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82" r:id="rId4"/>
    <p:sldId id="276" r:id="rId5"/>
    <p:sldId id="277" r:id="rId6"/>
    <p:sldId id="278" r:id="rId7"/>
    <p:sldId id="279" r:id="rId8"/>
    <p:sldId id="280" r:id="rId9"/>
    <p:sldId id="258" r:id="rId10"/>
    <p:sldId id="259" r:id="rId11"/>
    <p:sldId id="260" r:id="rId12"/>
    <p:sldId id="261" r:id="rId13"/>
    <p:sldId id="270" r:id="rId14"/>
    <p:sldId id="262" r:id="rId15"/>
    <p:sldId id="263" r:id="rId16"/>
    <p:sldId id="267" r:id="rId17"/>
    <p:sldId id="268" r:id="rId18"/>
    <p:sldId id="292" r:id="rId19"/>
    <p:sldId id="291" r:id="rId20"/>
    <p:sldId id="293" r:id="rId21"/>
    <p:sldId id="269" r:id="rId22"/>
    <p:sldId id="290" r:id="rId23"/>
    <p:sldId id="275" r:id="rId24"/>
    <p:sldId id="283" r:id="rId25"/>
    <p:sldId id="284" r:id="rId26"/>
    <p:sldId id="285" r:id="rId27"/>
    <p:sldId id="287" r:id="rId28"/>
    <p:sldId id="289" r:id="rId29"/>
    <p:sldId id="265"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Roboto" panose="02000000000000000000" pitchFamily="2" charset="0"/>
      <p:regular r:id="rId36"/>
      <p:bold r:id="rId37"/>
      <p:italic r:id="rId38"/>
      <p:boldItalic r:id="rId39"/>
    </p:embeddedFont>
    <p:embeddedFont>
      <p:font typeface="Segoe UI" panose="020B0502040204020203"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hbEDh3z4ifdlsP1/zKvv5l/Ba/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858EAE-8DC3-4F4D-916B-5D6F7B68C8E2}" v="26" dt="2023-10-30T15:46:36.0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72970" autoAdjust="0"/>
  </p:normalViewPr>
  <p:slideViewPr>
    <p:cSldViewPr snapToGrid="0">
      <p:cViewPr varScale="1">
        <p:scale>
          <a:sx n="61" d="100"/>
          <a:sy n="61" d="100"/>
        </p:scale>
        <p:origin x="152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kia Taxitari" userId="6f34ebe0db504b22" providerId="LiveId" clId="{AA858EAE-8DC3-4F4D-916B-5D6F7B68C8E2}"/>
    <pc:docChg chg="undo custSel addSld delSld modSld sldOrd">
      <pc:chgData name="Loukia Taxitari" userId="6f34ebe0db504b22" providerId="LiveId" clId="{AA858EAE-8DC3-4F4D-916B-5D6F7B68C8E2}" dt="2023-10-30T15:47:36.828" v="1363" actId="2696"/>
      <pc:docMkLst>
        <pc:docMk/>
      </pc:docMkLst>
      <pc:sldChg chg="modSp mod">
        <pc:chgData name="Loukia Taxitari" userId="6f34ebe0db504b22" providerId="LiveId" clId="{AA858EAE-8DC3-4F4D-916B-5D6F7B68C8E2}" dt="2023-10-28T16:52:01.053" v="14" actId="20577"/>
        <pc:sldMkLst>
          <pc:docMk/>
          <pc:sldMk cId="0" sldId="256"/>
        </pc:sldMkLst>
        <pc:spChg chg="mod">
          <ac:chgData name="Loukia Taxitari" userId="6f34ebe0db504b22" providerId="LiveId" clId="{AA858EAE-8DC3-4F4D-916B-5D6F7B68C8E2}" dt="2023-10-28T16:52:01.053" v="14" actId="20577"/>
          <ac:spMkLst>
            <pc:docMk/>
            <pc:sldMk cId="0" sldId="256"/>
            <ac:spMk id="78" creationId="{00000000-0000-0000-0000-000000000000}"/>
          </ac:spMkLst>
        </pc:spChg>
      </pc:sldChg>
      <pc:sldChg chg="addSp modSp mod">
        <pc:chgData name="Loukia Taxitari" userId="6f34ebe0db504b22" providerId="LiveId" clId="{AA858EAE-8DC3-4F4D-916B-5D6F7B68C8E2}" dt="2023-10-29T22:14:25.738" v="131"/>
        <pc:sldMkLst>
          <pc:docMk/>
          <pc:sldMk cId="0" sldId="260"/>
        </pc:sldMkLst>
        <pc:spChg chg="mod">
          <ac:chgData name="Loukia Taxitari" userId="6f34ebe0db504b22" providerId="LiveId" clId="{AA858EAE-8DC3-4F4D-916B-5D6F7B68C8E2}" dt="2023-10-29T22:09:01.405" v="61" actId="20577"/>
          <ac:spMkLst>
            <pc:docMk/>
            <pc:sldMk cId="0" sldId="260"/>
            <ac:spMk id="103" creationId="{00000000-0000-0000-0000-000000000000}"/>
          </ac:spMkLst>
        </pc:spChg>
        <pc:spChg chg="mod">
          <ac:chgData name="Loukia Taxitari" userId="6f34ebe0db504b22" providerId="LiveId" clId="{AA858EAE-8DC3-4F4D-916B-5D6F7B68C8E2}" dt="2023-10-29T22:14:25.738" v="131"/>
          <ac:spMkLst>
            <pc:docMk/>
            <pc:sldMk cId="0" sldId="260"/>
            <ac:spMk id="104" creationId="{00000000-0000-0000-0000-000000000000}"/>
          </ac:spMkLst>
        </pc:spChg>
        <pc:picChg chg="add mod">
          <ac:chgData name="Loukia Taxitari" userId="6f34ebe0db504b22" providerId="LiveId" clId="{AA858EAE-8DC3-4F4D-916B-5D6F7B68C8E2}" dt="2023-10-29T12:31:38.264" v="44" actId="1076"/>
          <ac:picMkLst>
            <pc:docMk/>
            <pc:sldMk cId="0" sldId="260"/>
            <ac:picMk id="4" creationId="{5C003D06-5CDF-C47C-FC5F-3B8CA9029AAA}"/>
          </ac:picMkLst>
        </pc:picChg>
        <pc:picChg chg="add mod">
          <ac:chgData name="Loukia Taxitari" userId="6f34ebe0db504b22" providerId="LiveId" clId="{AA858EAE-8DC3-4F4D-916B-5D6F7B68C8E2}" dt="2023-10-29T12:31:31.556" v="42" actId="1076"/>
          <ac:picMkLst>
            <pc:docMk/>
            <pc:sldMk cId="0" sldId="260"/>
            <ac:picMk id="6" creationId="{D5C75E99-53EC-BE61-3083-28DEC37B288E}"/>
          </ac:picMkLst>
        </pc:picChg>
        <pc:picChg chg="add mod">
          <ac:chgData name="Loukia Taxitari" userId="6f34ebe0db504b22" providerId="LiveId" clId="{AA858EAE-8DC3-4F4D-916B-5D6F7B68C8E2}" dt="2023-10-29T12:31:40.227" v="45" actId="1076"/>
          <ac:picMkLst>
            <pc:docMk/>
            <pc:sldMk cId="0" sldId="260"/>
            <ac:picMk id="8" creationId="{F90C8D1B-969D-087C-0C10-F27198A3596D}"/>
          </ac:picMkLst>
        </pc:picChg>
      </pc:sldChg>
      <pc:sldChg chg="modSp mod">
        <pc:chgData name="Loukia Taxitari" userId="6f34ebe0db504b22" providerId="LiveId" clId="{AA858EAE-8DC3-4F4D-916B-5D6F7B68C8E2}" dt="2023-10-29T22:16:40.970" v="136" actId="20577"/>
        <pc:sldMkLst>
          <pc:docMk/>
          <pc:sldMk cId="0" sldId="261"/>
        </pc:sldMkLst>
        <pc:spChg chg="mod">
          <ac:chgData name="Loukia Taxitari" userId="6f34ebe0db504b22" providerId="LiveId" clId="{AA858EAE-8DC3-4F4D-916B-5D6F7B68C8E2}" dt="2023-10-29T22:16:40.970" v="136" actId="20577"/>
          <ac:spMkLst>
            <pc:docMk/>
            <pc:sldMk cId="0" sldId="261"/>
            <ac:spMk id="110" creationId="{00000000-0000-0000-0000-000000000000}"/>
          </ac:spMkLst>
        </pc:spChg>
      </pc:sldChg>
      <pc:sldChg chg="addSp modSp mod">
        <pc:chgData name="Loukia Taxitari" userId="6f34ebe0db504b22" providerId="LiveId" clId="{AA858EAE-8DC3-4F4D-916B-5D6F7B68C8E2}" dt="2023-10-29T22:30:35.978" v="143" actId="1076"/>
        <pc:sldMkLst>
          <pc:docMk/>
          <pc:sldMk cId="0" sldId="262"/>
        </pc:sldMkLst>
        <pc:spChg chg="mod">
          <ac:chgData name="Loukia Taxitari" userId="6f34ebe0db504b22" providerId="LiveId" clId="{AA858EAE-8DC3-4F4D-916B-5D6F7B68C8E2}" dt="2023-10-29T22:28:56.868" v="137" actId="20577"/>
          <ac:spMkLst>
            <pc:docMk/>
            <pc:sldMk cId="0" sldId="262"/>
            <ac:spMk id="116" creationId="{00000000-0000-0000-0000-000000000000}"/>
          </ac:spMkLst>
        </pc:spChg>
        <pc:picChg chg="add mod">
          <ac:chgData name="Loukia Taxitari" userId="6f34ebe0db504b22" providerId="LiveId" clId="{AA858EAE-8DC3-4F4D-916B-5D6F7B68C8E2}" dt="2023-10-29T22:30:22.291" v="140" actId="1076"/>
          <ac:picMkLst>
            <pc:docMk/>
            <pc:sldMk cId="0" sldId="262"/>
            <ac:picMk id="4" creationId="{F46AB399-6F1F-7DC2-1D57-B137C746A8D6}"/>
          </ac:picMkLst>
        </pc:picChg>
        <pc:picChg chg="add mod">
          <ac:chgData name="Loukia Taxitari" userId="6f34ebe0db504b22" providerId="LiveId" clId="{AA858EAE-8DC3-4F4D-916B-5D6F7B68C8E2}" dt="2023-10-29T22:30:35.978" v="143" actId="1076"/>
          <ac:picMkLst>
            <pc:docMk/>
            <pc:sldMk cId="0" sldId="262"/>
            <ac:picMk id="6" creationId="{6E7E3804-0B9A-6562-2035-35DF45EAC2E7}"/>
          </ac:picMkLst>
        </pc:picChg>
      </pc:sldChg>
      <pc:sldChg chg="addSp modSp mod">
        <pc:chgData name="Loukia Taxitari" userId="6f34ebe0db504b22" providerId="LiveId" clId="{AA858EAE-8DC3-4F4D-916B-5D6F7B68C8E2}" dt="2023-10-30T12:24:38.174" v="764" actId="20577"/>
        <pc:sldMkLst>
          <pc:docMk/>
          <pc:sldMk cId="0" sldId="263"/>
        </pc:sldMkLst>
        <pc:spChg chg="mod">
          <ac:chgData name="Loukia Taxitari" userId="6f34ebe0db504b22" providerId="LiveId" clId="{AA858EAE-8DC3-4F4D-916B-5D6F7B68C8E2}" dt="2023-10-30T12:24:38.174" v="764" actId="20577"/>
          <ac:spMkLst>
            <pc:docMk/>
            <pc:sldMk cId="0" sldId="263"/>
            <ac:spMk id="121" creationId="{00000000-0000-0000-0000-000000000000}"/>
          </ac:spMkLst>
        </pc:spChg>
        <pc:spChg chg="mod">
          <ac:chgData name="Loukia Taxitari" userId="6f34ebe0db504b22" providerId="LiveId" clId="{AA858EAE-8DC3-4F4D-916B-5D6F7B68C8E2}" dt="2023-10-29T22:34:52.443" v="167" actId="20577"/>
          <ac:spMkLst>
            <pc:docMk/>
            <pc:sldMk cId="0" sldId="263"/>
            <ac:spMk id="122" creationId="{00000000-0000-0000-0000-000000000000}"/>
          </ac:spMkLst>
        </pc:spChg>
        <pc:picChg chg="add mod">
          <ac:chgData name="Loukia Taxitari" userId="6f34ebe0db504b22" providerId="LiveId" clId="{AA858EAE-8DC3-4F4D-916B-5D6F7B68C8E2}" dt="2023-10-29T22:33:59.722" v="146" actId="1076"/>
          <ac:picMkLst>
            <pc:docMk/>
            <pc:sldMk cId="0" sldId="263"/>
            <ac:picMk id="4" creationId="{97B7521C-585E-D268-39CD-9591D7F07F07}"/>
          </ac:picMkLst>
        </pc:picChg>
        <pc:picChg chg="add mod">
          <ac:chgData name="Loukia Taxitari" userId="6f34ebe0db504b22" providerId="LiveId" clId="{AA858EAE-8DC3-4F4D-916B-5D6F7B68C8E2}" dt="2023-10-29T22:34:17.244" v="149" actId="14100"/>
          <ac:picMkLst>
            <pc:docMk/>
            <pc:sldMk cId="0" sldId="263"/>
            <ac:picMk id="6" creationId="{A5699378-E1A1-078C-E9E5-D25D99B1146B}"/>
          </ac:picMkLst>
        </pc:picChg>
        <pc:picChg chg="add mod">
          <ac:chgData name="Loukia Taxitari" userId="6f34ebe0db504b22" providerId="LiveId" clId="{AA858EAE-8DC3-4F4D-916B-5D6F7B68C8E2}" dt="2023-10-29T22:34:30.491" v="151" actId="1076"/>
          <ac:picMkLst>
            <pc:docMk/>
            <pc:sldMk cId="0" sldId="263"/>
            <ac:picMk id="8" creationId="{C9FB43AE-F30D-10A2-37D5-6CB06F5587CC}"/>
          </ac:picMkLst>
        </pc:picChg>
      </pc:sldChg>
      <pc:sldChg chg="del">
        <pc:chgData name="Loukia Taxitari" userId="6f34ebe0db504b22" providerId="LiveId" clId="{AA858EAE-8DC3-4F4D-916B-5D6F7B68C8E2}" dt="2023-10-28T16:52:18.157" v="15" actId="47"/>
        <pc:sldMkLst>
          <pc:docMk/>
          <pc:sldMk cId="0" sldId="264"/>
        </pc:sldMkLst>
      </pc:sldChg>
      <pc:sldChg chg="modSp mod">
        <pc:chgData name="Loukia Taxitari" userId="6f34ebe0db504b22" providerId="LiveId" clId="{AA858EAE-8DC3-4F4D-916B-5D6F7B68C8E2}" dt="2023-10-30T12:24:53.857" v="781" actId="20577"/>
        <pc:sldMkLst>
          <pc:docMk/>
          <pc:sldMk cId="716259717" sldId="267"/>
        </pc:sldMkLst>
        <pc:spChg chg="mod">
          <ac:chgData name="Loukia Taxitari" userId="6f34ebe0db504b22" providerId="LiveId" clId="{AA858EAE-8DC3-4F4D-916B-5D6F7B68C8E2}" dt="2023-10-30T12:24:53.857" v="781" actId="20577"/>
          <ac:spMkLst>
            <pc:docMk/>
            <pc:sldMk cId="716259717" sldId="267"/>
            <ac:spMk id="6" creationId="{00000000-0000-0000-0000-000000000000}"/>
          </ac:spMkLst>
        </pc:spChg>
        <pc:spChg chg="mod">
          <ac:chgData name="Loukia Taxitari" userId="6f34ebe0db504b22" providerId="LiveId" clId="{AA858EAE-8DC3-4F4D-916B-5D6F7B68C8E2}" dt="2023-10-30T12:24:50.943" v="780" actId="20577"/>
          <ac:spMkLst>
            <pc:docMk/>
            <pc:sldMk cId="716259717" sldId="267"/>
            <ac:spMk id="121" creationId="{00000000-0000-0000-0000-000000000000}"/>
          </ac:spMkLst>
        </pc:spChg>
      </pc:sldChg>
      <pc:sldChg chg="modSp add del mod">
        <pc:chgData name="Loukia Taxitari" userId="6f34ebe0db504b22" providerId="LiveId" clId="{AA858EAE-8DC3-4F4D-916B-5D6F7B68C8E2}" dt="2023-10-30T12:40:44.981" v="1006" actId="20577"/>
        <pc:sldMkLst>
          <pc:docMk/>
          <pc:sldMk cId="1107199041" sldId="268"/>
        </pc:sldMkLst>
        <pc:spChg chg="mod">
          <ac:chgData name="Loukia Taxitari" userId="6f34ebe0db504b22" providerId="LiveId" clId="{AA858EAE-8DC3-4F4D-916B-5D6F7B68C8E2}" dt="2023-10-30T12:29:24.700" v="936" actId="14100"/>
          <ac:spMkLst>
            <pc:docMk/>
            <pc:sldMk cId="1107199041" sldId="268"/>
            <ac:spMk id="6" creationId="{00000000-0000-0000-0000-000000000000}"/>
          </ac:spMkLst>
        </pc:spChg>
        <pc:spChg chg="mod">
          <ac:chgData name="Loukia Taxitari" userId="6f34ebe0db504b22" providerId="LiveId" clId="{AA858EAE-8DC3-4F4D-916B-5D6F7B68C8E2}" dt="2023-10-30T12:40:44.981" v="1006" actId="20577"/>
          <ac:spMkLst>
            <pc:docMk/>
            <pc:sldMk cId="1107199041" sldId="268"/>
            <ac:spMk id="121" creationId="{00000000-0000-0000-0000-000000000000}"/>
          </ac:spMkLst>
        </pc:spChg>
      </pc:sldChg>
      <pc:sldChg chg="addSp modSp mod">
        <pc:chgData name="Loukia Taxitari" userId="6f34ebe0db504b22" providerId="LiveId" clId="{AA858EAE-8DC3-4F4D-916B-5D6F7B68C8E2}" dt="2023-10-29T22:41:59.562" v="180" actId="20577"/>
        <pc:sldMkLst>
          <pc:docMk/>
          <pc:sldMk cId="2303890876" sldId="269"/>
        </pc:sldMkLst>
        <pc:spChg chg="mod">
          <ac:chgData name="Loukia Taxitari" userId="6f34ebe0db504b22" providerId="LiveId" clId="{AA858EAE-8DC3-4F4D-916B-5D6F7B68C8E2}" dt="2023-10-29T22:41:59.562" v="180" actId="20577"/>
          <ac:spMkLst>
            <pc:docMk/>
            <pc:sldMk cId="2303890876" sldId="269"/>
            <ac:spMk id="121" creationId="{00000000-0000-0000-0000-000000000000}"/>
          </ac:spMkLst>
        </pc:spChg>
        <pc:grpChg chg="add mod">
          <ac:chgData name="Loukia Taxitari" userId="6f34ebe0db504b22" providerId="LiveId" clId="{AA858EAE-8DC3-4F4D-916B-5D6F7B68C8E2}" dt="2023-10-29T22:41:24.179" v="171" actId="14100"/>
          <ac:grpSpMkLst>
            <pc:docMk/>
            <pc:sldMk cId="2303890876" sldId="269"/>
            <ac:grpSpMk id="3" creationId="{7DEBCD2C-A665-24B1-4833-B356171497B7}"/>
          </ac:grpSpMkLst>
        </pc:grpChg>
        <pc:picChg chg="mod">
          <ac:chgData name="Loukia Taxitari" userId="6f34ebe0db504b22" providerId="LiveId" clId="{AA858EAE-8DC3-4F4D-916B-5D6F7B68C8E2}" dt="2023-10-29T22:41:20.355" v="170" actId="164"/>
          <ac:picMkLst>
            <pc:docMk/>
            <pc:sldMk cId="2303890876" sldId="269"/>
            <ac:picMk id="5" creationId="{00000000-0000-0000-0000-000000000000}"/>
          </ac:picMkLst>
        </pc:picChg>
        <pc:picChg chg="mod">
          <ac:chgData name="Loukia Taxitari" userId="6f34ebe0db504b22" providerId="LiveId" clId="{AA858EAE-8DC3-4F4D-916B-5D6F7B68C8E2}" dt="2023-10-29T22:41:20.355" v="170" actId="164"/>
          <ac:picMkLst>
            <pc:docMk/>
            <pc:sldMk cId="2303890876" sldId="269"/>
            <ac:picMk id="7" creationId="{00000000-0000-0000-0000-000000000000}"/>
          </ac:picMkLst>
        </pc:picChg>
      </pc:sldChg>
      <pc:sldChg chg="modSp mod">
        <pc:chgData name="Loukia Taxitari" userId="6f34ebe0db504b22" providerId="LiveId" clId="{AA858EAE-8DC3-4F4D-916B-5D6F7B68C8E2}" dt="2023-10-29T09:59:06.183" v="27" actId="20577"/>
        <pc:sldMkLst>
          <pc:docMk/>
          <pc:sldMk cId="1514973889" sldId="276"/>
        </pc:sldMkLst>
        <pc:spChg chg="mod">
          <ac:chgData name="Loukia Taxitari" userId="6f34ebe0db504b22" providerId="LiveId" clId="{AA858EAE-8DC3-4F4D-916B-5D6F7B68C8E2}" dt="2023-10-29T09:59:06.183" v="27" actId="20577"/>
          <ac:spMkLst>
            <pc:docMk/>
            <pc:sldMk cId="1514973889" sldId="276"/>
            <ac:spMk id="92" creationId="{00000000-0000-0000-0000-000000000000}"/>
          </ac:spMkLst>
        </pc:spChg>
      </pc:sldChg>
      <pc:sldChg chg="addSp delSp modSp mod">
        <pc:chgData name="Loukia Taxitari" userId="6f34ebe0db504b22" providerId="LiveId" clId="{AA858EAE-8DC3-4F4D-916B-5D6F7B68C8E2}" dt="2023-10-30T15:36:46.943" v="1293" actId="20577"/>
        <pc:sldMkLst>
          <pc:docMk/>
          <pc:sldMk cId="4216909452" sldId="285"/>
        </pc:sldMkLst>
        <pc:spChg chg="mod">
          <ac:chgData name="Loukia Taxitari" userId="6f34ebe0db504b22" providerId="LiveId" clId="{AA858EAE-8DC3-4F4D-916B-5D6F7B68C8E2}" dt="2023-10-30T15:34:46.206" v="1288" actId="20577"/>
          <ac:spMkLst>
            <pc:docMk/>
            <pc:sldMk cId="4216909452" sldId="285"/>
            <ac:spMk id="6" creationId="{00000000-0000-0000-0000-000000000000}"/>
          </ac:spMkLst>
        </pc:spChg>
        <pc:spChg chg="mod">
          <ac:chgData name="Loukia Taxitari" userId="6f34ebe0db504b22" providerId="LiveId" clId="{AA858EAE-8DC3-4F4D-916B-5D6F7B68C8E2}" dt="2023-10-30T15:36:46.943" v="1293" actId="20577"/>
          <ac:spMkLst>
            <pc:docMk/>
            <pc:sldMk cId="4216909452" sldId="285"/>
            <ac:spMk id="121" creationId="{00000000-0000-0000-0000-000000000000}"/>
          </ac:spMkLst>
        </pc:spChg>
        <pc:picChg chg="add del mod">
          <ac:chgData name="Loukia Taxitari" userId="6f34ebe0db504b22" providerId="LiveId" clId="{AA858EAE-8DC3-4F4D-916B-5D6F7B68C8E2}" dt="2023-10-30T15:22:16.056" v="1253" actId="478"/>
          <ac:picMkLst>
            <pc:docMk/>
            <pc:sldMk cId="4216909452" sldId="285"/>
            <ac:picMk id="4" creationId="{DCA9816E-9F61-A92A-7A2C-7C6637BCEA33}"/>
          </ac:picMkLst>
        </pc:picChg>
        <pc:picChg chg="mod">
          <ac:chgData name="Loukia Taxitari" userId="6f34ebe0db504b22" providerId="LiveId" clId="{AA858EAE-8DC3-4F4D-916B-5D6F7B68C8E2}" dt="2023-10-30T15:23:20.061" v="1261" actId="1076"/>
          <ac:picMkLst>
            <pc:docMk/>
            <pc:sldMk cId="4216909452" sldId="285"/>
            <ac:picMk id="7" creationId="{00000000-0000-0000-0000-000000000000}"/>
          </ac:picMkLst>
        </pc:picChg>
        <pc:picChg chg="add del mod">
          <ac:chgData name="Loukia Taxitari" userId="6f34ebe0db504b22" providerId="LiveId" clId="{AA858EAE-8DC3-4F4D-916B-5D6F7B68C8E2}" dt="2023-10-30T15:22:33.145" v="1255" actId="478"/>
          <ac:picMkLst>
            <pc:docMk/>
            <pc:sldMk cId="4216909452" sldId="285"/>
            <ac:picMk id="8" creationId="{FD7D88F1-8E4D-51F7-AD52-9B271FB22A47}"/>
          </ac:picMkLst>
        </pc:picChg>
        <pc:picChg chg="add del mod">
          <ac:chgData name="Loukia Taxitari" userId="6f34ebe0db504b22" providerId="LiveId" clId="{AA858EAE-8DC3-4F4D-916B-5D6F7B68C8E2}" dt="2023-10-30T15:21:37.201" v="1249" actId="478"/>
          <ac:picMkLst>
            <pc:docMk/>
            <pc:sldMk cId="4216909452" sldId="285"/>
            <ac:picMk id="10" creationId="{797585E7-DFB5-44B3-F18B-B0CA47B9E5DA}"/>
          </ac:picMkLst>
        </pc:picChg>
        <pc:picChg chg="add del mod">
          <ac:chgData name="Loukia Taxitari" userId="6f34ebe0db504b22" providerId="LiveId" clId="{AA858EAE-8DC3-4F4D-916B-5D6F7B68C8E2}" dt="2023-10-30T15:22:19.953" v="1254" actId="478"/>
          <ac:picMkLst>
            <pc:docMk/>
            <pc:sldMk cId="4216909452" sldId="285"/>
            <ac:picMk id="12" creationId="{6A54E258-9211-A151-8735-30AC2751008C}"/>
          </ac:picMkLst>
        </pc:picChg>
        <pc:picChg chg="add del mod">
          <ac:chgData name="Loukia Taxitari" userId="6f34ebe0db504b22" providerId="LiveId" clId="{AA858EAE-8DC3-4F4D-916B-5D6F7B68C8E2}" dt="2023-10-30T15:22:53.005" v="1257" actId="478"/>
          <ac:picMkLst>
            <pc:docMk/>
            <pc:sldMk cId="4216909452" sldId="285"/>
            <ac:picMk id="14" creationId="{B2B8387B-C5DF-F71B-B245-0823B6F0EDA1}"/>
          </ac:picMkLst>
        </pc:picChg>
        <pc:picChg chg="add mod">
          <ac:chgData name="Loukia Taxitari" userId="6f34ebe0db504b22" providerId="LiveId" clId="{AA858EAE-8DC3-4F4D-916B-5D6F7B68C8E2}" dt="2023-10-30T15:23:16.365" v="1260" actId="1076"/>
          <ac:picMkLst>
            <pc:docMk/>
            <pc:sldMk cId="4216909452" sldId="285"/>
            <ac:picMk id="16" creationId="{FB81CB9A-B1AB-9E58-9C45-7B750E2D002C}"/>
          </ac:picMkLst>
        </pc:picChg>
      </pc:sldChg>
      <pc:sldChg chg="modSp del mod">
        <pc:chgData name="Loukia Taxitari" userId="6f34ebe0db504b22" providerId="LiveId" clId="{AA858EAE-8DC3-4F4D-916B-5D6F7B68C8E2}" dt="2023-10-30T15:47:36.828" v="1363" actId="2696"/>
        <pc:sldMkLst>
          <pc:docMk/>
          <pc:sldMk cId="2661917854" sldId="286"/>
        </pc:sldMkLst>
        <pc:spChg chg="mod">
          <ac:chgData name="Loukia Taxitari" userId="6f34ebe0db504b22" providerId="LiveId" clId="{AA858EAE-8DC3-4F4D-916B-5D6F7B68C8E2}" dt="2023-10-30T15:47:30.290" v="1362" actId="20577"/>
          <ac:spMkLst>
            <pc:docMk/>
            <pc:sldMk cId="2661917854" sldId="286"/>
            <ac:spMk id="6" creationId="{00000000-0000-0000-0000-000000000000}"/>
          </ac:spMkLst>
        </pc:spChg>
      </pc:sldChg>
      <pc:sldChg chg="addSp modSp mod">
        <pc:chgData name="Loukia Taxitari" userId="6f34ebe0db504b22" providerId="LiveId" clId="{AA858EAE-8DC3-4F4D-916B-5D6F7B68C8E2}" dt="2023-10-30T15:46:48.210" v="1353" actId="1076"/>
        <pc:sldMkLst>
          <pc:docMk/>
          <pc:sldMk cId="1874209707" sldId="287"/>
        </pc:sldMkLst>
        <pc:spChg chg="mod">
          <ac:chgData name="Loukia Taxitari" userId="6f34ebe0db504b22" providerId="LiveId" clId="{AA858EAE-8DC3-4F4D-916B-5D6F7B68C8E2}" dt="2023-10-30T15:37:24.083" v="1330" actId="20577"/>
          <ac:spMkLst>
            <pc:docMk/>
            <pc:sldMk cId="1874209707" sldId="287"/>
            <ac:spMk id="6" creationId="{00000000-0000-0000-0000-000000000000}"/>
          </ac:spMkLst>
        </pc:spChg>
        <pc:spChg chg="mod">
          <ac:chgData name="Loukia Taxitari" userId="6f34ebe0db504b22" providerId="LiveId" clId="{AA858EAE-8DC3-4F4D-916B-5D6F7B68C8E2}" dt="2023-10-30T15:36:50.948" v="1295" actId="20577"/>
          <ac:spMkLst>
            <pc:docMk/>
            <pc:sldMk cId="1874209707" sldId="287"/>
            <ac:spMk id="121" creationId="{00000000-0000-0000-0000-000000000000}"/>
          </ac:spMkLst>
        </pc:spChg>
        <pc:picChg chg="add mod">
          <ac:chgData name="Loukia Taxitari" userId="6f34ebe0db504b22" providerId="LiveId" clId="{AA858EAE-8DC3-4F4D-916B-5D6F7B68C8E2}" dt="2023-10-30T15:44:49.784" v="1345" actId="1076"/>
          <ac:picMkLst>
            <pc:docMk/>
            <pc:sldMk cId="1874209707" sldId="287"/>
            <ac:picMk id="4" creationId="{740D52AD-BBC7-9508-C5A8-F83FFE6049D7}"/>
          </ac:picMkLst>
        </pc:picChg>
        <pc:picChg chg="add mod">
          <ac:chgData name="Loukia Taxitari" userId="6f34ebe0db504b22" providerId="LiveId" clId="{AA858EAE-8DC3-4F4D-916B-5D6F7B68C8E2}" dt="2023-10-30T15:44:47.610" v="1344" actId="1076"/>
          <ac:picMkLst>
            <pc:docMk/>
            <pc:sldMk cId="1874209707" sldId="287"/>
            <ac:picMk id="7" creationId="{F2375CFC-3AD0-888C-221A-5D1DDE1728B0}"/>
          </ac:picMkLst>
        </pc:picChg>
        <pc:picChg chg="add mod">
          <ac:chgData name="Loukia Taxitari" userId="6f34ebe0db504b22" providerId="LiveId" clId="{AA858EAE-8DC3-4F4D-916B-5D6F7B68C8E2}" dt="2023-10-30T15:44:52.018" v="1346" actId="1076"/>
          <ac:picMkLst>
            <pc:docMk/>
            <pc:sldMk cId="1874209707" sldId="287"/>
            <ac:picMk id="9" creationId="{6214004F-B11D-1C7A-5E5F-491AED0C4C17}"/>
          </ac:picMkLst>
        </pc:picChg>
        <pc:picChg chg="add mod">
          <ac:chgData name="Loukia Taxitari" userId="6f34ebe0db504b22" providerId="LiveId" clId="{AA858EAE-8DC3-4F4D-916B-5D6F7B68C8E2}" dt="2023-10-30T15:44:43.571" v="1343" actId="1076"/>
          <ac:picMkLst>
            <pc:docMk/>
            <pc:sldMk cId="1874209707" sldId="287"/>
            <ac:picMk id="11" creationId="{BD1F14DA-345B-B18F-A5E9-85D808D75D3D}"/>
          </ac:picMkLst>
        </pc:picChg>
        <pc:picChg chg="add mod">
          <ac:chgData name="Loukia Taxitari" userId="6f34ebe0db504b22" providerId="LiveId" clId="{AA858EAE-8DC3-4F4D-916B-5D6F7B68C8E2}" dt="2023-10-30T15:46:48.210" v="1353" actId="1076"/>
          <ac:picMkLst>
            <pc:docMk/>
            <pc:sldMk cId="1874209707" sldId="287"/>
            <ac:picMk id="13" creationId="{82F4460E-952B-6857-862F-58FA45483CEF}"/>
          </ac:picMkLst>
        </pc:picChg>
      </pc:sldChg>
      <pc:sldChg chg="modSp del mod">
        <pc:chgData name="Loukia Taxitari" userId="6f34ebe0db504b22" providerId="LiveId" clId="{AA858EAE-8DC3-4F4D-916B-5D6F7B68C8E2}" dt="2023-10-30T15:45:09.823" v="1348" actId="2696"/>
        <pc:sldMkLst>
          <pc:docMk/>
          <pc:sldMk cId="2769315497" sldId="288"/>
        </pc:sldMkLst>
        <pc:spChg chg="mod">
          <ac:chgData name="Loukia Taxitari" userId="6f34ebe0db504b22" providerId="LiveId" clId="{AA858EAE-8DC3-4F4D-916B-5D6F7B68C8E2}" dt="2023-10-30T15:45:06.194" v="1347" actId="21"/>
          <ac:spMkLst>
            <pc:docMk/>
            <pc:sldMk cId="2769315497" sldId="288"/>
            <ac:spMk id="6" creationId="{00000000-0000-0000-0000-000000000000}"/>
          </ac:spMkLst>
        </pc:spChg>
      </pc:sldChg>
      <pc:sldChg chg="modSp mod">
        <pc:chgData name="Loukia Taxitari" userId="6f34ebe0db504b22" providerId="LiveId" clId="{AA858EAE-8DC3-4F4D-916B-5D6F7B68C8E2}" dt="2023-10-30T12:18:44.837" v="586" actId="20577"/>
        <pc:sldMkLst>
          <pc:docMk/>
          <pc:sldMk cId="1375676060" sldId="289"/>
        </pc:sldMkLst>
        <pc:spChg chg="mod">
          <ac:chgData name="Loukia Taxitari" userId="6f34ebe0db504b22" providerId="LiveId" clId="{AA858EAE-8DC3-4F4D-916B-5D6F7B68C8E2}" dt="2023-10-30T12:18:44.837" v="586" actId="20577"/>
          <ac:spMkLst>
            <pc:docMk/>
            <pc:sldMk cId="1375676060" sldId="289"/>
            <ac:spMk id="3" creationId="{8BA0D7ED-D6B9-37E4-14AB-6E93AA1BA03F}"/>
          </ac:spMkLst>
        </pc:spChg>
      </pc:sldChg>
      <pc:sldChg chg="addSp delSp modSp add mod chgLayout">
        <pc:chgData name="Loukia Taxitari" userId="6f34ebe0db504b22" providerId="LiveId" clId="{AA858EAE-8DC3-4F4D-916B-5D6F7B68C8E2}" dt="2023-10-30T13:07:07.942" v="1216" actId="5793"/>
        <pc:sldMkLst>
          <pc:docMk/>
          <pc:sldMk cId="2339587830" sldId="290"/>
        </pc:sldMkLst>
        <pc:spChg chg="add mod ord">
          <ac:chgData name="Loukia Taxitari" userId="6f34ebe0db504b22" providerId="LiveId" clId="{AA858EAE-8DC3-4F4D-916B-5D6F7B68C8E2}" dt="2023-10-30T13:07:07.942" v="1216" actId="5793"/>
          <ac:spMkLst>
            <pc:docMk/>
            <pc:sldMk cId="2339587830" sldId="290"/>
            <ac:spMk id="4" creationId="{2C02E674-90C6-E15B-EF7B-2DAA305374D7}"/>
          </ac:spMkLst>
        </pc:spChg>
        <pc:spChg chg="mod ord">
          <ac:chgData name="Loukia Taxitari" userId="6f34ebe0db504b22" providerId="LiveId" clId="{AA858EAE-8DC3-4F4D-916B-5D6F7B68C8E2}" dt="2023-10-29T22:42:18.298" v="188" actId="700"/>
          <ac:spMkLst>
            <pc:docMk/>
            <pc:sldMk cId="2339587830" sldId="290"/>
            <ac:spMk id="121" creationId="{00000000-0000-0000-0000-000000000000}"/>
          </ac:spMkLst>
        </pc:spChg>
        <pc:grpChg chg="del">
          <ac:chgData name="Loukia Taxitari" userId="6f34ebe0db504b22" providerId="LiveId" clId="{AA858EAE-8DC3-4F4D-916B-5D6F7B68C8E2}" dt="2023-10-29T22:42:06.312" v="187" actId="478"/>
          <ac:grpSpMkLst>
            <pc:docMk/>
            <pc:sldMk cId="2339587830" sldId="290"/>
            <ac:grpSpMk id="3" creationId="{7DEBCD2C-A665-24B1-4833-B356171497B7}"/>
          </ac:grpSpMkLst>
        </pc:grpChg>
      </pc:sldChg>
      <pc:sldChg chg="addSp modSp new mod ord">
        <pc:chgData name="Loukia Taxitari" userId="6f34ebe0db504b22" providerId="LiveId" clId="{AA858EAE-8DC3-4F4D-916B-5D6F7B68C8E2}" dt="2023-10-30T12:40:29.316" v="1000" actId="255"/>
        <pc:sldMkLst>
          <pc:docMk/>
          <pc:sldMk cId="1205745330" sldId="291"/>
        </pc:sldMkLst>
        <pc:spChg chg="mod">
          <ac:chgData name="Loukia Taxitari" userId="6f34ebe0db504b22" providerId="LiveId" clId="{AA858EAE-8DC3-4F4D-916B-5D6F7B68C8E2}" dt="2023-10-30T12:19:52.419" v="606" actId="313"/>
          <ac:spMkLst>
            <pc:docMk/>
            <pc:sldMk cId="1205745330" sldId="291"/>
            <ac:spMk id="2" creationId="{5EFFDF3A-F652-4E6D-8314-BE80167BAFD2}"/>
          </ac:spMkLst>
        </pc:spChg>
        <pc:spChg chg="mod">
          <ac:chgData name="Loukia Taxitari" userId="6f34ebe0db504b22" providerId="LiveId" clId="{AA858EAE-8DC3-4F4D-916B-5D6F7B68C8E2}" dt="2023-10-30T12:40:29.316" v="1000" actId="255"/>
          <ac:spMkLst>
            <pc:docMk/>
            <pc:sldMk cId="1205745330" sldId="291"/>
            <ac:spMk id="3" creationId="{951DE161-7E85-16E4-3A92-0E21242CBF17}"/>
          </ac:spMkLst>
        </pc:spChg>
        <pc:picChg chg="add mod">
          <ac:chgData name="Loukia Taxitari" userId="6f34ebe0db504b22" providerId="LiveId" clId="{AA858EAE-8DC3-4F4D-916B-5D6F7B68C8E2}" dt="2023-10-30T12:20:41.850" v="714" actId="1076"/>
          <ac:picMkLst>
            <pc:docMk/>
            <pc:sldMk cId="1205745330" sldId="291"/>
            <ac:picMk id="5" creationId="{720D3DE3-8691-7DF3-B172-FFCAB872826F}"/>
          </ac:picMkLst>
        </pc:picChg>
      </pc:sldChg>
      <pc:sldChg chg="addSp modSp add mod">
        <pc:chgData name="Loukia Taxitari" userId="6f34ebe0db504b22" providerId="LiveId" clId="{AA858EAE-8DC3-4F4D-916B-5D6F7B68C8E2}" dt="2023-10-30T12:40:38.013" v="1002" actId="20577"/>
        <pc:sldMkLst>
          <pc:docMk/>
          <pc:sldMk cId="687363620" sldId="292"/>
        </pc:sldMkLst>
        <pc:spChg chg="mod">
          <ac:chgData name="Loukia Taxitari" userId="6f34ebe0db504b22" providerId="LiveId" clId="{AA858EAE-8DC3-4F4D-916B-5D6F7B68C8E2}" dt="2023-10-30T12:40:22.364" v="999" actId="255"/>
          <ac:spMkLst>
            <pc:docMk/>
            <pc:sldMk cId="687363620" sldId="292"/>
            <ac:spMk id="6" creationId="{00000000-0000-0000-0000-000000000000}"/>
          </ac:spMkLst>
        </pc:spChg>
        <pc:spChg chg="mod">
          <ac:chgData name="Loukia Taxitari" userId="6f34ebe0db504b22" providerId="LiveId" clId="{AA858EAE-8DC3-4F4D-916B-5D6F7B68C8E2}" dt="2023-10-30T12:40:38.013" v="1002" actId="20577"/>
          <ac:spMkLst>
            <pc:docMk/>
            <pc:sldMk cId="687363620" sldId="292"/>
            <ac:spMk id="121" creationId="{00000000-0000-0000-0000-000000000000}"/>
          </ac:spMkLst>
        </pc:spChg>
        <pc:picChg chg="add mod">
          <ac:chgData name="Loukia Taxitari" userId="6f34ebe0db504b22" providerId="LiveId" clId="{AA858EAE-8DC3-4F4D-916B-5D6F7B68C8E2}" dt="2023-10-30T12:30:03.890" v="943" actId="14100"/>
          <ac:picMkLst>
            <pc:docMk/>
            <pc:sldMk cId="687363620" sldId="292"/>
            <ac:picMk id="4" creationId="{CFC661D8-013F-B2B5-6998-D35F1259DF55}"/>
          </ac:picMkLst>
        </pc:picChg>
      </pc:sldChg>
      <pc:sldChg chg="addSp modSp new mod modAnim">
        <pc:chgData name="Loukia Taxitari" userId="6f34ebe0db504b22" providerId="LiveId" clId="{AA858EAE-8DC3-4F4D-916B-5D6F7B68C8E2}" dt="2023-10-30T12:45:08.507" v="1045" actId="1035"/>
        <pc:sldMkLst>
          <pc:docMk/>
          <pc:sldMk cId="419378333" sldId="293"/>
        </pc:sldMkLst>
        <pc:spChg chg="mod">
          <ac:chgData name="Loukia Taxitari" userId="6f34ebe0db504b22" providerId="LiveId" clId="{AA858EAE-8DC3-4F4D-916B-5D6F7B68C8E2}" dt="2023-10-30T12:41:12.176" v="1040" actId="20577"/>
          <ac:spMkLst>
            <pc:docMk/>
            <pc:sldMk cId="419378333" sldId="293"/>
            <ac:spMk id="2" creationId="{4C9558B4-1D39-44EC-E473-485BBE0F9A52}"/>
          </ac:spMkLst>
        </pc:spChg>
        <pc:picChg chg="add mod">
          <ac:chgData name="Loukia Taxitari" userId="6f34ebe0db504b22" providerId="LiveId" clId="{AA858EAE-8DC3-4F4D-916B-5D6F7B68C8E2}" dt="2023-10-30T12:45:08.507" v="1045" actId="1035"/>
          <ac:picMkLst>
            <pc:docMk/>
            <pc:sldMk cId="419378333" sldId="293"/>
            <ac:picMk id="4" creationId="{2ABE47BD-8979-5BF5-4585-7CF39A728CD8}"/>
          </ac:picMkLst>
        </pc:picChg>
      </pc:sldChg>
      <pc:sldChg chg="modSp add del mod">
        <pc:chgData name="Loukia Taxitari" userId="6f34ebe0db504b22" providerId="LiveId" clId="{AA858EAE-8DC3-4F4D-916B-5D6F7B68C8E2}" dt="2023-10-30T12:40:05.642" v="998" actId="2696"/>
        <pc:sldMkLst>
          <pc:docMk/>
          <pc:sldMk cId="3596146806" sldId="293"/>
        </pc:sldMkLst>
        <pc:spChg chg="mod">
          <ac:chgData name="Loukia Taxitari" userId="6f34ebe0db504b22" providerId="LiveId" clId="{AA858EAE-8DC3-4F4D-916B-5D6F7B68C8E2}" dt="2023-10-30T12:30:56.882" v="997" actId="255"/>
          <ac:spMkLst>
            <pc:docMk/>
            <pc:sldMk cId="3596146806" sldId="293"/>
            <ac:spMk id="6" creationId="{00000000-0000-0000-0000-000000000000}"/>
          </ac:spMkLst>
        </pc:spChg>
        <pc:spChg chg="mod">
          <ac:chgData name="Loukia Taxitari" userId="6f34ebe0db504b22" providerId="LiveId" clId="{AA858EAE-8DC3-4F4D-916B-5D6F7B68C8E2}" dt="2023-10-30T12:25:43.670" v="817" actId="20577"/>
          <ac:spMkLst>
            <pc:docMk/>
            <pc:sldMk cId="3596146806" sldId="293"/>
            <ac:spMk id="121"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A0F7C5-3934-4212-93BD-7D3AC9036357}"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n-US"/>
        </a:p>
      </dgm:t>
    </dgm:pt>
    <dgm:pt modelId="{88550DEC-9E5A-454B-94E1-ABBD52A09C8E}">
      <dgm:prSet phldrT="[Text]" custT="1"/>
      <dgm:spPr/>
      <dgm:t>
        <a:bodyPr/>
        <a:lstStyle/>
        <a:p>
          <a:r>
            <a:rPr lang="en-US" sz="2000" b="1" dirty="0"/>
            <a:t>Augmentative and Alternative Communication</a:t>
          </a:r>
          <a:endParaRPr lang="en-US" sz="2000" b="1" dirty="0">
            <a:solidFill>
              <a:schemeClr val="tx1"/>
            </a:solidFill>
          </a:endParaRPr>
        </a:p>
      </dgm:t>
    </dgm:pt>
    <dgm:pt modelId="{E1C18B48-5305-44E9-9ABB-AC0E9F39D509}" type="parTrans" cxnId="{4FBC74D0-FA75-444D-B467-B4316AB2D4AD}">
      <dgm:prSet/>
      <dgm:spPr/>
      <dgm:t>
        <a:bodyPr/>
        <a:lstStyle/>
        <a:p>
          <a:endParaRPr lang="en-US" sz="2000" b="1"/>
        </a:p>
      </dgm:t>
    </dgm:pt>
    <dgm:pt modelId="{38626EB4-0335-4A60-933D-F02446157347}" type="sibTrans" cxnId="{4FBC74D0-FA75-444D-B467-B4316AB2D4AD}">
      <dgm:prSet/>
      <dgm:spPr/>
      <dgm:t>
        <a:bodyPr/>
        <a:lstStyle/>
        <a:p>
          <a:endParaRPr lang="en-US" sz="2000" b="1"/>
        </a:p>
      </dgm:t>
    </dgm:pt>
    <dgm:pt modelId="{5E0E2941-A61D-4C9D-9EA3-7AFEA7ED5507}">
      <dgm:prSet phldrT="[Text]" custT="1"/>
      <dgm:spPr/>
      <dgm:t>
        <a:bodyPr/>
        <a:lstStyle/>
        <a:p>
          <a:r>
            <a:rPr lang="en-US" sz="2000" b="1" dirty="0"/>
            <a:t>Aided </a:t>
          </a:r>
        </a:p>
      </dgm:t>
    </dgm:pt>
    <dgm:pt modelId="{F1B50D76-BA21-4CB1-BB3D-FFEF8ADC8DC8}" type="parTrans" cxnId="{D142EB67-28BC-4755-A840-896179C29BB9}">
      <dgm:prSet custT="1"/>
      <dgm:spPr/>
      <dgm:t>
        <a:bodyPr/>
        <a:lstStyle/>
        <a:p>
          <a:endParaRPr lang="en-US" sz="2000" b="1"/>
        </a:p>
      </dgm:t>
    </dgm:pt>
    <dgm:pt modelId="{B8458759-2DC3-45B4-856A-A0686C94DC7D}" type="sibTrans" cxnId="{D142EB67-28BC-4755-A840-896179C29BB9}">
      <dgm:prSet/>
      <dgm:spPr/>
      <dgm:t>
        <a:bodyPr/>
        <a:lstStyle/>
        <a:p>
          <a:endParaRPr lang="en-US" sz="2000" b="1"/>
        </a:p>
      </dgm:t>
    </dgm:pt>
    <dgm:pt modelId="{A5799393-6ADF-4FB4-85AC-BDFD1F904D61}">
      <dgm:prSet phldrT="[Text]" custT="1"/>
      <dgm:spPr>
        <a:noFill/>
      </dgm:spPr>
      <dgm:t>
        <a:bodyPr/>
        <a:lstStyle/>
        <a:p>
          <a:r>
            <a:rPr lang="en-US" sz="2000" b="1" dirty="0"/>
            <a:t>High Tech </a:t>
          </a:r>
        </a:p>
      </dgm:t>
    </dgm:pt>
    <dgm:pt modelId="{B4B24E25-3C79-4CF0-9235-C6DE7A920DAC}" type="parTrans" cxnId="{6691B37C-032E-496A-B623-0396C87D2478}">
      <dgm:prSet custT="1"/>
      <dgm:spPr/>
      <dgm:t>
        <a:bodyPr/>
        <a:lstStyle/>
        <a:p>
          <a:endParaRPr lang="en-US" sz="2000" b="1"/>
        </a:p>
      </dgm:t>
    </dgm:pt>
    <dgm:pt modelId="{A50F777C-C576-4020-9ED9-833D65323867}" type="sibTrans" cxnId="{6691B37C-032E-496A-B623-0396C87D2478}">
      <dgm:prSet/>
      <dgm:spPr/>
      <dgm:t>
        <a:bodyPr/>
        <a:lstStyle/>
        <a:p>
          <a:endParaRPr lang="en-US" sz="2000" b="1"/>
        </a:p>
      </dgm:t>
    </dgm:pt>
    <dgm:pt modelId="{BB6DA105-554F-4795-9D9C-C1BF725DF0D3}">
      <dgm:prSet phldrT="[Text]" custT="1"/>
      <dgm:spPr/>
      <dgm:t>
        <a:bodyPr/>
        <a:lstStyle/>
        <a:p>
          <a:r>
            <a:rPr lang="en-US" sz="2000" b="1" dirty="0"/>
            <a:t>Low Tech </a:t>
          </a:r>
        </a:p>
      </dgm:t>
    </dgm:pt>
    <dgm:pt modelId="{C7C1D12B-60F7-4863-8CB6-25599D6ADD50}" type="parTrans" cxnId="{20554BA2-A4F9-46D5-94A2-96947362F1E3}">
      <dgm:prSet custT="1"/>
      <dgm:spPr/>
      <dgm:t>
        <a:bodyPr/>
        <a:lstStyle/>
        <a:p>
          <a:endParaRPr lang="en-US" sz="2000" b="1"/>
        </a:p>
      </dgm:t>
    </dgm:pt>
    <dgm:pt modelId="{D78AF86A-1BBC-43EF-9F2D-DE6B8CA5E098}" type="sibTrans" cxnId="{20554BA2-A4F9-46D5-94A2-96947362F1E3}">
      <dgm:prSet/>
      <dgm:spPr/>
      <dgm:t>
        <a:bodyPr/>
        <a:lstStyle/>
        <a:p>
          <a:endParaRPr lang="en-US" sz="2000" b="1"/>
        </a:p>
      </dgm:t>
    </dgm:pt>
    <dgm:pt modelId="{10A38811-BBC8-4F33-BBBC-FA1EB2313C5D}">
      <dgm:prSet phldrT="[Text]" custT="1"/>
      <dgm:spPr>
        <a:solidFill>
          <a:schemeClr val="accent1">
            <a:lumMod val="60000"/>
            <a:lumOff val="40000"/>
          </a:schemeClr>
        </a:solidFill>
      </dgm:spPr>
      <dgm:t>
        <a:bodyPr/>
        <a:lstStyle/>
        <a:p>
          <a:r>
            <a:rPr lang="en-US" sz="2000" b="1" dirty="0"/>
            <a:t>Unaided</a:t>
          </a:r>
        </a:p>
      </dgm:t>
    </dgm:pt>
    <dgm:pt modelId="{C4A95221-09B7-4FAC-BF59-E89F9581AFD9}" type="parTrans" cxnId="{60852613-3A0E-4D22-A643-96160FF882AE}">
      <dgm:prSet custT="1"/>
      <dgm:spPr/>
      <dgm:t>
        <a:bodyPr/>
        <a:lstStyle/>
        <a:p>
          <a:endParaRPr lang="en-US" sz="2000" b="1"/>
        </a:p>
      </dgm:t>
    </dgm:pt>
    <dgm:pt modelId="{F8FE0BBA-481F-49E2-98D6-305297042A4E}" type="sibTrans" cxnId="{60852613-3A0E-4D22-A643-96160FF882AE}">
      <dgm:prSet/>
      <dgm:spPr/>
      <dgm:t>
        <a:bodyPr/>
        <a:lstStyle/>
        <a:p>
          <a:endParaRPr lang="en-US" sz="2000" b="1"/>
        </a:p>
      </dgm:t>
    </dgm:pt>
    <dgm:pt modelId="{F37A718D-6AEF-4B5C-BC52-D2D6D1709D44}">
      <dgm:prSet phldrT="[Text]" custT="1"/>
      <dgm:spPr>
        <a:solidFill>
          <a:schemeClr val="accent1">
            <a:lumMod val="60000"/>
            <a:lumOff val="40000"/>
          </a:schemeClr>
        </a:solidFill>
      </dgm:spPr>
      <dgm:t>
        <a:bodyPr/>
        <a:lstStyle/>
        <a:p>
          <a:r>
            <a:rPr lang="en-US" sz="2000" b="1" dirty="0"/>
            <a:t>Non </a:t>
          </a:r>
          <a:r>
            <a:rPr lang="en-CY" sz="2000" b="1" dirty="0"/>
            <a:t>–</a:t>
          </a:r>
          <a:r>
            <a:rPr lang="en-US" sz="2000" b="1" dirty="0"/>
            <a:t> Tech </a:t>
          </a:r>
        </a:p>
      </dgm:t>
    </dgm:pt>
    <dgm:pt modelId="{322EC8A8-A557-4A6E-8ECA-9FEC8ABED0DB}" type="parTrans" cxnId="{DC32DBE1-3613-4E02-AB8B-E6CD58E4AD8D}">
      <dgm:prSet custT="1"/>
      <dgm:spPr/>
      <dgm:t>
        <a:bodyPr/>
        <a:lstStyle/>
        <a:p>
          <a:endParaRPr lang="en-US" sz="2000" b="1"/>
        </a:p>
      </dgm:t>
    </dgm:pt>
    <dgm:pt modelId="{6832FC03-8D3E-4315-B63E-FE725CF3A0FB}" type="sibTrans" cxnId="{DC32DBE1-3613-4E02-AB8B-E6CD58E4AD8D}">
      <dgm:prSet/>
      <dgm:spPr/>
      <dgm:t>
        <a:bodyPr/>
        <a:lstStyle/>
        <a:p>
          <a:endParaRPr lang="en-US" sz="2000" b="1"/>
        </a:p>
      </dgm:t>
    </dgm:pt>
    <dgm:pt modelId="{F3EF1A76-271C-48F6-89A2-9D96F693BCE9}" type="pres">
      <dgm:prSet presAssocID="{6BA0F7C5-3934-4212-93BD-7D3AC9036357}" presName="diagram" presStyleCnt="0">
        <dgm:presLayoutVars>
          <dgm:chPref val="1"/>
          <dgm:dir/>
          <dgm:animOne val="branch"/>
          <dgm:animLvl val="lvl"/>
          <dgm:resizeHandles val="exact"/>
        </dgm:presLayoutVars>
      </dgm:prSet>
      <dgm:spPr/>
    </dgm:pt>
    <dgm:pt modelId="{371330BB-631D-45F4-8952-72155F47771B}" type="pres">
      <dgm:prSet presAssocID="{88550DEC-9E5A-454B-94E1-ABBD52A09C8E}" presName="root1" presStyleCnt="0"/>
      <dgm:spPr/>
    </dgm:pt>
    <dgm:pt modelId="{7CAF6055-8E64-4018-89AB-51B89D557124}" type="pres">
      <dgm:prSet presAssocID="{88550DEC-9E5A-454B-94E1-ABBD52A09C8E}" presName="LevelOneTextNode" presStyleLbl="node0" presStyleIdx="0" presStyleCnt="1" custLinFactNeighborX="-621">
        <dgm:presLayoutVars>
          <dgm:chPref val="3"/>
        </dgm:presLayoutVars>
      </dgm:prSet>
      <dgm:spPr/>
    </dgm:pt>
    <dgm:pt modelId="{5BAAC84E-2E6C-4503-938C-75D87A9F3B7E}" type="pres">
      <dgm:prSet presAssocID="{88550DEC-9E5A-454B-94E1-ABBD52A09C8E}" presName="level2hierChild" presStyleCnt="0"/>
      <dgm:spPr/>
    </dgm:pt>
    <dgm:pt modelId="{359B12E1-0859-4388-A260-10CCD845061A}" type="pres">
      <dgm:prSet presAssocID="{F1B50D76-BA21-4CB1-BB3D-FFEF8ADC8DC8}" presName="conn2-1" presStyleLbl="parChTrans1D2" presStyleIdx="0" presStyleCnt="2"/>
      <dgm:spPr/>
    </dgm:pt>
    <dgm:pt modelId="{CFCCF5E9-D5E8-4604-9A2B-0E527A38D4FE}" type="pres">
      <dgm:prSet presAssocID="{F1B50D76-BA21-4CB1-BB3D-FFEF8ADC8DC8}" presName="connTx" presStyleLbl="parChTrans1D2" presStyleIdx="0" presStyleCnt="2"/>
      <dgm:spPr/>
    </dgm:pt>
    <dgm:pt modelId="{31558A89-9ADC-4955-A1C6-8551CA36E6BB}" type="pres">
      <dgm:prSet presAssocID="{5E0E2941-A61D-4C9D-9EA3-7AFEA7ED5507}" presName="root2" presStyleCnt="0"/>
      <dgm:spPr/>
    </dgm:pt>
    <dgm:pt modelId="{80074584-49F1-4A80-8446-693C41CF532A}" type="pres">
      <dgm:prSet presAssocID="{5E0E2941-A61D-4C9D-9EA3-7AFEA7ED5507}" presName="LevelTwoTextNode" presStyleLbl="node2" presStyleIdx="0" presStyleCnt="2" custScaleY="86548" custLinFactY="19781" custLinFactNeighborX="-2817" custLinFactNeighborY="100000">
        <dgm:presLayoutVars>
          <dgm:chPref val="3"/>
        </dgm:presLayoutVars>
      </dgm:prSet>
      <dgm:spPr/>
    </dgm:pt>
    <dgm:pt modelId="{578CFAB6-C4C1-4258-86C2-6D8CC589BC09}" type="pres">
      <dgm:prSet presAssocID="{5E0E2941-A61D-4C9D-9EA3-7AFEA7ED5507}" presName="level3hierChild" presStyleCnt="0"/>
      <dgm:spPr/>
    </dgm:pt>
    <dgm:pt modelId="{09153D81-CACD-45CD-980F-7AE4EDB7C0EF}" type="pres">
      <dgm:prSet presAssocID="{B4B24E25-3C79-4CF0-9235-C6DE7A920DAC}" presName="conn2-1" presStyleLbl="parChTrans1D3" presStyleIdx="0" presStyleCnt="3"/>
      <dgm:spPr/>
    </dgm:pt>
    <dgm:pt modelId="{396B1F2E-C33E-4C0C-B46B-01DCF6025297}" type="pres">
      <dgm:prSet presAssocID="{B4B24E25-3C79-4CF0-9235-C6DE7A920DAC}" presName="connTx" presStyleLbl="parChTrans1D3" presStyleIdx="0" presStyleCnt="3"/>
      <dgm:spPr/>
    </dgm:pt>
    <dgm:pt modelId="{53836F21-D263-4F34-A4C5-B0C947D431F5}" type="pres">
      <dgm:prSet presAssocID="{A5799393-6ADF-4FB4-85AC-BDFD1F904D61}" presName="root2" presStyleCnt="0"/>
      <dgm:spPr/>
    </dgm:pt>
    <dgm:pt modelId="{7933D7E5-6C30-4011-B6EA-B15CD2744C34}" type="pres">
      <dgm:prSet presAssocID="{A5799393-6ADF-4FB4-85AC-BDFD1F904D61}" presName="LevelTwoTextNode" presStyleLbl="node3" presStyleIdx="0" presStyleCnt="3" custScaleY="59788" custLinFactY="106707" custLinFactNeighborX="99" custLinFactNeighborY="200000">
        <dgm:presLayoutVars>
          <dgm:chPref val="3"/>
        </dgm:presLayoutVars>
      </dgm:prSet>
      <dgm:spPr/>
    </dgm:pt>
    <dgm:pt modelId="{25DEC132-31FC-4A1A-BD8F-972F25DA7DFC}" type="pres">
      <dgm:prSet presAssocID="{A5799393-6ADF-4FB4-85AC-BDFD1F904D61}" presName="level3hierChild" presStyleCnt="0"/>
      <dgm:spPr/>
    </dgm:pt>
    <dgm:pt modelId="{50211CBB-E78C-4006-A582-E86884829E84}" type="pres">
      <dgm:prSet presAssocID="{C7C1D12B-60F7-4863-8CB6-25599D6ADD50}" presName="conn2-1" presStyleLbl="parChTrans1D3" presStyleIdx="1" presStyleCnt="3"/>
      <dgm:spPr/>
    </dgm:pt>
    <dgm:pt modelId="{A9D3E05F-6E98-4ED6-A94C-CFAF4D682067}" type="pres">
      <dgm:prSet presAssocID="{C7C1D12B-60F7-4863-8CB6-25599D6ADD50}" presName="connTx" presStyleLbl="parChTrans1D3" presStyleIdx="1" presStyleCnt="3"/>
      <dgm:spPr/>
    </dgm:pt>
    <dgm:pt modelId="{CCA93F45-EA2F-4CB7-B10B-0BB289BFB179}" type="pres">
      <dgm:prSet presAssocID="{BB6DA105-554F-4795-9D9C-C1BF725DF0D3}" presName="root2" presStyleCnt="0"/>
      <dgm:spPr/>
    </dgm:pt>
    <dgm:pt modelId="{C09D3C49-445B-405A-BB45-12F93B417445}" type="pres">
      <dgm:prSet presAssocID="{BB6DA105-554F-4795-9D9C-C1BF725DF0D3}" presName="LevelTwoTextNode" presStyleLbl="node3" presStyleIdx="1" presStyleCnt="3" custScaleY="59824" custLinFactNeighborX="2" custLinFactNeighborY="53243">
        <dgm:presLayoutVars>
          <dgm:chPref val="3"/>
        </dgm:presLayoutVars>
      </dgm:prSet>
      <dgm:spPr/>
    </dgm:pt>
    <dgm:pt modelId="{A9B2939A-4751-47EB-AC73-8C0147A15EC9}" type="pres">
      <dgm:prSet presAssocID="{BB6DA105-554F-4795-9D9C-C1BF725DF0D3}" presName="level3hierChild" presStyleCnt="0"/>
      <dgm:spPr/>
    </dgm:pt>
    <dgm:pt modelId="{E1556A92-7FC3-47F1-9A74-35211D8816B7}" type="pres">
      <dgm:prSet presAssocID="{C4A95221-09B7-4FAC-BF59-E89F9581AFD9}" presName="conn2-1" presStyleLbl="parChTrans1D2" presStyleIdx="1" presStyleCnt="2"/>
      <dgm:spPr/>
    </dgm:pt>
    <dgm:pt modelId="{D9E66411-4526-4106-ABF3-DF5578B66224}" type="pres">
      <dgm:prSet presAssocID="{C4A95221-09B7-4FAC-BF59-E89F9581AFD9}" presName="connTx" presStyleLbl="parChTrans1D2" presStyleIdx="1" presStyleCnt="2"/>
      <dgm:spPr/>
    </dgm:pt>
    <dgm:pt modelId="{BF6B2606-9B54-4E1F-959E-8DA0FE26D2B8}" type="pres">
      <dgm:prSet presAssocID="{10A38811-BBC8-4F33-BBBC-FA1EB2313C5D}" presName="root2" presStyleCnt="0"/>
      <dgm:spPr/>
    </dgm:pt>
    <dgm:pt modelId="{2781010D-9428-4EE5-B245-04F2B2A153F1}" type="pres">
      <dgm:prSet presAssocID="{10A38811-BBC8-4F33-BBBC-FA1EB2313C5D}" presName="LevelTwoTextNode" presStyleLbl="node2" presStyleIdx="1" presStyleCnt="2" custScaleY="82839" custLinFactY="-39195" custLinFactNeighborX="-4832" custLinFactNeighborY="-100000">
        <dgm:presLayoutVars>
          <dgm:chPref val="3"/>
        </dgm:presLayoutVars>
      </dgm:prSet>
      <dgm:spPr/>
    </dgm:pt>
    <dgm:pt modelId="{B07BF770-292F-40CB-8978-039203CE24A9}" type="pres">
      <dgm:prSet presAssocID="{10A38811-BBC8-4F33-BBBC-FA1EB2313C5D}" presName="level3hierChild" presStyleCnt="0"/>
      <dgm:spPr/>
    </dgm:pt>
    <dgm:pt modelId="{2DEE8177-20BE-4A75-A1D8-2494BAB1C36F}" type="pres">
      <dgm:prSet presAssocID="{322EC8A8-A557-4A6E-8ECA-9FEC8ABED0DB}" presName="conn2-1" presStyleLbl="parChTrans1D3" presStyleIdx="2" presStyleCnt="3"/>
      <dgm:spPr/>
    </dgm:pt>
    <dgm:pt modelId="{A5C67251-1AC1-4852-9321-5D27AF9354A3}" type="pres">
      <dgm:prSet presAssocID="{322EC8A8-A557-4A6E-8ECA-9FEC8ABED0DB}" presName="connTx" presStyleLbl="parChTrans1D3" presStyleIdx="2" presStyleCnt="3"/>
      <dgm:spPr/>
    </dgm:pt>
    <dgm:pt modelId="{41797B81-6200-44B1-A433-0BD7FA429CA0}" type="pres">
      <dgm:prSet presAssocID="{F37A718D-6AEF-4B5C-BC52-D2D6D1709D44}" presName="root2" presStyleCnt="0"/>
      <dgm:spPr/>
    </dgm:pt>
    <dgm:pt modelId="{970FB10C-BF50-4DF1-B18A-56E620DC2DD7}" type="pres">
      <dgm:prSet presAssocID="{F37A718D-6AEF-4B5C-BC52-D2D6D1709D44}" presName="LevelTwoTextNode" presStyleLbl="node3" presStyleIdx="2" presStyleCnt="3" custScaleY="61255" custLinFactY="-38494" custLinFactNeighborX="278" custLinFactNeighborY="-100000">
        <dgm:presLayoutVars>
          <dgm:chPref val="3"/>
        </dgm:presLayoutVars>
      </dgm:prSet>
      <dgm:spPr/>
    </dgm:pt>
    <dgm:pt modelId="{D87F1B2D-128D-4C64-B8A2-B7D9B1829804}" type="pres">
      <dgm:prSet presAssocID="{F37A718D-6AEF-4B5C-BC52-D2D6D1709D44}" presName="level3hierChild" presStyleCnt="0"/>
      <dgm:spPr/>
    </dgm:pt>
  </dgm:ptLst>
  <dgm:cxnLst>
    <dgm:cxn modelId="{60852613-3A0E-4D22-A643-96160FF882AE}" srcId="{88550DEC-9E5A-454B-94E1-ABBD52A09C8E}" destId="{10A38811-BBC8-4F33-BBBC-FA1EB2313C5D}" srcOrd="1" destOrd="0" parTransId="{C4A95221-09B7-4FAC-BF59-E89F9581AFD9}" sibTransId="{F8FE0BBA-481F-49E2-98D6-305297042A4E}"/>
    <dgm:cxn modelId="{795A5841-852D-4106-AFD4-1C102C09A16C}" type="presOf" srcId="{C4A95221-09B7-4FAC-BF59-E89F9581AFD9}" destId="{D9E66411-4526-4106-ABF3-DF5578B66224}" srcOrd="1" destOrd="0" presId="urn:microsoft.com/office/officeart/2005/8/layout/hierarchy2"/>
    <dgm:cxn modelId="{D142EB67-28BC-4755-A840-896179C29BB9}" srcId="{88550DEC-9E5A-454B-94E1-ABBD52A09C8E}" destId="{5E0E2941-A61D-4C9D-9EA3-7AFEA7ED5507}" srcOrd="0" destOrd="0" parTransId="{F1B50D76-BA21-4CB1-BB3D-FFEF8ADC8DC8}" sibTransId="{B8458759-2DC3-45B4-856A-A0686C94DC7D}"/>
    <dgm:cxn modelId="{F4498D48-1465-435F-BE6E-8DAF4B9948A5}" type="presOf" srcId="{322EC8A8-A557-4A6E-8ECA-9FEC8ABED0DB}" destId="{A5C67251-1AC1-4852-9321-5D27AF9354A3}" srcOrd="1" destOrd="0" presId="urn:microsoft.com/office/officeart/2005/8/layout/hierarchy2"/>
    <dgm:cxn modelId="{F232ED49-ADD9-44B7-B179-54C492B150B6}" type="presOf" srcId="{10A38811-BBC8-4F33-BBBC-FA1EB2313C5D}" destId="{2781010D-9428-4EE5-B245-04F2B2A153F1}" srcOrd="0" destOrd="0" presId="urn:microsoft.com/office/officeart/2005/8/layout/hierarchy2"/>
    <dgm:cxn modelId="{D0C4BA6D-1B6D-4CE6-9C51-1BC15A5B821A}" type="presOf" srcId="{BB6DA105-554F-4795-9D9C-C1BF725DF0D3}" destId="{C09D3C49-445B-405A-BB45-12F93B417445}" srcOrd="0" destOrd="0" presId="urn:microsoft.com/office/officeart/2005/8/layout/hierarchy2"/>
    <dgm:cxn modelId="{6691B37C-032E-496A-B623-0396C87D2478}" srcId="{5E0E2941-A61D-4C9D-9EA3-7AFEA7ED5507}" destId="{A5799393-6ADF-4FB4-85AC-BDFD1F904D61}" srcOrd="0" destOrd="0" parTransId="{B4B24E25-3C79-4CF0-9235-C6DE7A920DAC}" sibTransId="{A50F777C-C576-4020-9ED9-833D65323867}"/>
    <dgm:cxn modelId="{874FDA7D-43A7-48CC-9525-EE7B376653A5}" type="presOf" srcId="{322EC8A8-A557-4A6E-8ECA-9FEC8ABED0DB}" destId="{2DEE8177-20BE-4A75-A1D8-2494BAB1C36F}" srcOrd="0" destOrd="0" presId="urn:microsoft.com/office/officeart/2005/8/layout/hierarchy2"/>
    <dgm:cxn modelId="{44814F8A-05CE-4CA5-95FD-47C4DCBE52DD}" type="presOf" srcId="{F1B50D76-BA21-4CB1-BB3D-FFEF8ADC8DC8}" destId="{359B12E1-0859-4388-A260-10CCD845061A}" srcOrd="0" destOrd="0" presId="urn:microsoft.com/office/officeart/2005/8/layout/hierarchy2"/>
    <dgm:cxn modelId="{7728B19E-F240-474D-9934-B8ADDCE18C3F}" type="presOf" srcId="{C7C1D12B-60F7-4863-8CB6-25599D6ADD50}" destId="{50211CBB-E78C-4006-A582-E86884829E84}" srcOrd="0" destOrd="0" presId="urn:microsoft.com/office/officeart/2005/8/layout/hierarchy2"/>
    <dgm:cxn modelId="{20554BA2-A4F9-46D5-94A2-96947362F1E3}" srcId="{5E0E2941-A61D-4C9D-9EA3-7AFEA7ED5507}" destId="{BB6DA105-554F-4795-9D9C-C1BF725DF0D3}" srcOrd="1" destOrd="0" parTransId="{C7C1D12B-60F7-4863-8CB6-25599D6ADD50}" sibTransId="{D78AF86A-1BBC-43EF-9F2D-DE6B8CA5E098}"/>
    <dgm:cxn modelId="{E3EF06B3-8D4F-4921-8F7E-6BAD4A7664A6}" type="presOf" srcId="{F1B50D76-BA21-4CB1-BB3D-FFEF8ADC8DC8}" destId="{CFCCF5E9-D5E8-4604-9A2B-0E527A38D4FE}" srcOrd="1" destOrd="0" presId="urn:microsoft.com/office/officeart/2005/8/layout/hierarchy2"/>
    <dgm:cxn modelId="{74B1FAC3-892D-410C-B20C-AAA8557AC13F}" type="presOf" srcId="{C4A95221-09B7-4FAC-BF59-E89F9581AFD9}" destId="{E1556A92-7FC3-47F1-9A74-35211D8816B7}" srcOrd="0" destOrd="0" presId="urn:microsoft.com/office/officeart/2005/8/layout/hierarchy2"/>
    <dgm:cxn modelId="{B944FDC7-B886-481F-B0A8-E2F803F95B69}" type="presOf" srcId="{B4B24E25-3C79-4CF0-9235-C6DE7A920DAC}" destId="{396B1F2E-C33E-4C0C-B46B-01DCF6025297}" srcOrd="1" destOrd="0" presId="urn:microsoft.com/office/officeart/2005/8/layout/hierarchy2"/>
    <dgm:cxn modelId="{4FBC74D0-FA75-444D-B467-B4316AB2D4AD}" srcId="{6BA0F7C5-3934-4212-93BD-7D3AC9036357}" destId="{88550DEC-9E5A-454B-94E1-ABBD52A09C8E}" srcOrd="0" destOrd="0" parTransId="{E1C18B48-5305-44E9-9ABB-AC0E9F39D509}" sibTransId="{38626EB4-0335-4A60-933D-F02446157347}"/>
    <dgm:cxn modelId="{8BE1FCDE-9CB3-4FCE-AAB5-A63A1B7DE36F}" type="presOf" srcId="{A5799393-6ADF-4FB4-85AC-BDFD1F904D61}" destId="{7933D7E5-6C30-4011-B6EA-B15CD2744C34}" srcOrd="0" destOrd="0" presId="urn:microsoft.com/office/officeart/2005/8/layout/hierarchy2"/>
    <dgm:cxn modelId="{58375CE1-FC9A-4DC8-99A1-D1B76EA1D75B}" type="presOf" srcId="{F37A718D-6AEF-4B5C-BC52-D2D6D1709D44}" destId="{970FB10C-BF50-4DF1-B18A-56E620DC2DD7}" srcOrd="0" destOrd="0" presId="urn:microsoft.com/office/officeart/2005/8/layout/hierarchy2"/>
    <dgm:cxn modelId="{E046BBE1-885D-41B8-835B-5029B87D055A}" type="presOf" srcId="{5E0E2941-A61D-4C9D-9EA3-7AFEA7ED5507}" destId="{80074584-49F1-4A80-8446-693C41CF532A}" srcOrd="0" destOrd="0" presId="urn:microsoft.com/office/officeart/2005/8/layout/hierarchy2"/>
    <dgm:cxn modelId="{DC32DBE1-3613-4E02-AB8B-E6CD58E4AD8D}" srcId="{10A38811-BBC8-4F33-BBBC-FA1EB2313C5D}" destId="{F37A718D-6AEF-4B5C-BC52-D2D6D1709D44}" srcOrd="0" destOrd="0" parTransId="{322EC8A8-A557-4A6E-8ECA-9FEC8ABED0DB}" sibTransId="{6832FC03-8D3E-4315-B63E-FE725CF3A0FB}"/>
    <dgm:cxn modelId="{2CC6D3E3-D011-401D-9E51-AEE7AE5B3148}" type="presOf" srcId="{C7C1D12B-60F7-4863-8CB6-25599D6ADD50}" destId="{A9D3E05F-6E98-4ED6-A94C-CFAF4D682067}" srcOrd="1" destOrd="0" presId="urn:microsoft.com/office/officeart/2005/8/layout/hierarchy2"/>
    <dgm:cxn modelId="{ECEF5AE6-FB72-4296-97A7-C078D8286E03}" type="presOf" srcId="{B4B24E25-3C79-4CF0-9235-C6DE7A920DAC}" destId="{09153D81-CACD-45CD-980F-7AE4EDB7C0EF}" srcOrd="0" destOrd="0" presId="urn:microsoft.com/office/officeart/2005/8/layout/hierarchy2"/>
    <dgm:cxn modelId="{740D42EC-8E8F-40C1-B6D1-2BC7E3CE714E}" type="presOf" srcId="{6BA0F7C5-3934-4212-93BD-7D3AC9036357}" destId="{F3EF1A76-271C-48F6-89A2-9D96F693BCE9}" srcOrd="0" destOrd="0" presId="urn:microsoft.com/office/officeart/2005/8/layout/hierarchy2"/>
    <dgm:cxn modelId="{3FEB2EF7-4AE2-4DFE-8C70-6C4D3B279324}" type="presOf" srcId="{88550DEC-9E5A-454B-94E1-ABBD52A09C8E}" destId="{7CAF6055-8E64-4018-89AB-51B89D557124}" srcOrd="0" destOrd="0" presId="urn:microsoft.com/office/officeart/2005/8/layout/hierarchy2"/>
    <dgm:cxn modelId="{6DBC3D0A-E83D-460E-8BAA-3078C640CFCC}" type="presParOf" srcId="{F3EF1A76-271C-48F6-89A2-9D96F693BCE9}" destId="{371330BB-631D-45F4-8952-72155F47771B}" srcOrd="0" destOrd="0" presId="urn:microsoft.com/office/officeart/2005/8/layout/hierarchy2"/>
    <dgm:cxn modelId="{B50C7590-BC94-45CF-B579-39BB9FA6FA08}" type="presParOf" srcId="{371330BB-631D-45F4-8952-72155F47771B}" destId="{7CAF6055-8E64-4018-89AB-51B89D557124}" srcOrd="0" destOrd="0" presId="urn:microsoft.com/office/officeart/2005/8/layout/hierarchy2"/>
    <dgm:cxn modelId="{0A47DB24-B20A-4C2F-97EA-9F8C8A0FFB85}" type="presParOf" srcId="{371330BB-631D-45F4-8952-72155F47771B}" destId="{5BAAC84E-2E6C-4503-938C-75D87A9F3B7E}" srcOrd="1" destOrd="0" presId="urn:microsoft.com/office/officeart/2005/8/layout/hierarchy2"/>
    <dgm:cxn modelId="{4188C722-90ED-4A01-8477-C42755A8FBC1}" type="presParOf" srcId="{5BAAC84E-2E6C-4503-938C-75D87A9F3B7E}" destId="{359B12E1-0859-4388-A260-10CCD845061A}" srcOrd="0" destOrd="0" presId="urn:microsoft.com/office/officeart/2005/8/layout/hierarchy2"/>
    <dgm:cxn modelId="{9B280B43-9320-4184-8063-9D69317D828B}" type="presParOf" srcId="{359B12E1-0859-4388-A260-10CCD845061A}" destId="{CFCCF5E9-D5E8-4604-9A2B-0E527A38D4FE}" srcOrd="0" destOrd="0" presId="urn:microsoft.com/office/officeart/2005/8/layout/hierarchy2"/>
    <dgm:cxn modelId="{C937281A-86BA-4CC9-B330-6C69FCDDC537}" type="presParOf" srcId="{5BAAC84E-2E6C-4503-938C-75D87A9F3B7E}" destId="{31558A89-9ADC-4955-A1C6-8551CA36E6BB}" srcOrd="1" destOrd="0" presId="urn:microsoft.com/office/officeart/2005/8/layout/hierarchy2"/>
    <dgm:cxn modelId="{EF18908A-AC82-4AF5-B215-2C36FB49ECD0}" type="presParOf" srcId="{31558A89-9ADC-4955-A1C6-8551CA36E6BB}" destId="{80074584-49F1-4A80-8446-693C41CF532A}" srcOrd="0" destOrd="0" presId="urn:microsoft.com/office/officeart/2005/8/layout/hierarchy2"/>
    <dgm:cxn modelId="{7950B604-CD03-4D7C-B246-E10AFEDD9167}" type="presParOf" srcId="{31558A89-9ADC-4955-A1C6-8551CA36E6BB}" destId="{578CFAB6-C4C1-4258-86C2-6D8CC589BC09}" srcOrd="1" destOrd="0" presId="urn:microsoft.com/office/officeart/2005/8/layout/hierarchy2"/>
    <dgm:cxn modelId="{5BE65D8E-6289-438C-9776-DD6C51212821}" type="presParOf" srcId="{578CFAB6-C4C1-4258-86C2-6D8CC589BC09}" destId="{09153D81-CACD-45CD-980F-7AE4EDB7C0EF}" srcOrd="0" destOrd="0" presId="urn:microsoft.com/office/officeart/2005/8/layout/hierarchy2"/>
    <dgm:cxn modelId="{871F041C-EFC8-4C78-93B6-E4CC35C3EE5B}" type="presParOf" srcId="{09153D81-CACD-45CD-980F-7AE4EDB7C0EF}" destId="{396B1F2E-C33E-4C0C-B46B-01DCF6025297}" srcOrd="0" destOrd="0" presId="urn:microsoft.com/office/officeart/2005/8/layout/hierarchy2"/>
    <dgm:cxn modelId="{3CE95B09-CE9D-4F59-9E4F-E3ECBC0F7112}" type="presParOf" srcId="{578CFAB6-C4C1-4258-86C2-6D8CC589BC09}" destId="{53836F21-D263-4F34-A4C5-B0C947D431F5}" srcOrd="1" destOrd="0" presId="urn:microsoft.com/office/officeart/2005/8/layout/hierarchy2"/>
    <dgm:cxn modelId="{25B71FCE-993E-4860-9E8A-DC624896E859}" type="presParOf" srcId="{53836F21-D263-4F34-A4C5-B0C947D431F5}" destId="{7933D7E5-6C30-4011-B6EA-B15CD2744C34}" srcOrd="0" destOrd="0" presId="urn:microsoft.com/office/officeart/2005/8/layout/hierarchy2"/>
    <dgm:cxn modelId="{CDFAFC31-E4AA-4AA3-B0F2-D5D0063AD7D9}" type="presParOf" srcId="{53836F21-D263-4F34-A4C5-B0C947D431F5}" destId="{25DEC132-31FC-4A1A-BD8F-972F25DA7DFC}" srcOrd="1" destOrd="0" presId="urn:microsoft.com/office/officeart/2005/8/layout/hierarchy2"/>
    <dgm:cxn modelId="{B73D8BF8-CA42-4AF5-BE51-8BDAC4062A0E}" type="presParOf" srcId="{578CFAB6-C4C1-4258-86C2-6D8CC589BC09}" destId="{50211CBB-E78C-4006-A582-E86884829E84}" srcOrd="2" destOrd="0" presId="urn:microsoft.com/office/officeart/2005/8/layout/hierarchy2"/>
    <dgm:cxn modelId="{E3B55261-2069-4164-8FBD-CB848CA8D2F4}" type="presParOf" srcId="{50211CBB-E78C-4006-A582-E86884829E84}" destId="{A9D3E05F-6E98-4ED6-A94C-CFAF4D682067}" srcOrd="0" destOrd="0" presId="urn:microsoft.com/office/officeart/2005/8/layout/hierarchy2"/>
    <dgm:cxn modelId="{4CE4F19C-D5D3-4F60-BA03-428537D323AD}" type="presParOf" srcId="{578CFAB6-C4C1-4258-86C2-6D8CC589BC09}" destId="{CCA93F45-EA2F-4CB7-B10B-0BB289BFB179}" srcOrd="3" destOrd="0" presId="urn:microsoft.com/office/officeart/2005/8/layout/hierarchy2"/>
    <dgm:cxn modelId="{76DC8122-A50C-472B-9CB3-8EA5DF9DD479}" type="presParOf" srcId="{CCA93F45-EA2F-4CB7-B10B-0BB289BFB179}" destId="{C09D3C49-445B-405A-BB45-12F93B417445}" srcOrd="0" destOrd="0" presId="urn:microsoft.com/office/officeart/2005/8/layout/hierarchy2"/>
    <dgm:cxn modelId="{90F7851F-D6BA-46F2-B037-873F80B91109}" type="presParOf" srcId="{CCA93F45-EA2F-4CB7-B10B-0BB289BFB179}" destId="{A9B2939A-4751-47EB-AC73-8C0147A15EC9}" srcOrd="1" destOrd="0" presId="urn:microsoft.com/office/officeart/2005/8/layout/hierarchy2"/>
    <dgm:cxn modelId="{35A80BA6-045C-48F7-9AEB-C9A825A13687}" type="presParOf" srcId="{5BAAC84E-2E6C-4503-938C-75D87A9F3B7E}" destId="{E1556A92-7FC3-47F1-9A74-35211D8816B7}" srcOrd="2" destOrd="0" presId="urn:microsoft.com/office/officeart/2005/8/layout/hierarchy2"/>
    <dgm:cxn modelId="{03EA83B5-A90A-4C1E-B3DB-4F0B36D01E38}" type="presParOf" srcId="{E1556A92-7FC3-47F1-9A74-35211D8816B7}" destId="{D9E66411-4526-4106-ABF3-DF5578B66224}" srcOrd="0" destOrd="0" presId="urn:microsoft.com/office/officeart/2005/8/layout/hierarchy2"/>
    <dgm:cxn modelId="{037E0B9C-2FB9-42AD-98BD-77E50338D5C7}" type="presParOf" srcId="{5BAAC84E-2E6C-4503-938C-75D87A9F3B7E}" destId="{BF6B2606-9B54-4E1F-959E-8DA0FE26D2B8}" srcOrd="3" destOrd="0" presId="urn:microsoft.com/office/officeart/2005/8/layout/hierarchy2"/>
    <dgm:cxn modelId="{00D7C505-3E35-484B-A6F8-72BF36D10C52}" type="presParOf" srcId="{BF6B2606-9B54-4E1F-959E-8DA0FE26D2B8}" destId="{2781010D-9428-4EE5-B245-04F2B2A153F1}" srcOrd="0" destOrd="0" presId="urn:microsoft.com/office/officeart/2005/8/layout/hierarchy2"/>
    <dgm:cxn modelId="{3B429A46-0EBF-4DD8-B8F1-F925B8459000}" type="presParOf" srcId="{BF6B2606-9B54-4E1F-959E-8DA0FE26D2B8}" destId="{B07BF770-292F-40CB-8978-039203CE24A9}" srcOrd="1" destOrd="0" presId="urn:microsoft.com/office/officeart/2005/8/layout/hierarchy2"/>
    <dgm:cxn modelId="{1E45567D-0230-424A-820C-C7C4E5C24426}" type="presParOf" srcId="{B07BF770-292F-40CB-8978-039203CE24A9}" destId="{2DEE8177-20BE-4A75-A1D8-2494BAB1C36F}" srcOrd="0" destOrd="0" presId="urn:microsoft.com/office/officeart/2005/8/layout/hierarchy2"/>
    <dgm:cxn modelId="{1D605489-F9B4-473B-9123-732E8A7D1383}" type="presParOf" srcId="{2DEE8177-20BE-4A75-A1D8-2494BAB1C36F}" destId="{A5C67251-1AC1-4852-9321-5D27AF9354A3}" srcOrd="0" destOrd="0" presId="urn:microsoft.com/office/officeart/2005/8/layout/hierarchy2"/>
    <dgm:cxn modelId="{47D29995-B8FD-43EC-B274-1541BD0E19D9}" type="presParOf" srcId="{B07BF770-292F-40CB-8978-039203CE24A9}" destId="{41797B81-6200-44B1-A433-0BD7FA429CA0}" srcOrd="1" destOrd="0" presId="urn:microsoft.com/office/officeart/2005/8/layout/hierarchy2"/>
    <dgm:cxn modelId="{9E4C9344-DCAC-430C-9406-72900CA1A69F}" type="presParOf" srcId="{41797B81-6200-44B1-A433-0BD7FA429CA0}" destId="{970FB10C-BF50-4DF1-B18A-56E620DC2DD7}" srcOrd="0" destOrd="0" presId="urn:microsoft.com/office/officeart/2005/8/layout/hierarchy2"/>
    <dgm:cxn modelId="{CF9EA254-6FCD-4DF4-8E58-C44427120528}" type="presParOf" srcId="{41797B81-6200-44B1-A433-0BD7FA429CA0}" destId="{D87F1B2D-128D-4C64-B8A2-B7D9B1829804}"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F6055-8E64-4018-89AB-51B89D557124}">
      <dsp:nvSpPr>
        <dsp:cNvPr id="0" name=""/>
        <dsp:cNvSpPr/>
      </dsp:nvSpPr>
      <dsp:spPr>
        <a:xfrm>
          <a:off x="0" y="1555894"/>
          <a:ext cx="2758042" cy="137902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Augmentative and Alternative Communication</a:t>
          </a:r>
          <a:endParaRPr lang="en-US" sz="2000" b="1" kern="1200" dirty="0">
            <a:solidFill>
              <a:schemeClr val="tx1"/>
            </a:solidFill>
          </a:endParaRPr>
        </a:p>
      </dsp:txBody>
      <dsp:txXfrm>
        <a:off x="40390" y="1596284"/>
        <a:ext cx="2677262" cy="1298241"/>
      </dsp:txXfrm>
    </dsp:sp>
    <dsp:sp modelId="{359B12E1-0859-4388-A260-10CCD845061A}">
      <dsp:nvSpPr>
        <dsp:cNvPr id="0" name=""/>
        <dsp:cNvSpPr/>
      </dsp:nvSpPr>
      <dsp:spPr>
        <a:xfrm rot="2440853">
          <a:off x="2593833" y="2658518"/>
          <a:ext cx="1359070" cy="59677"/>
        </a:xfrm>
        <a:custGeom>
          <a:avLst/>
          <a:gdLst/>
          <a:ahLst/>
          <a:cxnLst/>
          <a:rect l="0" t="0" r="0" b="0"/>
          <a:pathLst>
            <a:path>
              <a:moveTo>
                <a:pt x="0" y="29838"/>
              </a:moveTo>
              <a:lnTo>
                <a:pt x="1359070" y="29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3239392" y="2654380"/>
        <a:ext cx="67953" cy="67953"/>
      </dsp:txXfrm>
    </dsp:sp>
    <dsp:sp modelId="{80074584-49F1-4A80-8446-693C41CF532A}">
      <dsp:nvSpPr>
        <dsp:cNvPr id="0" name=""/>
        <dsp:cNvSpPr/>
      </dsp:nvSpPr>
      <dsp:spPr>
        <a:xfrm>
          <a:off x="3788695" y="2534551"/>
          <a:ext cx="2758042" cy="119351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Aided </a:t>
          </a:r>
        </a:p>
      </dsp:txBody>
      <dsp:txXfrm>
        <a:off x="3823652" y="2569508"/>
        <a:ext cx="2688128" cy="1123601"/>
      </dsp:txXfrm>
    </dsp:sp>
    <dsp:sp modelId="{09153D81-CACD-45CD-980F-7AE4EDB7C0EF}">
      <dsp:nvSpPr>
        <dsp:cNvPr id="0" name=""/>
        <dsp:cNvSpPr/>
      </dsp:nvSpPr>
      <dsp:spPr>
        <a:xfrm rot="1649282">
          <a:off x="6471423" y="3409395"/>
          <a:ext cx="1334270" cy="59677"/>
        </a:xfrm>
        <a:custGeom>
          <a:avLst/>
          <a:gdLst/>
          <a:ahLst/>
          <a:cxnLst/>
          <a:rect l="0" t="0" r="0" b="0"/>
          <a:pathLst>
            <a:path>
              <a:moveTo>
                <a:pt x="0" y="29838"/>
              </a:moveTo>
              <a:lnTo>
                <a:pt x="1334270" y="2983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7105202" y="3405877"/>
        <a:ext cx="66713" cy="66713"/>
      </dsp:txXfrm>
    </dsp:sp>
    <dsp:sp modelId="{7933D7E5-6C30-4011-B6EA-B15CD2744C34}">
      <dsp:nvSpPr>
        <dsp:cNvPr id="0" name=""/>
        <dsp:cNvSpPr/>
      </dsp:nvSpPr>
      <dsp:spPr>
        <a:xfrm>
          <a:off x="7730379" y="3334914"/>
          <a:ext cx="2758042" cy="824489"/>
        </a:xfrm>
        <a:prstGeom prst="roundRect">
          <a:avLst>
            <a:gd name="adj" fmla="val 1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High Tech </a:t>
          </a:r>
        </a:p>
      </dsp:txBody>
      <dsp:txXfrm>
        <a:off x="7754527" y="3359062"/>
        <a:ext cx="2709746" cy="776193"/>
      </dsp:txXfrm>
    </dsp:sp>
    <dsp:sp modelId="{50211CBB-E78C-4006-A582-E86884829E84}">
      <dsp:nvSpPr>
        <dsp:cNvPr id="0" name=""/>
        <dsp:cNvSpPr/>
      </dsp:nvSpPr>
      <dsp:spPr>
        <a:xfrm rot="20472344">
          <a:off x="6513481" y="2900519"/>
          <a:ext cx="1247479" cy="59677"/>
        </a:xfrm>
        <a:custGeom>
          <a:avLst/>
          <a:gdLst/>
          <a:ahLst/>
          <a:cxnLst/>
          <a:rect l="0" t="0" r="0" b="0"/>
          <a:pathLst>
            <a:path>
              <a:moveTo>
                <a:pt x="0" y="29838"/>
              </a:moveTo>
              <a:lnTo>
                <a:pt x="1247479" y="2983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7106034" y="2899171"/>
        <a:ext cx="62373" cy="62373"/>
      </dsp:txXfrm>
    </dsp:sp>
    <dsp:sp modelId="{C09D3C49-445B-405A-BB45-12F93B417445}">
      <dsp:nvSpPr>
        <dsp:cNvPr id="0" name=""/>
        <dsp:cNvSpPr/>
      </dsp:nvSpPr>
      <dsp:spPr>
        <a:xfrm>
          <a:off x="7727704" y="2316914"/>
          <a:ext cx="2758042" cy="82498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Low Tech </a:t>
          </a:r>
        </a:p>
      </dsp:txBody>
      <dsp:txXfrm>
        <a:off x="7751867" y="2341077"/>
        <a:ext cx="2709716" cy="776659"/>
      </dsp:txXfrm>
    </dsp:sp>
    <dsp:sp modelId="{E1556A92-7FC3-47F1-9A74-35211D8816B7}">
      <dsp:nvSpPr>
        <dsp:cNvPr id="0" name=""/>
        <dsp:cNvSpPr/>
      </dsp:nvSpPr>
      <dsp:spPr>
        <a:xfrm rot="18650390">
          <a:off x="2500047" y="1651539"/>
          <a:ext cx="1491067" cy="59677"/>
        </a:xfrm>
        <a:custGeom>
          <a:avLst/>
          <a:gdLst/>
          <a:ahLst/>
          <a:cxnLst/>
          <a:rect l="0" t="0" r="0" b="0"/>
          <a:pathLst>
            <a:path>
              <a:moveTo>
                <a:pt x="0" y="29838"/>
              </a:moveTo>
              <a:lnTo>
                <a:pt x="1491067" y="29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3208305" y="1644101"/>
        <a:ext cx="74553" cy="74553"/>
      </dsp:txXfrm>
    </dsp:sp>
    <dsp:sp modelId="{2781010D-9428-4EE5-B245-04F2B2A153F1}">
      <dsp:nvSpPr>
        <dsp:cNvPr id="0" name=""/>
        <dsp:cNvSpPr/>
      </dsp:nvSpPr>
      <dsp:spPr>
        <a:xfrm>
          <a:off x="3733121" y="546168"/>
          <a:ext cx="2758042" cy="1142367"/>
        </a:xfrm>
        <a:prstGeom prst="roundRect">
          <a:avLst>
            <a:gd name="adj" fmla="val 10000"/>
          </a:avLst>
        </a:prstGeom>
        <a:solidFill>
          <a:schemeClr val="accent1">
            <a:lumMod val="60000"/>
            <a:lumOff val="4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Unaided</a:t>
          </a:r>
        </a:p>
      </dsp:txBody>
      <dsp:txXfrm>
        <a:off x="3766580" y="579627"/>
        <a:ext cx="2691124" cy="1075449"/>
      </dsp:txXfrm>
    </dsp:sp>
    <dsp:sp modelId="{2DEE8177-20BE-4A75-A1D8-2494BAB1C36F}">
      <dsp:nvSpPr>
        <dsp:cNvPr id="0" name=""/>
        <dsp:cNvSpPr/>
      </dsp:nvSpPr>
      <dsp:spPr>
        <a:xfrm rot="26765">
          <a:off x="6491144" y="1092346"/>
          <a:ext cx="1241653" cy="59677"/>
        </a:xfrm>
        <a:custGeom>
          <a:avLst/>
          <a:gdLst/>
          <a:ahLst/>
          <a:cxnLst/>
          <a:rect l="0" t="0" r="0" b="0"/>
          <a:pathLst>
            <a:path>
              <a:moveTo>
                <a:pt x="0" y="29838"/>
              </a:moveTo>
              <a:lnTo>
                <a:pt x="1241653" y="2983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7080930" y="1091144"/>
        <a:ext cx="62082" cy="62082"/>
      </dsp:txXfrm>
    </dsp:sp>
    <dsp:sp modelId="{970FB10C-BF50-4DF1-B18A-56E620DC2DD7}">
      <dsp:nvSpPr>
        <dsp:cNvPr id="0" name=""/>
        <dsp:cNvSpPr/>
      </dsp:nvSpPr>
      <dsp:spPr>
        <a:xfrm>
          <a:off x="7732779" y="704659"/>
          <a:ext cx="2758042" cy="844719"/>
        </a:xfrm>
        <a:prstGeom prst="roundRect">
          <a:avLst>
            <a:gd name="adj" fmla="val 10000"/>
          </a:avLst>
        </a:prstGeom>
        <a:solidFill>
          <a:schemeClr val="accent1">
            <a:lumMod val="60000"/>
            <a:lumOff val="4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Non </a:t>
          </a:r>
          <a:r>
            <a:rPr lang="en-CY" sz="2000" b="1" kern="1200" dirty="0"/>
            <a:t>–</a:t>
          </a:r>
          <a:r>
            <a:rPr lang="en-US" sz="2000" b="1" kern="1200" dirty="0"/>
            <a:t> Tech </a:t>
          </a:r>
        </a:p>
      </dsp:txBody>
      <dsp:txXfrm>
        <a:off x="7757520" y="729400"/>
        <a:ext cx="2708560" cy="7952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2900"/>
              </a:spcBef>
              <a:spcAft>
                <a:spcPts val="0"/>
              </a:spcAft>
              <a:buClr>
                <a:schemeClr val="dk1"/>
              </a:buClr>
              <a:buSzPts val="1100"/>
              <a:buAutoNum type="arabicPeriod"/>
            </a:pPr>
            <a:r>
              <a:rPr lang="en-GB" dirty="0"/>
              <a:t>Compensating for speech difficulties: Many adults with neurodegenerative diseases have difficulty speaking due to weakness, tremors, or other motor issues. AAC can provide tools such as communication boards, speech-generating devices, and software that can help them communicate more effectively.</a:t>
            </a:r>
            <a:endParaRPr dirty="0"/>
          </a:p>
          <a:p>
            <a:pPr marL="457200" lvl="0" indent="-298450" algn="l" rtl="0">
              <a:lnSpc>
                <a:spcPct val="115000"/>
              </a:lnSpc>
              <a:spcBef>
                <a:spcPts val="0"/>
              </a:spcBef>
              <a:spcAft>
                <a:spcPts val="0"/>
              </a:spcAft>
              <a:buClr>
                <a:schemeClr val="dk1"/>
              </a:buClr>
              <a:buSzPts val="1100"/>
              <a:buAutoNum type="arabicPeriod"/>
            </a:pPr>
            <a:r>
              <a:rPr lang="en-GB" dirty="0"/>
              <a:t>Improving quality of life: By improving communication, AAC can help adults with neurodegenerative diseases to maintain their independence, reduce frustration and anxiety, and improve their social interactions.</a:t>
            </a:r>
            <a:endParaRPr dirty="0"/>
          </a:p>
          <a:p>
            <a:pPr marL="457200" lvl="0" indent="-298450" algn="l" rtl="0">
              <a:lnSpc>
                <a:spcPct val="115000"/>
              </a:lnSpc>
              <a:spcBef>
                <a:spcPts val="0"/>
              </a:spcBef>
              <a:spcAft>
                <a:spcPts val="0"/>
              </a:spcAft>
              <a:buClr>
                <a:schemeClr val="dk1"/>
              </a:buClr>
              <a:buSzPts val="1100"/>
              <a:buAutoNum type="arabicPeriod"/>
            </a:pPr>
            <a:r>
              <a:rPr lang="en-GB" dirty="0"/>
              <a:t>Supporting memory and cognition: AAC can also support memory and cognition in adults with neurodegenerative diseases. For example, memory aids such as visual schedules, checklists, and reminders can help individuals remember important tasks and information.</a:t>
            </a:r>
            <a:endParaRPr dirty="0"/>
          </a:p>
          <a:p>
            <a:pPr marL="457200" lvl="0" indent="-298450" algn="l" rtl="0">
              <a:lnSpc>
                <a:spcPct val="115000"/>
              </a:lnSpc>
              <a:spcBef>
                <a:spcPts val="0"/>
              </a:spcBef>
              <a:spcAft>
                <a:spcPts val="0"/>
              </a:spcAft>
              <a:buClr>
                <a:schemeClr val="dk1"/>
              </a:buClr>
              <a:buSzPts val="1100"/>
              <a:buAutoNum type="arabicPeriod"/>
            </a:pPr>
            <a:r>
              <a:rPr lang="en-GB" dirty="0"/>
              <a:t>Providing caregiver support: Caregivers of adults with neurodegenerative diseases can also benefit from AAC tools and techniques. For example, using picture boards or visual schedules can help caregivers communicate with their loved ones more effectively and reduce stress.</a:t>
            </a:r>
            <a:endParaRPr dirty="0"/>
          </a:p>
          <a:p>
            <a:pPr marL="457200" lvl="0" indent="-298450" algn="l" rtl="0">
              <a:lnSpc>
                <a:spcPct val="115000"/>
              </a:lnSpc>
              <a:spcBef>
                <a:spcPts val="0"/>
              </a:spcBef>
              <a:spcAft>
                <a:spcPts val="0"/>
              </a:spcAft>
              <a:buClr>
                <a:schemeClr val="dk1"/>
              </a:buClr>
              <a:buSzPts val="1100"/>
              <a:buAutoNum type="arabicPeriod"/>
            </a:pPr>
            <a:r>
              <a:rPr lang="en-GB" dirty="0"/>
              <a:t>Facilitating end-of-life care: In some cases, individuals with neurodegenerative diseases may lose the ability to communicate completely. In these cases, AAC tools such as facial expression charts or eye-tracking technology can be used to help them communicate their needs and preferences in end-of-life care.</a:t>
            </a:r>
            <a:endParaRPr dirty="0"/>
          </a:p>
          <a:p>
            <a:pPr marL="0" lvl="0" indent="0" algn="l" rtl="0">
              <a:lnSpc>
                <a:spcPct val="175000"/>
              </a:lnSpc>
              <a:spcBef>
                <a:spcPts val="2900"/>
              </a:spcBef>
              <a:spcAft>
                <a:spcPts val="0"/>
              </a:spcAft>
              <a:buClr>
                <a:schemeClr val="dk1"/>
              </a:buClr>
              <a:buSzPts val="1100"/>
              <a:buFont typeface="Arial"/>
              <a:buNone/>
            </a:pPr>
            <a:r>
              <a:rPr lang="en-GB" dirty="0"/>
              <a:t>Overall, AAC can be a valuable tool for improving communication and quality of life for adults with neurodegenerative diseases.</a:t>
            </a:r>
            <a:endParaRPr dirty="0"/>
          </a:p>
          <a:p>
            <a:pPr marL="0" lvl="0" indent="0" algn="l" rtl="0">
              <a:spcBef>
                <a:spcPts val="0"/>
              </a:spcBef>
              <a:spcAft>
                <a:spcPts val="0"/>
              </a:spcAft>
              <a:buNone/>
            </a:pPr>
            <a:endParaRPr dirty="0"/>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You can find more information in the link shown.</a:t>
            </a:r>
            <a:endParaRPr dirty="0"/>
          </a:p>
        </p:txBody>
      </p:sp>
      <p:sp>
        <p:nvSpPr>
          <p:cNvPr id="101" name="Google Shape;10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50800">
              <a:spcBef>
                <a:spcPts val="0"/>
              </a:spcBef>
              <a:buSzPts val="2800"/>
              <a:buNone/>
            </a:pPr>
            <a:r>
              <a:rPr lang="en-US" dirty="0"/>
              <a:t>The term ‘AAC’ includes four interlinking strands (Royal College of Speech and Language</a:t>
            </a:r>
          </a:p>
          <a:p>
            <a:pPr marL="228600" lvl="0" indent="-50800">
              <a:spcBef>
                <a:spcPts val="0"/>
              </a:spcBef>
              <a:buSzPts val="2800"/>
              <a:buNone/>
            </a:pPr>
            <a:r>
              <a:rPr lang="en-US" dirty="0"/>
              <a:t>Therapists, 2006):</a:t>
            </a:r>
          </a:p>
          <a:p>
            <a:pPr marL="228600" lvl="0" indent="-50800">
              <a:spcBef>
                <a:spcPts val="0"/>
              </a:spcBef>
              <a:buSzPts val="2800"/>
              <a:buNone/>
            </a:pPr>
            <a:r>
              <a:rPr lang="en-US" dirty="0"/>
              <a:t>The communication medium – how the meaning of the message is being transmitted. This can be</a:t>
            </a:r>
          </a:p>
          <a:p>
            <a:pPr marL="228600" lvl="0" indent="-50800">
              <a:spcBef>
                <a:spcPts val="0"/>
              </a:spcBef>
              <a:buSzPts val="2800"/>
              <a:buNone/>
            </a:pPr>
            <a:r>
              <a:rPr lang="en-US" dirty="0"/>
              <a:t>unaided, for instance by using gestures, facial expression, signing, etc., or it can be aided, where</a:t>
            </a:r>
          </a:p>
          <a:p>
            <a:pPr marL="228600" lvl="0" indent="-50800">
              <a:spcBef>
                <a:spcPts val="0"/>
              </a:spcBef>
              <a:buSzPts val="2800"/>
              <a:buNone/>
            </a:pPr>
            <a:r>
              <a:rPr lang="en-US" dirty="0"/>
              <a:t>the person communicates using some sort of device other than their body, for instance via a</a:t>
            </a:r>
          </a:p>
          <a:p>
            <a:pPr marL="228600" lvl="0" indent="-50800">
              <a:spcBef>
                <a:spcPts val="0"/>
              </a:spcBef>
              <a:buSzPts val="2800"/>
              <a:buNone/>
            </a:pPr>
            <a:r>
              <a:rPr lang="en-US" dirty="0"/>
              <a:t>communication chart, or an electronic device with speech output.</a:t>
            </a:r>
          </a:p>
          <a:p>
            <a:pPr marL="228600" lvl="0" indent="-50800">
              <a:spcBef>
                <a:spcPts val="0"/>
              </a:spcBef>
              <a:buSzPts val="2800"/>
              <a:buNone/>
            </a:pPr>
            <a:r>
              <a:rPr lang="en-US" dirty="0"/>
              <a:t>A means of access to the communication medium – this may be via a keyboard or touch screen, or</a:t>
            </a:r>
          </a:p>
          <a:p>
            <a:pPr marL="228600" lvl="0" indent="-50800">
              <a:spcBef>
                <a:spcPts val="0"/>
              </a:spcBef>
              <a:buSzPts val="2800"/>
              <a:buNone/>
            </a:pPr>
            <a:r>
              <a:rPr lang="en-US" dirty="0"/>
              <a:t>by using a switch to scan from an array of letter, words, or pictures.</a:t>
            </a:r>
          </a:p>
          <a:p>
            <a:pPr marL="228600" lvl="0" indent="-50800">
              <a:spcBef>
                <a:spcPts val="0"/>
              </a:spcBef>
              <a:buSzPts val="2800"/>
              <a:buNone/>
            </a:pPr>
            <a:r>
              <a:rPr lang="en-US" dirty="0"/>
              <a:t>A system of representing meaning – when people speak, their meaning is represented by spoken</a:t>
            </a:r>
          </a:p>
          <a:p>
            <a:pPr marL="228600" lvl="0" indent="-50800">
              <a:spcBef>
                <a:spcPts val="0"/>
              </a:spcBef>
              <a:buSzPts val="2800"/>
              <a:buNone/>
            </a:pPr>
            <a:r>
              <a:rPr lang="en-US" dirty="0"/>
              <a:t>words which act as ‘symbols’. Where a person is unable to speak, their meaning has to be</a:t>
            </a:r>
          </a:p>
          <a:p>
            <a:pPr marL="228600" lvl="0" indent="-50800">
              <a:spcBef>
                <a:spcPts val="0"/>
              </a:spcBef>
              <a:buSzPts val="2800"/>
              <a:buNone/>
            </a:pPr>
            <a:r>
              <a:rPr lang="en-US" dirty="0"/>
              <a:t>represented by a different set of symbols. These symbols may be traditional orthography (letters</a:t>
            </a:r>
          </a:p>
          <a:p>
            <a:pPr marL="228600" lvl="0" indent="-50800">
              <a:spcBef>
                <a:spcPts val="0"/>
              </a:spcBef>
              <a:buSzPts val="2800"/>
              <a:buNone/>
            </a:pPr>
            <a:r>
              <a:rPr lang="en-US" dirty="0"/>
              <a:t>or words), or it may be a set of pictorial symbols</a:t>
            </a:r>
          </a:p>
          <a:p>
            <a:pPr marL="228600" lvl="0" indent="-50800">
              <a:spcBef>
                <a:spcPts val="0"/>
              </a:spcBef>
              <a:buSzPts val="2800"/>
              <a:buNone/>
            </a:pPr>
            <a:r>
              <a:rPr lang="en-US" dirty="0"/>
              <a:t>Strategies for interacting with a communication partner, for example being able to start up a</a:t>
            </a:r>
          </a:p>
          <a:p>
            <a:pPr marL="228600" lvl="0" indent="-50800">
              <a:spcBef>
                <a:spcPts val="0"/>
              </a:spcBef>
              <a:buSzPts val="2800"/>
              <a:buNone/>
            </a:pPr>
            <a:r>
              <a:rPr lang="en-US" dirty="0"/>
              <a:t>conversation, or to sort things out when the other person does not understand.</a:t>
            </a:r>
          </a:p>
          <a:p>
            <a:pPr marL="228600" lvl="0" indent="-50800">
              <a:spcBef>
                <a:spcPts val="0"/>
              </a:spcBef>
              <a:buSzPts val="2800"/>
              <a:buNone/>
            </a:pPr>
            <a:r>
              <a:rPr lang="en-US" dirty="0"/>
              <a:t>(https://www.researchgate.net/publication/263737513)</a:t>
            </a:r>
          </a:p>
          <a:p>
            <a:pPr marL="0" lvl="0" indent="0" algn="l" rtl="0">
              <a:spcBef>
                <a:spcPts val="0"/>
              </a:spcBef>
              <a:spcAft>
                <a:spcPts val="0"/>
              </a:spcAft>
              <a:buNone/>
            </a:pPr>
            <a:endParaRPr dirty="0"/>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term is used for an augmentative method of communication which does not require the use of any additional material or equipment. Unaided communication includes the whole range of expressive things we can do with our bodies, such as gestures, facial expression, eye gaze, and body postures, and might include some mime-like movements and signs. At the simplest level, gesture is intuitive for everybody, and often immediately intelligible. It may be used by people with profound difficulties. More sophisticated gestural codes can also be developed.</a:t>
            </a:r>
          </a:p>
          <a:p>
            <a:pPr marL="228600" lvl="0" indent="-50800">
              <a:spcBef>
                <a:spcPts val="0"/>
              </a:spcBef>
              <a:buSzPts val="2800"/>
              <a:buNone/>
            </a:pPr>
            <a:r>
              <a:rPr lang="en-US" dirty="0"/>
              <a:t>The biggest advantage of gestures and signing is that they are quick, immediate and practical – you can’t forget to take these systems with you; you can use them wherever you are; you don’t need any expensive or cumbersome equipment; they can’t break down. The disadvantage of gesture for transmitting information is, as Michael Williams (1994), who is himself an AAC user, says:</a:t>
            </a:r>
          </a:p>
          <a:p>
            <a:pPr marL="228600" lvl="0" indent="-50800">
              <a:spcBef>
                <a:spcPts val="0"/>
              </a:spcBef>
              <a:buSzPts val="2800"/>
              <a:buNone/>
            </a:pPr>
            <a:r>
              <a:rPr lang="en-US" dirty="0"/>
              <a:t>“Gestures can get you a cup of coffee in the morning, but they do a poor job of telling your friend about that delicious piece of cake you had the other night. Gestures can only express things in the here and now. Also, gestures are poor candidates for expressing things like truth and beauty.”</a:t>
            </a:r>
          </a:p>
          <a:p>
            <a:pPr marL="228600" lvl="0" indent="-50800">
              <a:spcBef>
                <a:spcPts val="0"/>
              </a:spcBef>
              <a:buSzPts val="2800"/>
              <a:buNone/>
            </a:pPr>
            <a:r>
              <a:rPr lang="en-US" dirty="0"/>
              <a:t>Signing is a much more sophisticated form of communication, a whole specialist area in itself, which is beyond the scope of this book. There are a number of different forms of signing – some use restricted numbers of signs as a support for speech, while at the other end of the scale others provide complex and powerful language, with enormously rich expressive capabilities. While signing is of course a primary AAC choice for people with deafness and hearing impairment, it is not always quite as useful for people with other motor and physical difficulties. The disadvantage of sign language is above all that not everyone in the communication impaired person’s environment – in fact, sometimes hardly anyone – may sign well themselves or understand sign to an advanced degree. Staff needs continual training in signing. Furthermore, many people who need augmentative communication systems have some degree of physical and/or neurological impairment, which may make the formation of recognizable signs physically difficult.</a:t>
            </a:r>
          </a:p>
          <a:p>
            <a:pPr marL="0" lvl="0" indent="0" algn="l" rtl="0">
              <a:spcBef>
                <a:spcPts val="0"/>
              </a:spcBef>
              <a:spcAft>
                <a:spcPts val="0"/>
              </a:spcAft>
              <a:buNone/>
            </a:pPr>
            <a:endParaRPr dirty="0"/>
          </a:p>
        </p:txBody>
      </p:sp>
      <p:sp>
        <p:nvSpPr>
          <p:cNvPr id="113" name="Google Shape;1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2054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term is used for an augmentative method of communication which does not require the use of any additional material or equipment. Unaided communication includes the whole range of expressive things we can do with our bodies, such as gestures, facial expression, eye gaze, and body postures, and might include some mime-like movements and signs. At the simplest level, gesture is intuitive for everybody, and often immediately intelligible. It may be used by people with profound difficulties. More sophisticated gestural codes can also be developed.</a:t>
            </a:r>
          </a:p>
          <a:p>
            <a:pPr marL="228600" lvl="0" indent="-50800">
              <a:spcBef>
                <a:spcPts val="0"/>
              </a:spcBef>
              <a:buSzPts val="2800"/>
              <a:buNone/>
            </a:pPr>
            <a:r>
              <a:rPr lang="en-US" dirty="0"/>
              <a:t>The biggest advantage of gestures and signing is that they are quick, immediate and practical – you can’t forget to take these systems with you; you can use them wherever you are; you don’t need any expensive or cumbersome equipment; they can’t break down. The disadvantage of gesture for transmitting information is, as Michael Williams (1994), who is himself an AAC user, says:</a:t>
            </a:r>
          </a:p>
          <a:p>
            <a:pPr marL="228600" lvl="0" indent="-50800">
              <a:spcBef>
                <a:spcPts val="0"/>
              </a:spcBef>
              <a:buSzPts val="2800"/>
              <a:buNone/>
            </a:pPr>
            <a:r>
              <a:rPr lang="en-US" dirty="0"/>
              <a:t>“Gestures can get you a cup of coffee in the morning, but they do a poor job of telling your friend about that delicious piece of cake you had the other night. Gestures can only express things in the here and now. Also, gestures are poor candidates for expressing things like truth and beauty.”</a:t>
            </a:r>
          </a:p>
          <a:p>
            <a:pPr marL="228600" lvl="0" indent="-50800">
              <a:spcBef>
                <a:spcPts val="0"/>
              </a:spcBef>
              <a:buSzPts val="2800"/>
              <a:buNone/>
            </a:pPr>
            <a:r>
              <a:rPr lang="en-US" dirty="0"/>
              <a:t>Signing is a much more sophisticated form of communication, a whole specialist area in itself, which is beyond the scope of this book. There are a number of different forms of signing – some use restricted numbers of signs as a support for speech, while at the other end of the scale others provide complex and powerful language, with enormously rich expressive capabilities. While signing is of course a primary AAC choice for people with deafness and hearing impairment, it is not always quite as useful for people with other motor and physical difficulties. The disadvantage of sign language is above all that not everyone in the communication impaired person’s environment – in fact, sometimes hardly anyone – may sign well themselves or understand sign to an advanced degree. Staff needs continual training in signing. Furthermore, many people who need augmentative communication systems have some degree of physical and/or neurological impairment, which may make the formation of recognizable signs physically difficult.</a:t>
            </a:r>
          </a:p>
          <a:p>
            <a:pPr marL="0" lvl="0" indent="0" algn="l" rtl="0">
              <a:spcBef>
                <a:spcPts val="0"/>
              </a:spcBef>
              <a:spcAft>
                <a:spcPts val="0"/>
              </a:spcAft>
              <a:buNone/>
            </a:pPr>
            <a:endParaRPr dirty="0"/>
          </a:p>
        </p:txBody>
      </p:sp>
      <p:sp>
        <p:nvSpPr>
          <p:cNvPr id="113" name="Google Shape;1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term refers to systems which involve some physical object or equipment such as symbol charts or books; it also refers to computer based systems or Voice Output Communication aids (VOCAs). An aided communication system can be something very simple (e.g., the alphabet written on a plain post-card) or it may involve a highly sophisticated microelectronic system specially programmed with a large vocabulary.</a:t>
            </a:r>
          </a:p>
          <a:p>
            <a:pPr marL="0" lvl="0" indent="0" algn="l" rtl="0">
              <a:spcBef>
                <a:spcPts val="0"/>
              </a:spcBef>
              <a:spcAft>
                <a:spcPts val="0"/>
              </a:spcAft>
              <a:buNone/>
            </a:pPr>
            <a:r>
              <a:rPr lang="en-US" dirty="0"/>
              <a:t>The biggest advantages of aided communication are the flexibility and the richness of communication that can be achieved by creating and customizing vocabulary sets; employing</a:t>
            </a:r>
            <a:r>
              <a:rPr lang="en-US" baseline="0" dirty="0"/>
              <a:t> </a:t>
            </a:r>
            <a:r>
              <a:rPr lang="en-US" dirty="0"/>
              <a:t>sophisticated methods of storage and retrieval; and providing users with special means of accessing them. Aided communication can be used by very young children, non-readers, and individuals with severe intellectual and sensory disabilities, as many systems are based on simple pictures and symbols. Systems based on alphabetic symbols, for those who can use them, give access to a limitless range of communication. Low tech systems can be very quick and simple to use. High tech aids can be designed for operation by very minimal movements (e.g., a single switch press), so can be accessible to individuals with severe physical disabilities. Rate enhancement techniques may be included in the design of an electronic aid, to try and help users approach a higher speed of communication. Voice output increases users’ independence. Use of high tech systems greatly increases the range of types of communication available (e.g., group discussions, phone use, use in employment, connection with other computers, email, chatting online, etc.) beyond personal face to face communication.</a:t>
            </a:r>
          </a:p>
          <a:p>
            <a:pPr marL="0" lvl="0" indent="0" algn="l" rtl="0">
              <a:spcBef>
                <a:spcPts val="0"/>
              </a:spcBef>
              <a:spcAft>
                <a:spcPts val="0"/>
              </a:spcAft>
              <a:buNone/>
            </a:pPr>
            <a:r>
              <a:rPr lang="en-US" dirty="0"/>
              <a:t>The biggest disadvantage of aided communication is the equipment itself. Having to remember and carry objects around with you, inevitably means something can get forgotten, left behind, lost or broken. Sometimes equipment can be bulky, or heavy. If the communication equipment is electronic, there may be a need to keep track of wheelchair mountings, battery chargers or spare batteries, on top of the basic equipment – and there is always the specter of technical failure. For this reason, it is vital to have a) a non-electronic back-up, and b) insurance. Another disadvantage, to the user, of high tech aids is that acquisition of a sophisticated piece of technology may be very expensive.</a:t>
            </a:r>
            <a:endParaRPr dirty="0"/>
          </a:p>
        </p:txBody>
      </p:sp>
      <p:sp>
        <p:nvSpPr>
          <p:cNvPr id="119" name="Google Shape;1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Low tech</a:t>
            </a:r>
          </a:p>
          <a:p>
            <a:pPr marL="0" lvl="0" indent="0" algn="l" rtl="0">
              <a:spcBef>
                <a:spcPts val="0"/>
              </a:spcBef>
              <a:spcAft>
                <a:spcPts val="0"/>
              </a:spcAft>
              <a:buNone/>
            </a:pPr>
            <a:r>
              <a:rPr lang="en-US" dirty="0"/>
              <a:t>Low tech is anything that doesn’t involve electricity or electronics (</a:t>
            </a:r>
            <a:r>
              <a:rPr lang="en-US" dirty="0" err="1"/>
              <a:t>Vanderheiden</a:t>
            </a:r>
            <a:r>
              <a:rPr lang="en-US" dirty="0"/>
              <a:t>, 1984). Low tech communication systems may take many forms, and might include, for example: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Tangible symbols (e.g., real objects, miniature objects or parts of objects, on an activity calendar)</a:t>
            </a:r>
          </a:p>
          <a:p>
            <a:pPr marL="0" lvl="0" indent="0" algn="l" rtl="0">
              <a:spcBef>
                <a:spcPts val="0"/>
              </a:spcBef>
              <a:spcAft>
                <a:spcPts val="0"/>
              </a:spcAft>
              <a:buNone/>
            </a:pPr>
            <a:r>
              <a:rPr lang="en-US" dirty="0"/>
              <a:t>Picture/photo boards or books</a:t>
            </a:r>
          </a:p>
          <a:p>
            <a:pPr marL="0" lvl="0" indent="0" algn="l" rtl="0">
              <a:spcBef>
                <a:spcPts val="0"/>
              </a:spcBef>
              <a:spcAft>
                <a:spcPts val="0"/>
              </a:spcAft>
              <a:buNone/>
            </a:pPr>
            <a:r>
              <a:rPr lang="en-US" dirty="0"/>
              <a:t>Symbol communication charts or books, topic boards</a:t>
            </a:r>
          </a:p>
          <a:p>
            <a:pPr marL="0" lvl="0" indent="0" algn="l" rtl="0">
              <a:spcBef>
                <a:spcPts val="0"/>
              </a:spcBef>
              <a:spcAft>
                <a:spcPts val="0"/>
              </a:spcAft>
              <a:buNone/>
            </a:pPr>
            <a:r>
              <a:rPr lang="en-US" dirty="0"/>
              <a:t>Letter, word or phrase boards</a:t>
            </a:r>
          </a:p>
          <a:p>
            <a:pPr marL="0" lvl="0" indent="0" algn="l" rtl="0">
              <a:spcBef>
                <a:spcPts val="0"/>
              </a:spcBef>
              <a:spcAft>
                <a:spcPts val="0"/>
              </a:spcAft>
              <a:buNone/>
            </a:pPr>
            <a:r>
              <a:rPr lang="en-US" dirty="0"/>
              <a:t>Communication cards (e.g., clipped on a key ring on a belt)</a:t>
            </a:r>
          </a:p>
          <a:p>
            <a:pPr marL="0" lvl="0" indent="0" algn="l" rtl="0">
              <a:spcBef>
                <a:spcPts val="0"/>
              </a:spcBef>
              <a:spcAft>
                <a:spcPts val="0"/>
              </a:spcAft>
              <a:buNone/>
            </a:pPr>
            <a:r>
              <a:rPr lang="en-US" dirty="0"/>
              <a:t>Eye-blink, or eye-pointing pointing codes</a:t>
            </a:r>
          </a:p>
          <a:p>
            <a:pPr marL="0" lvl="0" indent="0" algn="l" rtl="0">
              <a:spcBef>
                <a:spcPts val="0"/>
              </a:spcBef>
              <a:spcAft>
                <a:spcPts val="0"/>
              </a:spcAft>
              <a:buNone/>
            </a:pPr>
            <a:r>
              <a:rPr lang="en-US" dirty="0"/>
              <a:t>Fix pictures, symbols or letters, or a code to a frame in front of the user, who eye-points to the item they want to communicate (see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Features of a low tech system to look out for are the choice of representational system, (i.e., what kind of pictures, symbols or codes suit the user best) and the method of selection of items (e.g., direct pointing, saying ‘yes’ or ‘no’ when a helper points, switch use, etc.).</a:t>
            </a:r>
          </a:p>
          <a:p>
            <a:pPr marL="0" lvl="0" indent="0" algn="l" rtl="0">
              <a:spcBef>
                <a:spcPts val="0"/>
              </a:spcBef>
              <a:spcAft>
                <a:spcPts val="0"/>
              </a:spcAft>
              <a:buNone/>
            </a:pPr>
            <a:endParaRPr lang="el-GR" dirty="0"/>
          </a:p>
          <a:p>
            <a:pPr marL="0" lvl="0" indent="0" algn="l" rtl="0">
              <a:spcBef>
                <a:spcPts val="0"/>
              </a:spcBef>
              <a:spcAft>
                <a:spcPts val="0"/>
              </a:spcAft>
              <a:buNone/>
            </a:pPr>
            <a:r>
              <a:rPr lang="en-US" dirty="0"/>
              <a:t>https://www.researchgate.net/publication/263737513</a:t>
            </a:r>
          </a:p>
        </p:txBody>
      </p:sp>
      <p:sp>
        <p:nvSpPr>
          <p:cNvPr id="119" name="Google Shape;1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8385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High tech</a:t>
            </a:r>
          </a:p>
          <a:p>
            <a:pPr marL="0" lvl="0" indent="0" algn="l" rtl="0">
              <a:spcBef>
                <a:spcPts val="0"/>
              </a:spcBef>
              <a:spcAft>
                <a:spcPts val="0"/>
              </a:spcAft>
              <a:buNone/>
            </a:pPr>
            <a:r>
              <a:rPr lang="en-US" dirty="0"/>
              <a:t>High tech is anything using electricity/electronics. This category covers a wide spectrum, starting with very low ‘high tech’ devices,</a:t>
            </a:r>
            <a:r>
              <a:rPr lang="en-US" baseline="0" dirty="0"/>
              <a:t> f</a:t>
            </a:r>
            <a:r>
              <a:rPr lang="en-US" dirty="0"/>
              <a:t>or example:</a:t>
            </a:r>
          </a:p>
          <a:p>
            <a:pPr marL="0" lvl="0" indent="0" algn="l" rtl="0">
              <a:spcBef>
                <a:spcPts val="0"/>
              </a:spcBef>
              <a:spcAft>
                <a:spcPts val="0"/>
              </a:spcAft>
              <a:buNone/>
            </a:pPr>
            <a:r>
              <a:rPr lang="en-US" dirty="0"/>
              <a:t>Pointer boards (hit a switch to stop the pointer going round, when it’s at the object, picture or symbol required.</a:t>
            </a:r>
          </a:p>
          <a:p>
            <a:pPr marL="0" lvl="0" indent="0" algn="l" rtl="0">
              <a:spcBef>
                <a:spcPts val="0"/>
              </a:spcBef>
              <a:spcAft>
                <a:spcPts val="0"/>
              </a:spcAft>
              <a:buNone/>
            </a:pPr>
            <a:r>
              <a:rPr lang="en-US" dirty="0"/>
              <a:t>Switches connected to battery-operated devices or simple environmental control devices such as attention-getting beepers, cassette players, single message tape-loops or other simple message players.</a:t>
            </a: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Switches connected to a ‘Mains Switcher’ to allow a user to control the environment and devices like a television, or a lamp. </a:t>
            </a: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Toys or books that speak when certain areas are pressed. </a:t>
            </a: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Simple, single message playback devices such as talking press switches. </a:t>
            </a:r>
          </a:p>
          <a:p>
            <a:pPr marL="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State of the art in high technology AAC is computer-based systems with text to speech software, and sophisticated access methods like eye-gazing. Terms like Voice Output Communication Aid (VOCA), Speech Generating Device (SGD), and Communicator can be used to denote such systems, but they are also sometimes used for lower tech non computer-based devices. Initially the computer-based systems were housed in desktop computers, later in notebooks, and the most successful configuration came when industrial or consumer tablet computers were used. Both industrial and consumer tablet computers have the important feature of the touch screen that can be used for direct selection, and the industrial ones have the advantage of being shock, drop, dust and moisture tolerant. In the very usual case where users can’t use a normal keyboard, these tablet computers that lack keyboard are much more compact, robust, and require limited space, which is very important when mobility is needed. </a:t>
            </a:r>
          </a:p>
          <a:p>
            <a:pPr marL="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Lately the outburst of the tablet market with products from Apple Inc., like the iPad, and Samsung, like the Galaxy series, offered very convenient and portable new platforms for AAC systems. Furthermore, Android based Smartphones, and iPhones also raised the high tech systems one level higher, having hundreds of AAC apps available online. </a:t>
            </a:r>
          </a:p>
          <a:p>
            <a:r>
              <a:rPr lang="en-US" sz="1200" b="0" i="0" u="none" strike="noStrike" cap="none" baseline="0" dirty="0">
                <a:solidFill>
                  <a:schemeClr val="dk1"/>
                </a:solidFill>
                <a:latin typeface="Calibri"/>
                <a:ea typeface="Calibri"/>
                <a:cs typeface="Calibri"/>
                <a:sym typeface="Calibri"/>
              </a:rPr>
              <a:t>Features to look out for in high ‘high tech’ communication systems would include: </a:t>
            </a:r>
          </a:p>
          <a:p>
            <a:r>
              <a:rPr lang="en-US" sz="1200" b="0" i="0" u="none" strike="noStrike" cap="none" baseline="0" dirty="0">
                <a:solidFill>
                  <a:schemeClr val="dk1"/>
                </a:solidFill>
                <a:latin typeface="Calibri"/>
                <a:ea typeface="Calibri"/>
                <a:cs typeface="Calibri"/>
                <a:sym typeface="Calibri"/>
              </a:rPr>
              <a:t>Portability and robustness. </a:t>
            </a:r>
          </a:p>
          <a:p>
            <a:r>
              <a:rPr lang="en-US" sz="1200" b="0" i="0" u="none" strike="noStrike" cap="none" baseline="0" dirty="0">
                <a:solidFill>
                  <a:schemeClr val="dk1"/>
                </a:solidFill>
                <a:latin typeface="Calibri"/>
                <a:ea typeface="Calibri"/>
                <a:cs typeface="Calibri"/>
                <a:sym typeface="Calibri"/>
              </a:rPr>
              <a:t>Range and type of possible input methods (keyboard; overlay keyboard; switch input; a range of scan options). </a:t>
            </a:r>
          </a:p>
          <a:p>
            <a:r>
              <a:rPr lang="en-US" sz="1200" b="0" i="0" u="none" strike="noStrike" cap="none" baseline="0" dirty="0">
                <a:solidFill>
                  <a:schemeClr val="dk1"/>
                </a:solidFill>
                <a:latin typeface="Calibri"/>
                <a:ea typeface="Calibri"/>
                <a:cs typeface="Calibri"/>
                <a:sym typeface="Calibri"/>
              </a:rPr>
              <a:t>Type of screen display (none; static; displaying only text; dynamic; displaying symbols). </a:t>
            </a:r>
          </a:p>
          <a:p>
            <a:r>
              <a:rPr lang="en-US" sz="1200" b="0" i="0" u="none" strike="noStrike" cap="none" baseline="0" dirty="0">
                <a:solidFill>
                  <a:schemeClr val="dk1"/>
                </a:solidFill>
                <a:latin typeface="Calibri"/>
                <a:ea typeface="Calibri"/>
                <a:cs typeface="Calibri"/>
                <a:sym typeface="Calibri"/>
              </a:rPr>
              <a:t>Techniques used to store and retrieve messages. </a:t>
            </a:r>
          </a:p>
          <a:p>
            <a:r>
              <a:rPr lang="en-US" sz="1200" b="0" i="0" u="none" strike="noStrike" cap="none" baseline="0" dirty="0">
                <a:solidFill>
                  <a:schemeClr val="dk1"/>
                </a:solidFill>
                <a:latin typeface="Calibri"/>
                <a:ea typeface="Calibri"/>
                <a:cs typeface="Calibri"/>
                <a:sym typeface="Calibri"/>
              </a:rPr>
              <a:t>Output (transient or permanent); what type of screen, if any; digitized voice; synthetic voice; text; hard copy printout; storage on disk. </a:t>
            </a:r>
          </a:p>
          <a:p>
            <a:endParaRPr lang="en-CY" sz="1200" b="0" i="0" u="none" strike="noStrike" cap="none" baseline="0" dirty="0">
              <a:solidFill>
                <a:schemeClr val="dk1"/>
              </a:solidFill>
              <a:latin typeface="Calibri"/>
              <a:ea typeface="Calibri"/>
              <a:cs typeface="Calibri"/>
              <a:sym typeface="Calibri"/>
            </a:endParaRPr>
          </a:p>
          <a:p>
            <a:r>
              <a:rPr lang="en-US" sz="1200" b="0" i="0" u="none" strike="noStrike" cap="none" baseline="0" dirty="0">
                <a:solidFill>
                  <a:schemeClr val="dk1"/>
                </a:solidFill>
                <a:latin typeface="Calibri"/>
                <a:ea typeface="Calibri"/>
                <a:cs typeface="Calibri"/>
                <a:sym typeface="Calibri"/>
              </a:rPr>
              <a:t>High tech communication aids vary also in the degree to which they demand of the user more or less sophisticated techniques of visual perception, memory, sequencing skills, language processing, meaning associations, grammar or encoding. </a:t>
            </a:r>
            <a:endParaRPr dirty="0"/>
          </a:p>
        </p:txBody>
      </p:sp>
      <p:sp>
        <p:nvSpPr>
          <p:cNvPr id="119" name="Google Shape;1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2543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High tech</a:t>
            </a:r>
          </a:p>
          <a:p>
            <a:pPr marL="0" lvl="0" indent="0" algn="l" rtl="0">
              <a:spcBef>
                <a:spcPts val="0"/>
              </a:spcBef>
              <a:spcAft>
                <a:spcPts val="0"/>
              </a:spcAft>
              <a:buNone/>
            </a:pPr>
            <a:r>
              <a:rPr lang="en-US" dirty="0"/>
              <a:t>High tech is anything using electricity/electronics. This category covers a wide spectrum, starting with very low ‘high tech’ devices,</a:t>
            </a:r>
            <a:r>
              <a:rPr lang="en-US" baseline="0" dirty="0"/>
              <a:t> f</a:t>
            </a:r>
            <a:r>
              <a:rPr lang="en-US" dirty="0"/>
              <a:t>or example:</a:t>
            </a:r>
          </a:p>
          <a:p>
            <a:pPr marL="0" lvl="0" indent="0" algn="l" rtl="0">
              <a:spcBef>
                <a:spcPts val="0"/>
              </a:spcBef>
              <a:spcAft>
                <a:spcPts val="0"/>
              </a:spcAft>
              <a:buNone/>
            </a:pPr>
            <a:r>
              <a:rPr lang="en-US" dirty="0"/>
              <a:t>Pointer boards (hit a switch to stop the pointer going round, when it’s at the object, picture or symbol required.</a:t>
            </a:r>
          </a:p>
          <a:p>
            <a:pPr marL="0" lvl="0" indent="0" algn="l" rtl="0">
              <a:spcBef>
                <a:spcPts val="0"/>
              </a:spcBef>
              <a:spcAft>
                <a:spcPts val="0"/>
              </a:spcAft>
              <a:buNone/>
            </a:pPr>
            <a:r>
              <a:rPr lang="en-US" dirty="0"/>
              <a:t>Switches connected to battery-operated devices or simple environmental control devices such as attention-getting beepers, cassette players, single message tape-loops or other simple message players.</a:t>
            </a: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Switches connected to a ‘Mains Switcher’ to allow a user to control the environment and devices like a television, or a lamp. </a:t>
            </a: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Toys or books that speak when certain areas are pressed. </a:t>
            </a: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Simple, single message playback devices such as talking press switches. </a:t>
            </a:r>
          </a:p>
          <a:p>
            <a:pPr marL="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State of the art in high technology AAC is computer-based systems with text to speech software, and sophisticated access methods like eye-gazing. Terms like Voice Output Communication Aid (VOCA), Speech Generating Device (SGD), and Communicator can be used to denote such systems, but they are also sometimes used for lower tech non computer-based devices. Initially the computer-based systems were housed in desktop computers, later in notebooks, and the most successful configuration came when industrial or consumer tablet computers were used. Both industrial and consumer tablet computers have the important feature of the touch screen that can be used for direct selection, and the industrial ones have the advantage of being shock, drop, dust and moisture tolerant. In the very usual case where users can’t use a normal keyboard, these tablet computers that lack keyboard are much more compact, robust, and require limited space, which is very important when mobility is needed. </a:t>
            </a:r>
          </a:p>
          <a:p>
            <a:pPr marL="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Lately the outburst of the tablet market with products from Apple Inc., like the iPad, and Samsung, like the Galaxy series, offered very convenient and portable new platforms for AAC systems. Furthermore, Android based Smartphones, and iPhones also raised the high tech systems one level higher, having hundreds of AAC apps available online. </a:t>
            </a:r>
          </a:p>
          <a:p>
            <a:r>
              <a:rPr lang="en-US" sz="1200" b="0" i="0" u="none" strike="noStrike" cap="none" baseline="0" dirty="0">
                <a:solidFill>
                  <a:schemeClr val="dk1"/>
                </a:solidFill>
                <a:latin typeface="Calibri"/>
                <a:ea typeface="Calibri"/>
                <a:cs typeface="Calibri"/>
                <a:sym typeface="Calibri"/>
              </a:rPr>
              <a:t>Features to look out for in high ‘high tech’ communication systems would include: </a:t>
            </a:r>
          </a:p>
          <a:p>
            <a:r>
              <a:rPr lang="en-US" sz="1200" b="0" i="0" u="none" strike="noStrike" cap="none" baseline="0" dirty="0">
                <a:solidFill>
                  <a:schemeClr val="dk1"/>
                </a:solidFill>
                <a:latin typeface="Calibri"/>
                <a:ea typeface="Calibri"/>
                <a:cs typeface="Calibri"/>
                <a:sym typeface="Calibri"/>
              </a:rPr>
              <a:t>Portability and robustness. </a:t>
            </a:r>
          </a:p>
          <a:p>
            <a:r>
              <a:rPr lang="en-US" sz="1200" b="0" i="0" u="none" strike="noStrike" cap="none" baseline="0" dirty="0">
                <a:solidFill>
                  <a:schemeClr val="dk1"/>
                </a:solidFill>
                <a:latin typeface="Calibri"/>
                <a:ea typeface="Calibri"/>
                <a:cs typeface="Calibri"/>
                <a:sym typeface="Calibri"/>
              </a:rPr>
              <a:t>Range and type of possible input methods (keyboard; overlay keyboard; switch input; a range of scan options). </a:t>
            </a:r>
          </a:p>
          <a:p>
            <a:r>
              <a:rPr lang="en-US" sz="1200" b="0" i="0" u="none" strike="noStrike" cap="none" baseline="0" dirty="0">
                <a:solidFill>
                  <a:schemeClr val="dk1"/>
                </a:solidFill>
                <a:latin typeface="Calibri"/>
                <a:ea typeface="Calibri"/>
                <a:cs typeface="Calibri"/>
                <a:sym typeface="Calibri"/>
              </a:rPr>
              <a:t>Type of screen display (none; static; displaying only text; dynamic; displaying symbols). </a:t>
            </a:r>
          </a:p>
          <a:p>
            <a:r>
              <a:rPr lang="en-US" sz="1200" b="0" i="0" u="none" strike="noStrike" cap="none" baseline="0" dirty="0">
                <a:solidFill>
                  <a:schemeClr val="dk1"/>
                </a:solidFill>
                <a:latin typeface="Calibri"/>
                <a:ea typeface="Calibri"/>
                <a:cs typeface="Calibri"/>
                <a:sym typeface="Calibri"/>
              </a:rPr>
              <a:t>Techniques used to store and retrieve messages. </a:t>
            </a:r>
          </a:p>
          <a:p>
            <a:r>
              <a:rPr lang="en-US" sz="1200" b="0" i="0" u="none" strike="noStrike" cap="none" baseline="0" dirty="0">
                <a:solidFill>
                  <a:schemeClr val="dk1"/>
                </a:solidFill>
                <a:latin typeface="Calibri"/>
                <a:ea typeface="Calibri"/>
                <a:cs typeface="Calibri"/>
                <a:sym typeface="Calibri"/>
              </a:rPr>
              <a:t>Output (transient or permanent); what type of screen, if any; digitized voice; synthetic voice; text; hard copy printout; storage on disk. </a:t>
            </a:r>
          </a:p>
          <a:p>
            <a:endParaRPr lang="en-CY" sz="1200" b="0" i="0" u="none" strike="noStrike" cap="none" baseline="0" dirty="0">
              <a:solidFill>
                <a:schemeClr val="dk1"/>
              </a:solidFill>
              <a:latin typeface="Calibri"/>
              <a:ea typeface="Calibri"/>
              <a:cs typeface="Calibri"/>
              <a:sym typeface="Calibri"/>
            </a:endParaRPr>
          </a:p>
          <a:p>
            <a:r>
              <a:rPr lang="en-US" sz="1200" b="0" i="0" u="none" strike="noStrike" cap="none" baseline="0" dirty="0">
                <a:solidFill>
                  <a:schemeClr val="dk1"/>
                </a:solidFill>
                <a:latin typeface="Calibri"/>
                <a:ea typeface="Calibri"/>
                <a:cs typeface="Calibri"/>
                <a:sym typeface="Calibri"/>
              </a:rPr>
              <a:t>High tech communication aids vary also in the degree to which they demand of the user more or less sophisticated techniques of visual perception, memory, sequencing skills, language processing, meaning associations, grammar or encoding. </a:t>
            </a:r>
            <a:endParaRPr dirty="0"/>
          </a:p>
        </p:txBody>
      </p:sp>
      <p:sp>
        <p:nvSpPr>
          <p:cNvPr id="119" name="Google Shape;1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3275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High tech</a:t>
            </a:r>
          </a:p>
          <a:p>
            <a:pPr marL="0" lvl="0" indent="0" algn="l" rtl="0">
              <a:spcBef>
                <a:spcPts val="0"/>
              </a:spcBef>
              <a:spcAft>
                <a:spcPts val="0"/>
              </a:spcAft>
              <a:buNone/>
            </a:pPr>
            <a:r>
              <a:rPr lang="en-US" dirty="0"/>
              <a:t>High tech is anything using electricity/electronics. This category covers a wide spectrum, starting with very low ‘high tech’ devices,</a:t>
            </a:r>
            <a:r>
              <a:rPr lang="en-US" baseline="0" dirty="0"/>
              <a:t> f</a:t>
            </a:r>
            <a:r>
              <a:rPr lang="en-US" dirty="0"/>
              <a:t>or example:</a:t>
            </a:r>
          </a:p>
          <a:p>
            <a:pPr marL="0" lvl="0" indent="0" algn="l" rtl="0">
              <a:spcBef>
                <a:spcPts val="0"/>
              </a:spcBef>
              <a:spcAft>
                <a:spcPts val="0"/>
              </a:spcAft>
              <a:buNone/>
            </a:pPr>
            <a:r>
              <a:rPr lang="en-US" dirty="0"/>
              <a:t>Pointer boards (hit a switch to stop the pointer going round, when it’s at the object, picture or symbol required.</a:t>
            </a:r>
          </a:p>
          <a:p>
            <a:pPr marL="0" lvl="0" indent="0" algn="l" rtl="0">
              <a:spcBef>
                <a:spcPts val="0"/>
              </a:spcBef>
              <a:spcAft>
                <a:spcPts val="0"/>
              </a:spcAft>
              <a:buNone/>
            </a:pPr>
            <a:r>
              <a:rPr lang="en-US" dirty="0"/>
              <a:t>Switches connected to battery-operated devices or simple environmental control devices such as attention-getting beepers, cassette players, single message tape-loops or other simple message players.</a:t>
            </a: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Switches connected to a ‘Mains Switcher’ to allow a user to control the environment and devices like a television, or a lamp. </a:t>
            </a: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Toys or books that speak when certain areas are pressed. </a:t>
            </a: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Simple, single message playback devices such as talking press switches. </a:t>
            </a:r>
          </a:p>
          <a:p>
            <a:pPr marL="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State of the art in high technology AAC is computer-based systems with text to speech software, and sophisticated access methods like eye-gazing. Terms like Voice Output Communication Aid (VOCA), Speech Generating Device (SGD), and Communicator can be used to denote such systems, but they are also sometimes used for lower tech non computer-based devices. Initially the computer-based systems were housed in desktop computers, later in notebooks, and the most successful configuration came when industrial or consumer tablet computers were used. Both industrial and consumer tablet computers have the important feature of the touch screen that can be used for direct selection, and the industrial ones have the advantage of being shock, drop, dust and moisture tolerant. In the very usual case where users can’t use a normal keyboard, these tablet computers that lack keyboard are much more compact, robust, and require limited space, which is very important when mobility is needed. </a:t>
            </a:r>
          </a:p>
          <a:p>
            <a:pPr marL="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Lately the outburst of the tablet market with products from Apple Inc., like the iPad, and Samsung, like the Galaxy series, offered very convenient and portable new platforms for AAC systems. Furthermore, Android based Smartphones, and iPhones also raised the high tech systems one level higher, having hundreds of AAC apps available online. </a:t>
            </a:r>
          </a:p>
          <a:p>
            <a:r>
              <a:rPr lang="en-US" sz="1200" b="0" i="0" u="none" strike="noStrike" cap="none" baseline="0" dirty="0">
                <a:solidFill>
                  <a:schemeClr val="dk1"/>
                </a:solidFill>
                <a:latin typeface="Calibri"/>
                <a:ea typeface="Calibri"/>
                <a:cs typeface="Calibri"/>
                <a:sym typeface="Calibri"/>
              </a:rPr>
              <a:t>Features to look out for in high ‘high tech’ communication systems would include: </a:t>
            </a:r>
          </a:p>
          <a:p>
            <a:r>
              <a:rPr lang="en-US" sz="1200" b="0" i="0" u="none" strike="noStrike" cap="none" baseline="0" dirty="0">
                <a:solidFill>
                  <a:schemeClr val="dk1"/>
                </a:solidFill>
                <a:latin typeface="Calibri"/>
                <a:ea typeface="Calibri"/>
                <a:cs typeface="Calibri"/>
                <a:sym typeface="Calibri"/>
              </a:rPr>
              <a:t>Portability and robustness. </a:t>
            </a:r>
          </a:p>
          <a:p>
            <a:r>
              <a:rPr lang="en-US" sz="1200" b="0" i="0" u="none" strike="noStrike" cap="none" baseline="0" dirty="0">
                <a:solidFill>
                  <a:schemeClr val="dk1"/>
                </a:solidFill>
                <a:latin typeface="Calibri"/>
                <a:ea typeface="Calibri"/>
                <a:cs typeface="Calibri"/>
                <a:sym typeface="Calibri"/>
              </a:rPr>
              <a:t>Range and type of possible input methods (keyboard; overlay keyboard; switch input; a range of scan options). </a:t>
            </a:r>
          </a:p>
          <a:p>
            <a:r>
              <a:rPr lang="en-US" sz="1200" b="0" i="0" u="none" strike="noStrike" cap="none" baseline="0" dirty="0">
                <a:solidFill>
                  <a:schemeClr val="dk1"/>
                </a:solidFill>
                <a:latin typeface="Calibri"/>
                <a:ea typeface="Calibri"/>
                <a:cs typeface="Calibri"/>
                <a:sym typeface="Calibri"/>
              </a:rPr>
              <a:t>Type of screen display (none; static; displaying only text; dynamic; displaying symbols). </a:t>
            </a:r>
          </a:p>
          <a:p>
            <a:r>
              <a:rPr lang="en-US" sz="1200" b="0" i="0" u="none" strike="noStrike" cap="none" baseline="0" dirty="0">
                <a:solidFill>
                  <a:schemeClr val="dk1"/>
                </a:solidFill>
                <a:latin typeface="Calibri"/>
                <a:ea typeface="Calibri"/>
                <a:cs typeface="Calibri"/>
                <a:sym typeface="Calibri"/>
              </a:rPr>
              <a:t>Techniques used to store and retrieve messages. </a:t>
            </a:r>
          </a:p>
          <a:p>
            <a:r>
              <a:rPr lang="en-US" sz="1200" b="0" i="0" u="none" strike="noStrike" cap="none" baseline="0" dirty="0">
                <a:solidFill>
                  <a:schemeClr val="dk1"/>
                </a:solidFill>
                <a:latin typeface="Calibri"/>
                <a:ea typeface="Calibri"/>
                <a:cs typeface="Calibri"/>
                <a:sym typeface="Calibri"/>
              </a:rPr>
              <a:t>Output (transient or permanent); what type of screen, if any; digitized voice; synthetic voice; text; hard copy printout; storage on disk. </a:t>
            </a:r>
          </a:p>
          <a:p>
            <a:endParaRPr lang="en-CY" sz="1200" b="0" i="0" u="none" strike="noStrike" cap="none" baseline="0" dirty="0">
              <a:solidFill>
                <a:schemeClr val="dk1"/>
              </a:solidFill>
              <a:latin typeface="Calibri"/>
              <a:ea typeface="Calibri"/>
              <a:cs typeface="Calibri"/>
              <a:sym typeface="Calibri"/>
            </a:endParaRPr>
          </a:p>
          <a:p>
            <a:r>
              <a:rPr lang="en-US" sz="1200" b="0" i="0" u="none" strike="noStrike" cap="none" baseline="0" dirty="0">
                <a:solidFill>
                  <a:schemeClr val="dk1"/>
                </a:solidFill>
                <a:latin typeface="Calibri"/>
                <a:ea typeface="Calibri"/>
                <a:cs typeface="Calibri"/>
                <a:sym typeface="Calibri"/>
              </a:rPr>
              <a:t>High tech communication aids vary also in the degree to which they demand of the user more or less sophisticated techniques of visual perception, memory, sequencing skills, language processing, meaning associations, grammar or encoding.</a:t>
            </a:r>
            <a:endParaRPr lang="el-GR" sz="1200" b="0" i="0" u="none" strike="noStrike" cap="none" baseline="0" dirty="0">
              <a:solidFill>
                <a:schemeClr val="dk1"/>
              </a:solidFill>
              <a:latin typeface="Calibri"/>
              <a:ea typeface="Calibri"/>
              <a:cs typeface="Calibri"/>
              <a:sym typeface="Calibri"/>
            </a:endParaRPr>
          </a:p>
          <a:p>
            <a:endParaRPr lang="el-GR" sz="1200" b="0" i="0" u="none" strike="noStrike" cap="none" baseline="0" dirty="0">
              <a:solidFill>
                <a:schemeClr val="dk1"/>
              </a:solidFill>
              <a:latin typeface="Calibri"/>
              <a:ea typeface="Calibri"/>
              <a:cs typeface="Calibri"/>
              <a:sym typeface="Calibri"/>
            </a:endParaRPr>
          </a:p>
          <a:p>
            <a:r>
              <a:rPr lang="en-US" sz="1200" b="0" i="0" u="none" strike="noStrike" cap="none" baseline="0" dirty="0">
                <a:solidFill>
                  <a:schemeClr val="dk1"/>
                </a:solidFill>
                <a:latin typeface="Calibri"/>
                <a:ea typeface="Calibri"/>
                <a:cs typeface="Calibri"/>
                <a:sym typeface="Calibri"/>
              </a:rPr>
              <a:t> https://www.researchgate.net/publication/263737513</a:t>
            </a:r>
            <a:endParaRPr lang="el-GR" sz="1200" b="0" i="0" u="none" strike="noStrike" cap="none" baseline="0" dirty="0">
              <a:solidFill>
                <a:schemeClr val="dk1"/>
              </a:solidFill>
              <a:latin typeface="Calibri"/>
              <a:ea typeface="Calibri"/>
              <a:cs typeface="Calibri"/>
              <a:sym typeface="Calibri"/>
            </a:endParaRPr>
          </a:p>
          <a:p>
            <a:endParaRPr dirty="0"/>
          </a:p>
        </p:txBody>
      </p:sp>
      <p:sp>
        <p:nvSpPr>
          <p:cNvPr id="119" name="Google Shape;1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8757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High tech</a:t>
            </a:r>
          </a:p>
          <a:p>
            <a:pPr marL="0" lvl="0" indent="0" algn="l" rtl="0">
              <a:spcBef>
                <a:spcPts val="0"/>
              </a:spcBef>
              <a:spcAft>
                <a:spcPts val="0"/>
              </a:spcAft>
              <a:buNone/>
            </a:pPr>
            <a:r>
              <a:rPr lang="en-US" dirty="0"/>
              <a:t>High tech is anything using electricity/electronics. This category covers a wide spectrum, starting with very low ‘high tech’ devices,</a:t>
            </a:r>
            <a:r>
              <a:rPr lang="en-US" baseline="0" dirty="0"/>
              <a:t> f</a:t>
            </a:r>
            <a:r>
              <a:rPr lang="en-US" dirty="0"/>
              <a:t>or example:</a:t>
            </a:r>
          </a:p>
          <a:p>
            <a:pPr marL="0" lvl="0" indent="0" algn="l" rtl="0">
              <a:spcBef>
                <a:spcPts val="0"/>
              </a:spcBef>
              <a:spcAft>
                <a:spcPts val="0"/>
              </a:spcAft>
              <a:buNone/>
            </a:pPr>
            <a:r>
              <a:rPr lang="en-US" dirty="0"/>
              <a:t>Pointer boards (hit a switch to stop the pointer going round, when it’s at the object, picture or symbol required.</a:t>
            </a:r>
          </a:p>
          <a:p>
            <a:pPr marL="0" lvl="0" indent="0" algn="l" rtl="0">
              <a:spcBef>
                <a:spcPts val="0"/>
              </a:spcBef>
              <a:spcAft>
                <a:spcPts val="0"/>
              </a:spcAft>
              <a:buNone/>
            </a:pPr>
            <a:r>
              <a:rPr lang="en-US" dirty="0"/>
              <a:t>Switches connected to battery-operated devices or simple environmental control devices such as attention-getting beepers, cassette players, single message tape-loops or other simple message players.</a:t>
            </a: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Switches connected to a ‘Mains Switcher’ to allow a user to control the environment and devices like a television, or a lamp. </a:t>
            </a: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Toys or books that speak when certain areas are pressed. </a:t>
            </a: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Simple, single message playback devices such as talking press switches. </a:t>
            </a:r>
          </a:p>
          <a:p>
            <a:pPr marL="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State of the art in high technology AAC is computer-based systems with text to speech software, and sophisticated access methods like eye-gazing. Terms like Voice Output Communication Aid (VOCA), Speech Generating Device (SGD), and Communicator can be used to denote such systems, but they are also sometimes used for lower tech non computer-based devices. Initially the computer-based systems were housed in desktop computers, later in notebooks, and the most successful configuration came when industrial or consumer tablet computers were used. Both industrial and consumer tablet computers have the important feature of the touch screen that can be used for direct selection, and the industrial ones have the advantage of being shock, drop, dust and moisture tolerant. In the very usual case where users can’t use a normal keyboard, these tablet computers that lack keyboard are much more compact, robust, and require limited space, which is very important when mobility is needed. </a:t>
            </a:r>
          </a:p>
          <a:p>
            <a:pPr marL="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Lately the outburst of the tablet market with products from Apple Inc., like the iPad, and Samsung, like the Galaxy series, offered very convenient and portable new platforms for AAC systems. Furthermore, Android based Smartphones, and iPhones also raised the high tech systems one level higher, having hundreds of AAC apps available online. </a:t>
            </a:r>
          </a:p>
          <a:p>
            <a:r>
              <a:rPr lang="en-US" sz="1200" b="0" i="0" u="none" strike="noStrike" cap="none" baseline="0" dirty="0">
                <a:solidFill>
                  <a:schemeClr val="dk1"/>
                </a:solidFill>
                <a:latin typeface="Calibri"/>
                <a:ea typeface="Calibri"/>
                <a:cs typeface="Calibri"/>
                <a:sym typeface="Calibri"/>
              </a:rPr>
              <a:t>Features to look out for in high ‘high tech’ communication systems would include: </a:t>
            </a:r>
          </a:p>
          <a:p>
            <a:r>
              <a:rPr lang="en-US" sz="1200" b="0" i="0" u="none" strike="noStrike" cap="none" baseline="0" dirty="0">
                <a:solidFill>
                  <a:schemeClr val="dk1"/>
                </a:solidFill>
                <a:latin typeface="Calibri"/>
                <a:ea typeface="Calibri"/>
                <a:cs typeface="Calibri"/>
                <a:sym typeface="Calibri"/>
              </a:rPr>
              <a:t>Portability and robustness. </a:t>
            </a:r>
          </a:p>
          <a:p>
            <a:r>
              <a:rPr lang="en-US" sz="1200" b="0" i="0" u="none" strike="noStrike" cap="none" baseline="0" dirty="0">
                <a:solidFill>
                  <a:schemeClr val="dk1"/>
                </a:solidFill>
                <a:latin typeface="Calibri"/>
                <a:ea typeface="Calibri"/>
                <a:cs typeface="Calibri"/>
                <a:sym typeface="Calibri"/>
              </a:rPr>
              <a:t>Range and type of possible input methods (keyboard; overlay keyboard; switch input; a range of scan options). </a:t>
            </a:r>
          </a:p>
          <a:p>
            <a:r>
              <a:rPr lang="en-US" sz="1200" b="0" i="0" u="none" strike="noStrike" cap="none" baseline="0" dirty="0">
                <a:solidFill>
                  <a:schemeClr val="dk1"/>
                </a:solidFill>
                <a:latin typeface="Calibri"/>
                <a:ea typeface="Calibri"/>
                <a:cs typeface="Calibri"/>
                <a:sym typeface="Calibri"/>
              </a:rPr>
              <a:t>Type of screen display (none; static; displaying only text; dynamic; displaying symbols). </a:t>
            </a:r>
          </a:p>
          <a:p>
            <a:r>
              <a:rPr lang="en-US" sz="1200" b="0" i="0" u="none" strike="noStrike" cap="none" baseline="0" dirty="0">
                <a:solidFill>
                  <a:schemeClr val="dk1"/>
                </a:solidFill>
                <a:latin typeface="Calibri"/>
                <a:ea typeface="Calibri"/>
                <a:cs typeface="Calibri"/>
                <a:sym typeface="Calibri"/>
              </a:rPr>
              <a:t>Techniques used to store and retrieve messages. </a:t>
            </a:r>
          </a:p>
          <a:p>
            <a:r>
              <a:rPr lang="en-US" sz="1200" b="0" i="0" u="none" strike="noStrike" cap="none" baseline="0" dirty="0">
                <a:solidFill>
                  <a:schemeClr val="dk1"/>
                </a:solidFill>
                <a:latin typeface="Calibri"/>
                <a:ea typeface="Calibri"/>
                <a:cs typeface="Calibri"/>
                <a:sym typeface="Calibri"/>
              </a:rPr>
              <a:t>Output (transient or permanent); what type of screen, if any; digitized voice; synthetic voice; text; hard copy printout; storage on disk. </a:t>
            </a:r>
          </a:p>
          <a:p>
            <a:endParaRPr lang="en-CY" sz="1200" b="0" i="0" u="none" strike="noStrike" cap="none" baseline="0" dirty="0">
              <a:solidFill>
                <a:schemeClr val="dk1"/>
              </a:solidFill>
              <a:latin typeface="Calibri"/>
              <a:ea typeface="Calibri"/>
              <a:cs typeface="Calibri"/>
              <a:sym typeface="Calibri"/>
            </a:endParaRPr>
          </a:p>
          <a:p>
            <a:r>
              <a:rPr lang="en-US" sz="1200" b="0" i="0" u="none" strike="noStrike" cap="none" baseline="0" dirty="0">
                <a:solidFill>
                  <a:schemeClr val="dk1"/>
                </a:solidFill>
                <a:latin typeface="Calibri"/>
                <a:ea typeface="Calibri"/>
                <a:cs typeface="Calibri"/>
                <a:sym typeface="Calibri"/>
              </a:rPr>
              <a:t>High tech communication aids vary also in the degree to which they demand of the user more or less sophisticated techniques of visual perception, memory, sequencing skills, language processing, meaning associations, grammar or encoding.</a:t>
            </a:r>
            <a:endParaRPr lang="el-GR" sz="1200" b="0" i="0" u="none" strike="noStrike" cap="none" baseline="0" dirty="0">
              <a:solidFill>
                <a:schemeClr val="dk1"/>
              </a:solidFill>
              <a:latin typeface="Calibri"/>
              <a:ea typeface="Calibri"/>
              <a:cs typeface="Calibri"/>
              <a:sym typeface="Calibri"/>
            </a:endParaRPr>
          </a:p>
          <a:p>
            <a:endParaRPr lang="el-GR" sz="1200" b="0" i="0" u="none" strike="noStrike" cap="none" baseline="0" dirty="0">
              <a:solidFill>
                <a:schemeClr val="dk1"/>
              </a:solidFill>
              <a:latin typeface="Calibri"/>
              <a:ea typeface="Calibri"/>
              <a:cs typeface="Calibri"/>
              <a:sym typeface="Calibri"/>
            </a:endParaRPr>
          </a:p>
          <a:p>
            <a:r>
              <a:rPr lang="en-US" sz="1200" b="0" i="0" u="none" strike="noStrike" cap="none" baseline="0" dirty="0">
                <a:solidFill>
                  <a:schemeClr val="dk1"/>
                </a:solidFill>
                <a:latin typeface="Calibri"/>
                <a:ea typeface="Calibri"/>
                <a:cs typeface="Calibri"/>
                <a:sym typeface="Calibri"/>
              </a:rPr>
              <a:t> https://www.researchgate.net/publication/263737513</a:t>
            </a:r>
            <a:endParaRPr lang="el-GR" sz="1200" b="0" i="0" u="none" strike="noStrike" cap="none" baseline="0" dirty="0">
              <a:solidFill>
                <a:schemeClr val="dk1"/>
              </a:solidFill>
              <a:latin typeface="Calibri"/>
              <a:ea typeface="Calibri"/>
              <a:cs typeface="Calibri"/>
              <a:sym typeface="Calibri"/>
            </a:endParaRPr>
          </a:p>
          <a:p>
            <a:endParaRPr dirty="0"/>
          </a:p>
        </p:txBody>
      </p:sp>
      <p:sp>
        <p:nvSpPr>
          <p:cNvPr id="119" name="Google Shape;1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0846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Conversation partner inclusion is a key component</a:t>
            </a:r>
          </a:p>
          <a:p>
            <a:pPr marL="0" lvl="0" indent="0" algn="l" rtl="0">
              <a:spcBef>
                <a:spcPts val="0"/>
              </a:spcBef>
              <a:spcAft>
                <a:spcPts val="0"/>
              </a:spcAft>
              <a:buNone/>
            </a:pPr>
            <a:r>
              <a:rPr lang="en-US" dirty="0"/>
              <a:t>of all AAC interventions. Since communication is</a:t>
            </a:r>
          </a:p>
          <a:p>
            <a:pPr marL="0" lvl="0" indent="0" algn="l" rtl="0">
              <a:spcBef>
                <a:spcPts val="0"/>
              </a:spcBef>
              <a:spcAft>
                <a:spcPts val="0"/>
              </a:spcAft>
              <a:buNone/>
            </a:pPr>
            <a:r>
              <a:rPr lang="en-US" dirty="0"/>
              <a:t>not a solitary activity, the behavior and attitudes of</a:t>
            </a:r>
          </a:p>
          <a:p>
            <a:pPr marL="0" lvl="0" indent="0" algn="l" rtl="0">
              <a:spcBef>
                <a:spcPts val="0"/>
              </a:spcBef>
              <a:spcAft>
                <a:spcPts val="0"/>
              </a:spcAft>
              <a:buNone/>
            </a:pPr>
            <a:r>
              <a:rPr lang="en-US" dirty="0"/>
              <a:t>communication partners influence the success of AAC</a:t>
            </a:r>
          </a:p>
          <a:p>
            <a:pPr marL="0" lvl="0" indent="0" algn="l" rtl="0">
              <a:spcBef>
                <a:spcPts val="0"/>
              </a:spcBef>
              <a:spcAft>
                <a:spcPts val="0"/>
              </a:spcAft>
              <a:buNone/>
            </a:pPr>
            <a:r>
              <a:rPr lang="en-US" dirty="0"/>
              <a:t>use. Interacting with a person</a:t>
            </a:r>
          </a:p>
          <a:p>
            <a:pPr marL="0" lvl="0" indent="0" algn="l" rtl="0">
              <a:spcBef>
                <a:spcPts val="0"/>
              </a:spcBef>
              <a:spcAft>
                <a:spcPts val="0"/>
              </a:spcAft>
              <a:buNone/>
            </a:pPr>
            <a:r>
              <a:rPr lang="en-US" dirty="0"/>
              <a:t>who has a language, cognitive, or speech impairment</a:t>
            </a:r>
          </a:p>
          <a:p>
            <a:pPr marL="0" lvl="0" indent="0" algn="l" rtl="0">
              <a:spcBef>
                <a:spcPts val="0"/>
              </a:spcBef>
              <a:spcAft>
                <a:spcPts val="0"/>
              </a:spcAft>
              <a:buNone/>
            </a:pPr>
            <a:r>
              <a:rPr lang="en-US" dirty="0"/>
              <a:t>places a novel set of demands on the communication</a:t>
            </a:r>
          </a:p>
          <a:p>
            <a:r>
              <a:rPr lang="en-US" sz="1200" b="0" i="0" u="none" strike="noStrike" cap="none" baseline="0" dirty="0">
                <a:solidFill>
                  <a:schemeClr val="dk1"/>
                </a:solidFill>
                <a:latin typeface="Calibri"/>
                <a:ea typeface="Calibri"/>
                <a:cs typeface="Calibri"/>
                <a:sym typeface="Calibri"/>
              </a:rPr>
              <a:t>partner, especially if the partners have been lifelong</a:t>
            </a:r>
          </a:p>
          <a:p>
            <a:r>
              <a:rPr lang="en-US" sz="1200" b="0" i="0" u="none" strike="noStrike" cap="none" baseline="0" dirty="0" err="1">
                <a:solidFill>
                  <a:schemeClr val="dk1"/>
                </a:solidFill>
                <a:latin typeface="Calibri"/>
                <a:ea typeface="Calibri"/>
                <a:cs typeface="Calibri"/>
                <a:sym typeface="Calibri"/>
              </a:rPr>
              <a:t>conversants</a:t>
            </a:r>
            <a:r>
              <a:rPr lang="en-US" sz="1200" b="0" i="0" u="none" strike="noStrike" cap="none" baseline="0" dirty="0">
                <a:solidFill>
                  <a:schemeClr val="dk1"/>
                </a:solidFill>
                <a:latin typeface="Calibri"/>
                <a:ea typeface="Calibri"/>
                <a:cs typeface="Calibri"/>
                <a:sym typeface="Calibri"/>
              </a:rPr>
              <a:t> before symptoms developed (</a:t>
            </a:r>
            <a:r>
              <a:rPr lang="en-US" sz="1200" b="0" i="0" u="none" strike="noStrike" cap="none" baseline="0" dirty="0" err="1">
                <a:solidFill>
                  <a:schemeClr val="dk1"/>
                </a:solidFill>
                <a:latin typeface="Calibri"/>
                <a:ea typeface="Calibri"/>
                <a:cs typeface="Calibri"/>
                <a:sym typeface="Calibri"/>
              </a:rPr>
              <a:t>Chapey</a:t>
            </a:r>
            <a:r>
              <a:rPr lang="en-US" sz="1200" b="0" i="0" u="none" strike="noStrike" cap="none" baseline="0" dirty="0">
                <a:solidFill>
                  <a:schemeClr val="dk1"/>
                </a:solidFill>
                <a:latin typeface="Calibri"/>
                <a:ea typeface="Calibri"/>
                <a:cs typeface="Calibri"/>
                <a:sym typeface="Calibri"/>
              </a:rPr>
              <a:t> et al.,</a:t>
            </a:r>
          </a:p>
          <a:p>
            <a:r>
              <a:rPr lang="en-US" sz="1200" b="0" i="0" u="none" strike="noStrike" cap="none" baseline="0" dirty="0">
                <a:solidFill>
                  <a:schemeClr val="dk1"/>
                </a:solidFill>
                <a:latin typeface="Calibri"/>
                <a:ea typeface="Calibri"/>
                <a:cs typeface="Calibri"/>
                <a:sym typeface="Calibri"/>
              </a:rPr>
              <a:t>2001). One of the standards of care in optimizing</a:t>
            </a:r>
          </a:p>
          <a:p>
            <a:r>
              <a:rPr lang="en-US" sz="1200" b="0" i="0" u="none" strike="noStrike" cap="none" baseline="0" dirty="0">
                <a:solidFill>
                  <a:schemeClr val="dk1"/>
                </a:solidFill>
                <a:latin typeface="Calibri"/>
                <a:ea typeface="Calibri"/>
                <a:cs typeface="Calibri"/>
                <a:sym typeface="Calibri"/>
              </a:rPr>
              <a:t>communication for people who are losing natural</a:t>
            </a:r>
          </a:p>
          <a:p>
            <a:r>
              <a:rPr lang="en-US" sz="1200" b="0" i="0" u="none" strike="noStrike" cap="none" baseline="0" dirty="0">
                <a:solidFill>
                  <a:schemeClr val="dk1"/>
                </a:solidFill>
                <a:latin typeface="Calibri"/>
                <a:ea typeface="Calibri"/>
                <a:cs typeface="Calibri"/>
                <a:sym typeface="Calibri"/>
              </a:rPr>
              <a:t>speech is finding a way to improve the communication</a:t>
            </a:r>
          </a:p>
          <a:p>
            <a:r>
              <a:rPr lang="en-US" sz="1200" b="0" i="0" u="none" strike="noStrike" cap="none" baseline="0" dirty="0">
                <a:solidFill>
                  <a:schemeClr val="dk1"/>
                </a:solidFill>
                <a:latin typeface="Calibri"/>
                <a:ea typeface="Calibri"/>
                <a:cs typeface="Calibri"/>
                <a:sym typeface="Calibri"/>
              </a:rPr>
              <a:t>effectiveness of various partners (Ball &amp; </a:t>
            </a:r>
            <a:r>
              <a:rPr lang="en-US" sz="1200" b="0" i="0" u="none" strike="noStrike" cap="none" baseline="0" dirty="0" err="1">
                <a:solidFill>
                  <a:schemeClr val="dk1"/>
                </a:solidFill>
                <a:latin typeface="Calibri"/>
                <a:ea typeface="Calibri"/>
                <a:cs typeface="Calibri"/>
                <a:sym typeface="Calibri"/>
              </a:rPr>
              <a:t>Lasker</a:t>
            </a:r>
            <a:r>
              <a:rPr lang="en-US" sz="1200" b="0" i="0" u="none" strike="noStrike" cap="none" baseline="0" dirty="0">
                <a:solidFill>
                  <a:schemeClr val="dk1"/>
                </a:solidFill>
                <a:latin typeface="Calibri"/>
                <a:ea typeface="Calibri"/>
                <a:cs typeface="Calibri"/>
                <a:sym typeface="Calibri"/>
              </a:rPr>
              <a:t>,</a:t>
            </a:r>
          </a:p>
          <a:p>
            <a:r>
              <a:rPr lang="en-US" sz="1200" b="0" i="0" u="none" strike="noStrike" cap="none" baseline="0" dirty="0">
                <a:solidFill>
                  <a:schemeClr val="dk1"/>
                </a:solidFill>
                <a:latin typeface="Calibri"/>
                <a:ea typeface="Calibri"/>
                <a:cs typeface="Calibri"/>
                <a:sym typeface="Calibri"/>
              </a:rPr>
              <a:t>2013; Ball, </a:t>
            </a:r>
            <a:r>
              <a:rPr lang="en-US" sz="1200" b="0" i="0" u="none" strike="noStrike" cap="none" baseline="0" dirty="0" err="1">
                <a:solidFill>
                  <a:schemeClr val="dk1"/>
                </a:solidFill>
                <a:latin typeface="Calibri"/>
                <a:ea typeface="Calibri"/>
                <a:cs typeface="Calibri"/>
                <a:sym typeface="Calibri"/>
              </a:rPr>
              <a:t>Fager</a:t>
            </a:r>
            <a:r>
              <a:rPr lang="en-US" sz="1200" b="0" i="0" u="none" strike="noStrike" cap="none" baseline="0" dirty="0">
                <a:solidFill>
                  <a:schemeClr val="dk1"/>
                </a:solidFill>
                <a:latin typeface="Calibri"/>
                <a:ea typeface="Calibri"/>
                <a:cs typeface="Calibri"/>
                <a:sym typeface="Calibri"/>
              </a:rPr>
              <a:t>, &amp; Fried-</a:t>
            </a:r>
            <a:r>
              <a:rPr lang="en-US" sz="1200" b="0" i="0" u="none" strike="noStrike" cap="none" baseline="0" dirty="0" err="1">
                <a:solidFill>
                  <a:schemeClr val="dk1"/>
                </a:solidFill>
                <a:latin typeface="Calibri"/>
                <a:ea typeface="Calibri"/>
                <a:cs typeface="Calibri"/>
                <a:sym typeface="Calibri"/>
              </a:rPr>
              <a:t>Oken</a:t>
            </a:r>
            <a:r>
              <a:rPr lang="en-US" sz="1200" b="0" i="0" u="none" strike="noStrike" cap="none" baseline="0" dirty="0">
                <a:solidFill>
                  <a:schemeClr val="dk1"/>
                </a:solidFill>
                <a:latin typeface="Calibri"/>
                <a:ea typeface="Calibri"/>
                <a:cs typeface="Calibri"/>
                <a:sym typeface="Calibri"/>
              </a:rPr>
              <a:t>, 2012). Effective</a:t>
            </a:r>
          </a:p>
          <a:p>
            <a:r>
              <a:rPr lang="en-US" sz="1200" b="0" i="0" u="none" strike="noStrike" cap="none" baseline="0" dirty="0">
                <a:solidFill>
                  <a:schemeClr val="dk1"/>
                </a:solidFill>
                <a:latin typeface="Calibri"/>
                <a:ea typeface="Calibri"/>
                <a:cs typeface="Calibri"/>
                <a:sym typeface="Calibri"/>
              </a:rPr>
              <a:t>partners understand turn taking and engage in balanced</a:t>
            </a:r>
          </a:p>
          <a:p>
            <a:r>
              <a:rPr lang="en-US" sz="1200" b="0" i="0" u="none" strike="noStrike" cap="none" baseline="0" dirty="0">
                <a:solidFill>
                  <a:schemeClr val="dk1"/>
                </a:solidFill>
                <a:latin typeface="Calibri"/>
                <a:ea typeface="Calibri"/>
                <a:cs typeface="Calibri"/>
                <a:sym typeface="Calibri"/>
              </a:rPr>
              <a:t>conversations, ask questions but also share in</a:t>
            </a:r>
          </a:p>
          <a:p>
            <a:r>
              <a:rPr lang="en-US" sz="1200" b="0" i="0" u="none" strike="noStrike" cap="none" baseline="0" dirty="0">
                <a:solidFill>
                  <a:schemeClr val="dk1"/>
                </a:solidFill>
                <a:latin typeface="Calibri"/>
                <a:ea typeface="Calibri"/>
                <a:cs typeface="Calibri"/>
                <a:sym typeface="Calibri"/>
              </a:rPr>
              <a:t>topic shifts, and co-construct messages with a range</a:t>
            </a:r>
          </a:p>
          <a:p>
            <a:r>
              <a:rPr lang="en-US" sz="1200" b="0" i="0" u="none" strike="noStrike" cap="none" baseline="0" dirty="0">
                <a:solidFill>
                  <a:schemeClr val="dk1"/>
                </a:solidFill>
                <a:latin typeface="Calibri"/>
                <a:ea typeface="Calibri"/>
                <a:cs typeface="Calibri"/>
                <a:sym typeface="Calibri"/>
              </a:rPr>
              <a:t>of communication supports. </a:t>
            </a:r>
          </a:p>
          <a:p>
            <a:r>
              <a:rPr lang="en-US" sz="1200" b="0" i="0" u="none" strike="noStrike" cap="none" baseline="0" dirty="0" err="1">
                <a:solidFill>
                  <a:schemeClr val="dk1"/>
                </a:solidFill>
                <a:latin typeface="Calibri"/>
                <a:ea typeface="Calibri"/>
                <a:cs typeface="Calibri"/>
                <a:sym typeface="Calibri"/>
              </a:rPr>
              <a:t>NeuroRehabilitation</a:t>
            </a:r>
            <a:r>
              <a:rPr lang="en-US" sz="1200" b="0" i="0" u="none" strike="noStrike" cap="none" baseline="0" dirty="0">
                <a:solidFill>
                  <a:schemeClr val="dk1"/>
                </a:solidFill>
                <a:latin typeface="Calibri"/>
                <a:ea typeface="Calibri"/>
                <a:cs typeface="Calibri"/>
                <a:sym typeface="Calibri"/>
              </a:rPr>
              <a:t> 37 (2015) 69–87</a:t>
            </a:r>
          </a:p>
          <a:p>
            <a:r>
              <a:rPr lang="en-US" sz="1200" b="0" i="0" u="none" strike="noStrike" cap="none" baseline="0" dirty="0">
                <a:solidFill>
                  <a:schemeClr val="dk1"/>
                </a:solidFill>
                <a:latin typeface="Calibri"/>
                <a:ea typeface="Calibri"/>
                <a:cs typeface="Calibri"/>
                <a:sym typeface="Calibri"/>
              </a:rPr>
              <a:t>DOI:10.3233/NRE-151241</a:t>
            </a:r>
            <a:endParaRPr dirty="0"/>
          </a:p>
        </p:txBody>
      </p:sp>
      <p:sp>
        <p:nvSpPr>
          <p:cNvPr id="119" name="Google Shape;1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9243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provider is a communication partner who is</a:t>
            </a:r>
          </a:p>
          <a:p>
            <a:pPr marL="0" lvl="0" indent="0" algn="l" rtl="0">
              <a:spcBef>
                <a:spcPts val="0"/>
              </a:spcBef>
              <a:spcAft>
                <a:spcPts val="0"/>
              </a:spcAft>
              <a:buNone/>
            </a:pPr>
            <a:r>
              <a:rPr lang="en-US" dirty="0"/>
              <a:t>responsible for elements of shared decision making</a:t>
            </a:r>
          </a:p>
          <a:p>
            <a:pPr marL="0" lvl="0" indent="0" algn="l" rtl="0">
              <a:spcBef>
                <a:spcPts val="0"/>
              </a:spcBef>
              <a:spcAft>
                <a:spcPts val="0"/>
              </a:spcAft>
              <a:buNone/>
            </a:pPr>
            <a:r>
              <a:rPr lang="en-US" dirty="0"/>
              <a:t>during the natural course of the disease. Health care</a:t>
            </a:r>
          </a:p>
          <a:p>
            <a:pPr marL="0" lvl="0" indent="0" algn="l" rtl="0">
              <a:spcBef>
                <a:spcPts val="0"/>
              </a:spcBef>
              <a:spcAft>
                <a:spcPts val="0"/>
              </a:spcAft>
              <a:buNone/>
            </a:pPr>
            <a:r>
              <a:rPr lang="en-US" dirty="0"/>
              <a:t>providers are included in one of the partner circles</a:t>
            </a:r>
          </a:p>
          <a:p>
            <a:pPr marL="0" lvl="0" indent="0" algn="l" rtl="0">
              <a:spcBef>
                <a:spcPts val="0"/>
              </a:spcBef>
              <a:spcAft>
                <a:spcPts val="0"/>
              </a:spcAft>
              <a:buNone/>
            </a:pPr>
            <a:r>
              <a:rPr lang="en-US" dirty="0"/>
              <a:t>of the Social Network Inventory discussed earlier. </a:t>
            </a:r>
            <a:r>
              <a:rPr lang="en-US" dirty="0" err="1"/>
              <a:t>Yorkston</a:t>
            </a:r>
            <a:r>
              <a:rPr lang="en-US" dirty="0"/>
              <a:t> and colleagues</a:t>
            </a:r>
          </a:p>
          <a:p>
            <a:pPr marL="0" lvl="0" indent="0" algn="l" rtl="0">
              <a:spcBef>
                <a:spcPts val="0"/>
              </a:spcBef>
              <a:spcAft>
                <a:spcPts val="0"/>
              </a:spcAft>
              <a:buNone/>
            </a:pPr>
            <a:r>
              <a:rPr lang="en-US" dirty="0"/>
              <a:t>delineate 11 roles that providers must</a:t>
            </a:r>
          </a:p>
          <a:p>
            <a:pPr marL="0" lvl="0" indent="0" algn="l" rtl="0">
              <a:spcBef>
                <a:spcPts val="0"/>
              </a:spcBef>
              <a:spcAft>
                <a:spcPts val="0"/>
              </a:spcAft>
              <a:buNone/>
            </a:pPr>
            <a:r>
              <a:rPr lang="en-US" dirty="0"/>
              <a:t>consider: establish the patient’s preference for the</a:t>
            </a:r>
          </a:p>
          <a:p>
            <a:pPr marL="0" lvl="0" indent="0" algn="l" rtl="0">
              <a:spcBef>
                <a:spcPts val="0"/>
              </a:spcBef>
              <a:spcAft>
                <a:spcPts val="0"/>
              </a:spcAft>
              <a:buNone/>
            </a:pPr>
            <a:r>
              <a:rPr lang="en-US" dirty="0"/>
              <a:t>amount and format of presented information; establish</a:t>
            </a:r>
          </a:p>
          <a:p>
            <a:pPr marL="0" lvl="0" indent="0" algn="l" rtl="0">
              <a:spcBef>
                <a:spcPts val="0"/>
              </a:spcBef>
              <a:spcAft>
                <a:spcPts val="0"/>
              </a:spcAft>
              <a:buNone/>
            </a:pPr>
            <a:r>
              <a:rPr lang="en-US" dirty="0"/>
              <a:t>the patient’s preference for each person’s role in</a:t>
            </a:r>
          </a:p>
          <a:p>
            <a:pPr marL="0" lvl="0" indent="0" algn="l" rtl="0">
              <a:spcBef>
                <a:spcPts val="0"/>
              </a:spcBef>
              <a:spcAft>
                <a:spcPts val="0"/>
              </a:spcAft>
              <a:buNone/>
            </a:pPr>
            <a:r>
              <a:rPr lang="en-US" dirty="0"/>
              <a:t>decision-making; gather information about the patient’s</a:t>
            </a:r>
          </a:p>
          <a:p>
            <a:pPr marL="0" lvl="0" indent="0" algn="l" rtl="0">
              <a:spcBef>
                <a:spcPts val="0"/>
              </a:spcBef>
              <a:spcAft>
                <a:spcPts val="0"/>
              </a:spcAft>
              <a:buNone/>
            </a:pPr>
            <a:r>
              <a:rPr lang="en-US" dirty="0"/>
              <a:t>concerns and expectations; share medical information</a:t>
            </a:r>
          </a:p>
          <a:p>
            <a:pPr marL="0" lvl="0" indent="0" algn="l" rtl="0">
              <a:spcBef>
                <a:spcPts val="0"/>
              </a:spcBef>
              <a:spcAft>
                <a:spcPts val="0"/>
              </a:spcAft>
              <a:buNone/>
            </a:pPr>
            <a:r>
              <a:rPr lang="en-US" dirty="0"/>
              <a:t>and evidence; recognize that a decision can and must be</a:t>
            </a:r>
          </a:p>
          <a:p>
            <a:pPr marL="0" lvl="0" indent="0" algn="l" rtl="0">
              <a:spcBef>
                <a:spcPts val="0"/>
              </a:spcBef>
              <a:spcAft>
                <a:spcPts val="0"/>
              </a:spcAft>
              <a:buNone/>
            </a:pPr>
            <a:r>
              <a:rPr lang="en-US" dirty="0"/>
              <a:t>made in the situation; evaluate the presented information</a:t>
            </a:r>
          </a:p>
          <a:p>
            <a:pPr marL="0" lvl="0" indent="0" algn="l" rtl="0">
              <a:spcBef>
                <a:spcPts val="0"/>
              </a:spcBef>
              <a:spcAft>
                <a:spcPts val="0"/>
              </a:spcAft>
              <a:buNone/>
            </a:pPr>
            <a:r>
              <a:rPr lang="en-US" dirty="0"/>
              <a:t>with the patient; </a:t>
            </a:r>
            <a:r>
              <a:rPr lang="en-US" sz="1200" b="0" i="0" u="none" strike="noStrike" cap="none" baseline="0" dirty="0">
                <a:solidFill>
                  <a:schemeClr val="dk1"/>
                </a:solidFill>
                <a:latin typeface="Calibri"/>
                <a:ea typeface="Calibri"/>
                <a:cs typeface="Calibri"/>
                <a:sym typeface="Calibri"/>
              </a:rPr>
              <a:t>DOI:10.3233/NRE-151241</a:t>
            </a:r>
            <a:endParaRPr dirty="0"/>
          </a:p>
        </p:txBody>
      </p:sp>
      <p:sp>
        <p:nvSpPr>
          <p:cNvPr id="119" name="Google Shape;1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0019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negotiate decisions and resolve</a:t>
            </a:r>
          </a:p>
          <a:p>
            <a:pPr marL="0" lvl="0" indent="0" algn="l" rtl="0">
              <a:spcBef>
                <a:spcPts val="0"/>
              </a:spcBef>
              <a:spcAft>
                <a:spcPts val="0"/>
              </a:spcAft>
              <a:buNone/>
            </a:pPr>
            <a:r>
              <a:rPr lang="en-US" dirty="0"/>
              <a:t>conflict; frequently check understanding of facts and</a:t>
            </a:r>
          </a:p>
          <a:p>
            <a:pPr marL="0" lvl="0" indent="0" algn="l" rtl="0">
              <a:spcBef>
                <a:spcPts val="0"/>
              </a:spcBef>
              <a:spcAft>
                <a:spcPts val="0"/>
              </a:spcAft>
              <a:buNone/>
            </a:pPr>
            <a:r>
              <a:rPr lang="en-US" dirty="0"/>
              <a:t>perspectives; agree on a decision and an action plan;</a:t>
            </a:r>
          </a:p>
          <a:p>
            <a:pPr marL="0" lvl="0" indent="0" algn="l" rtl="0">
              <a:spcBef>
                <a:spcPts val="0"/>
              </a:spcBef>
              <a:spcAft>
                <a:spcPts val="0"/>
              </a:spcAft>
              <a:buNone/>
            </a:pPr>
            <a:r>
              <a:rPr lang="en-US" dirty="0"/>
              <a:t>authorize final choices; and implement the agreed upon</a:t>
            </a:r>
          </a:p>
          <a:p>
            <a:pPr marL="0" lvl="0" indent="0" algn="l" rtl="0">
              <a:spcBef>
                <a:spcPts val="0"/>
              </a:spcBef>
              <a:spcAft>
                <a:spcPts val="0"/>
              </a:spcAft>
              <a:buNone/>
            </a:pPr>
            <a:r>
              <a:rPr lang="en-US" dirty="0"/>
              <a:t>choice. Materials are available that guide providers</a:t>
            </a:r>
          </a:p>
          <a:p>
            <a:pPr marL="0" lvl="0" indent="0" algn="l" rtl="0">
              <a:spcBef>
                <a:spcPts val="0"/>
              </a:spcBef>
              <a:spcAft>
                <a:spcPts val="0"/>
              </a:spcAft>
              <a:buNone/>
            </a:pPr>
            <a:r>
              <a:rPr lang="en-US" dirty="0"/>
              <a:t>toward effective communication (Communication</a:t>
            </a:r>
          </a:p>
          <a:p>
            <a:pPr marL="0" lvl="0" indent="0" algn="l" rtl="0">
              <a:spcBef>
                <a:spcPts val="0"/>
              </a:spcBef>
              <a:spcAft>
                <a:spcPts val="0"/>
              </a:spcAft>
              <a:buNone/>
            </a:pPr>
            <a:r>
              <a:rPr lang="en-US" dirty="0"/>
              <a:t>Matters, 2008). Clearly, in addition to understanding the</a:t>
            </a:r>
          </a:p>
          <a:p>
            <a:pPr marL="0" lvl="0" indent="0" algn="l" rtl="0">
              <a:spcBef>
                <a:spcPts val="0"/>
              </a:spcBef>
              <a:spcAft>
                <a:spcPts val="0"/>
              </a:spcAft>
              <a:buNone/>
            </a:pPr>
            <a:r>
              <a:rPr lang="en-US" dirty="0"/>
              <a:t>symptom trajectories of each disease and knowing the</a:t>
            </a:r>
          </a:p>
          <a:p>
            <a:pPr marL="0" lvl="0" indent="0" algn="l" rtl="0">
              <a:spcBef>
                <a:spcPts val="0"/>
              </a:spcBef>
              <a:spcAft>
                <a:spcPts val="0"/>
              </a:spcAft>
              <a:buNone/>
            </a:pPr>
            <a:r>
              <a:rPr lang="en-US" dirty="0"/>
              <a:t>options for communication supports and intervention,</a:t>
            </a:r>
          </a:p>
          <a:p>
            <a:pPr marL="0" lvl="0" indent="0" algn="l" rtl="0">
              <a:spcBef>
                <a:spcPts val="0"/>
              </a:spcBef>
              <a:spcAft>
                <a:spcPts val="0"/>
              </a:spcAft>
              <a:buNone/>
            </a:pPr>
            <a:r>
              <a:rPr lang="en-US" dirty="0"/>
              <a:t>it is critical that providers support effective, </a:t>
            </a:r>
            <a:r>
              <a:rPr lang="en-US" dirty="0" err="1"/>
              <a:t>valuebased</a:t>
            </a:r>
            <a:endParaRPr lang="en-US" dirty="0"/>
          </a:p>
          <a:p>
            <a:pPr marL="0" lvl="0" indent="0" algn="l" rtl="0">
              <a:spcBef>
                <a:spcPts val="0"/>
              </a:spcBef>
              <a:spcAft>
                <a:spcPts val="0"/>
              </a:spcAft>
              <a:buNone/>
            </a:pPr>
            <a:r>
              <a:rPr lang="en-US" dirty="0"/>
              <a:t>patient-provider communication that will affect</a:t>
            </a:r>
          </a:p>
          <a:p>
            <a:pPr marL="0" lvl="0" indent="0" algn="l" rtl="0">
              <a:spcBef>
                <a:spcPts val="0"/>
              </a:spcBef>
              <a:spcAft>
                <a:spcPts val="0"/>
              </a:spcAft>
              <a:buNone/>
            </a:pPr>
            <a:r>
              <a:rPr lang="en-US" dirty="0"/>
              <a:t>outcomes and quality of life for patients with neurodegenerative</a:t>
            </a:r>
          </a:p>
          <a:p>
            <a:pPr marL="0" lvl="0" indent="0" algn="l" rtl="0">
              <a:spcBef>
                <a:spcPts val="0"/>
              </a:spcBef>
              <a:spcAft>
                <a:spcPts val="0"/>
              </a:spcAft>
              <a:buNone/>
            </a:pPr>
            <a:r>
              <a:rPr lang="en-US" dirty="0"/>
              <a:t>diseases that cause speech, language, and</a:t>
            </a:r>
          </a:p>
          <a:p>
            <a:pPr marL="0" lvl="0" indent="0" algn="l" rtl="0">
              <a:spcBef>
                <a:spcPts val="0"/>
              </a:spcBef>
              <a:spcAft>
                <a:spcPts val="0"/>
              </a:spcAft>
              <a:buNone/>
            </a:pPr>
            <a:r>
              <a:rPr lang="en-US" dirty="0"/>
              <a:t>cognitive impairments.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DOI:10.3233/NRE-151241</a:t>
            </a:r>
            <a:endParaRPr dirty="0"/>
          </a:p>
        </p:txBody>
      </p:sp>
      <p:sp>
        <p:nvSpPr>
          <p:cNvPr id="119" name="Google Shape;1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1532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https://shop.alzheimers.org.uk/</a:t>
            </a:r>
            <a:endParaRPr dirty="0"/>
          </a:p>
        </p:txBody>
      </p:sp>
      <p:sp>
        <p:nvSpPr>
          <p:cNvPr id="119" name="Google Shape;1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1589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https://shop.alzheimers.org.uk/</a:t>
            </a:r>
            <a:endParaRPr dirty="0"/>
          </a:p>
        </p:txBody>
      </p:sp>
      <p:sp>
        <p:nvSpPr>
          <p:cNvPr id="119" name="Google Shape;1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1355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3305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endParaRPr lang="en-US" sz="1200" dirty="0"/>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b="0" i="0" u="none" strike="noStrike" cap="none" baseline="0" dirty="0">
                <a:solidFill>
                  <a:schemeClr val="dk1"/>
                </a:solidFill>
                <a:latin typeface="Calibri"/>
                <a:ea typeface="Calibri"/>
                <a:cs typeface="Calibri"/>
                <a:sym typeface="Calibri"/>
              </a:rPr>
              <a:t>DOI:10.3233/NRE-151241</a:t>
            </a:r>
            <a:endParaRPr lang="en-US" sz="1200"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9823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dirty="0"/>
              <a:t>Support includes strategies, materials, or resources that are used by people</a:t>
            </a:r>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dirty="0"/>
              <a:t>with impairments or by others who communicate</a:t>
            </a:r>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dirty="0"/>
              <a:t>with people with impairments. It involves modifications</a:t>
            </a:r>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dirty="0"/>
              <a:t>in the environment around the person with impairments</a:t>
            </a:r>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dirty="0"/>
              <a:t>or modifications to activities in which people</a:t>
            </a:r>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dirty="0"/>
              <a:t>engage. It also includes supportive attitudes that foster</a:t>
            </a:r>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dirty="0"/>
              <a:t>communication participation. Finally, support includes</a:t>
            </a:r>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dirty="0"/>
              <a:t>policies and practices of agencies and institutions</a:t>
            </a:r>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dirty="0"/>
              <a:t>that foster communication success”</a:t>
            </a:r>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endParaRPr lang="en-US" sz="1200" dirty="0"/>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b="0" i="0" u="none" strike="noStrike" cap="none" baseline="0" dirty="0">
                <a:solidFill>
                  <a:schemeClr val="dk1"/>
                </a:solidFill>
                <a:latin typeface="Calibri"/>
                <a:ea typeface="Calibri"/>
                <a:cs typeface="Calibri"/>
                <a:sym typeface="Calibri"/>
              </a:rPr>
              <a:t>DOI:10.3233/NRE-151241</a:t>
            </a:r>
            <a:endParaRPr lang="en-US" sz="1200"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2913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According to</a:t>
            </a:r>
          </a:p>
          <a:p>
            <a:r>
              <a:rPr lang="en-US" dirty="0"/>
              <a:t>Simmons-Mackie, there are key assumptions</a:t>
            </a:r>
          </a:p>
          <a:p>
            <a:r>
              <a:rPr lang="en-US" dirty="0"/>
              <a:t>that justify intervention with communication supports</a:t>
            </a:r>
            <a:r>
              <a:rPr lang="en-US" baseline="0" dirty="0"/>
              <a:t> like: </a:t>
            </a:r>
            <a:r>
              <a:rPr lang="en-US" dirty="0"/>
              <a:t>(1) The ultimate</a:t>
            </a:r>
          </a:p>
          <a:p>
            <a:r>
              <a:rPr lang="en-US" dirty="0"/>
              <a:t>goal of all treatment is to enhance participation</a:t>
            </a:r>
          </a:p>
          <a:p>
            <a:r>
              <a:rPr lang="en-US" dirty="0"/>
              <a:t>in communicative life. Regardless of the stage of the</a:t>
            </a:r>
          </a:p>
          <a:p>
            <a:r>
              <a:rPr lang="en-US" dirty="0"/>
              <a:t>neurodegenerative process, the patient and his communication</a:t>
            </a:r>
          </a:p>
          <a:p>
            <a:r>
              <a:rPr lang="en-US" dirty="0"/>
              <a:t>partners can set goals that achieve meaningful</a:t>
            </a:r>
          </a:p>
          <a:p>
            <a:r>
              <a:rPr lang="en-US" dirty="0"/>
              <a:t>outcomes. (2) Communication is a collaborative</a:t>
            </a:r>
          </a:p>
          <a:p>
            <a:r>
              <a:rPr lang="en-US" dirty="0"/>
              <a:t>enterprise. Since meaning is negotiated between and</a:t>
            </a:r>
          </a:p>
          <a:p>
            <a:r>
              <a:rPr lang="en-US" dirty="0"/>
              <a:t>among participants, those with communication challenges</a:t>
            </a:r>
          </a:p>
          <a:p>
            <a:r>
              <a:rPr lang="en-US" dirty="0"/>
              <a:t>and their partners must develop strategies and</a:t>
            </a:r>
          </a:p>
          <a:p>
            <a:r>
              <a:rPr lang="en-US" dirty="0"/>
              <a:t>resources to send and receive messages successfully.</a:t>
            </a:r>
          </a:p>
          <a:p>
            <a:r>
              <a:rPr lang="en-US" dirty="0"/>
              <a:t>(3) Communication support is an ethical issue. It is</a:t>
            </a:r>
          </a:p>
          <a:p>
            <a:r>
              <a:rPr lang="en-US" dirty="0"/>
              <a:t>the responsibility of the interventionist to identify and</a:t>
            </a:r>
          </a:p>
          <a:p>
            <a:r>
              <a:rPr lang="en-US" dirty="0"/>
              <a:t>establish any method, strategy or resource that might</a:t>
            </a:r>
          </a:p>
          <a:p>
            <a:r>
              <a:rPr lang="en-US" dirty="0"/>
              <a:t>help a patient communicate more successfully.</a:t>
            </a:r>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endParaRPr lang="en-US" sz="1200" dirty="0"/>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b="0" i="0" u="none" strike="noStrike" cap="none" baseline="0" dirty="0">
                <a:solidFill>
                  <a:schemeClr val="dk1"/>
                </a:solidFill>
                <a:latin typeface="Calibri"/>
                <a:ea typeface="Calibri"/>
                <a:cs typeface="Calibri"/>
                <a:sym typeface="Calibri"/>
              </a:rPr>
              <a:t>DOI:10.3233/NRE-151241</a:t>
            </a:r>
            <a:endParaRPr lang="en-US" sz="1200"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5933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baseline="0" dirty="0">
                <a:solidFill>
                  <a:schemeClr val="dk1"/>
                </a:solidFill>
                <a:latin typeface="Calibri"/>
                <a:ea typeface="Calibri"/>
                <a:cs typeface="Calibri"/>
                <a:sym typeface="Calibri"/>
              </a:rPr>
              <a:t>(National Joint Committee for the Communication</a:t>
            </a:r>
          </a:p>
          <a:p>
            <a:r>
              <a:rPr lang="en-US" sz="1200" b="0" i="0" u="none" strike="noStrike" cap="none" baseline="0" dirty="0">
                <a:solidFill>
                  <a:schemeClr val="dk1"/>
                </a:solidFill>
                <a:latin typeface="Calibri"/>
                <a:ea typeface="Calibri"/>
                <a:cs typeface="Calibri"/>
                <a:sym typeface="Calibri"/>
              </a:rPr>
              <a:t>Needs of Persons with Severe Disabilities,1992).</a:t>
            </a:r>
            <a:endParaRPr lang="en-US" sz="1200" dirty="0"/>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b="0" i="0" u="none" strike="noStrike" cap="none" baseline="0" dirty="0">
                <a:solidFill>
                  <a:schemeClr val="dk1"/>
                </a:solidFill>
                <a:latin typeface="Calibri"/>
                <a:ea typeface="Calibri"/>
                <a:cs typeface="Calibri"/>
                <a:sym typeface="Calibri"/>
              </a:rPr>
              <a:t>DOI:10.3233/NRE-151241</a:t>
            </a:r>
            <a:endParaRPr lang="en-US" sz="1200"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8253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endParaRPr lang="en-US" sz="1200" dirty="0"/>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b="0" i="0" u="none" strike="noStrike" cap="none" baseline="0" dirty="0">
                <a:solidFill>
                  <a:schemeClr val="dk1"/>
                </a:solidFill>
                <a:latin typeface="Calibri"/>
                <a:ea typeface="Calibri"/>
                <a:cs typeface="Calibri"/>
                <a:sym typeface="Calibri"/>
              </a:rPr>
              <a:t>DOI:10.3233/NRE-151241</a:t>
            </a:r>
            <a:endParaRPr lang="en-US" sz="1200"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9569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endParaRPr lang="en-US" sz="1200" dirty="0"/>
          </a:p>
          <a:p>
            <a:r>
              <a:rPr lang="en-US" sz="1200" b="0" i="0" u="none" strike="noStrike" cap="none" baseline="0" dirty="0">
                <a:solidFill>
                  <a:schemeClr val="dk1"/>
                </a:solidFill>
                <a:latin typeface="Calibri"/>
                <a:ea typeface="Calibri"/>
                <a:cs typeface="Calibri"/>
                <a:sym typeface="Calibri"/>
              </a:rPr>
              <a:t>The National Joint Committee for the Communication</a:t>
            </a:r>
          </a:p>
          <a:p>
            <a:r>
              <a:rPr lang="en-US" sz="1200" b="0" i="0" u="none" strike="noStrike" cap="none" baseline="0" dirty="0">
                <a:solidFill>
                  <a:schemeClr val="dk1"/>
                </a:solidFill>
                <a:latin typeface="Calibri"/>
                <a:ea typeface="Calibri"/>
                <a:cs typeface="Calibri"/>
                <a:sym typeface="Calibri"/>
              </a:rPr>
              <a:t>Needs of Persons with Severe Disabilities presents</a:t>
            </a:r>
          </a:p>
          <a:p>
            <a:r>
              <a:rPr lang="en-US" sz="1200" b="0" i="0" u="none" strike="noStrike" cap="none" baseline="0" dirty="0">
                <a:solidFill>
                  <a:schemeClr val="dk1"/>
                </a:solidFill>
                <a:latin typeface="Calibri"/>
                <a:ea typeface="Calibri"/>
                <a:cs typeface="Calibri"/>
                <a:sym typeface="Calibri"/>
              </a:rPr>
              <a:t>a Communication Bill of Rights (Table 1) that clearly</a:t>
            </a:r>
          </a:p>
          <a:p>
            <a:r>
              <a:rPr lang="en-US" sz="1200" b="0" i="0" u="none" strike="noStrike" cap="none" baseline="0" dirty="0">
                <a:solidFill>
                  <a:schemeClr val="dk1"/>
                </a:solidFill>
                <a:latin typeface="Calibri"/>
                <a:ea typeface="Calibri"/>
                <a:cs typeface="Calibri"/>
                <a:sym typeface="Calibri"/>
              </a:rPr>
              <a:t>states that all people with disabilities, including those</a:t>
            </a:r>
          </a:p>
          <a:p>
            <a:r>
              <a:rPr lang="en-US" sz="1200" b="0" i="0" u="none" strike="noStrike" cap="none" baseline="0" dirty="0">
                <a:solidFill>
                  <a:schemeClr val="dk1"/>
                </a:solidFill>
                <a:latin typeface="Calibri"/>
                <a:ea typeface="Calibri"/>
                <a:cs typeface="Calibri"/>
                <a:sym typeface="Calibri"/>
              </a:rPr>
              <a:t>with severe speech and language impairment secondary</a:t>
            </a:r>
          </a:p>
          <a:p>
            <a:r>
              <a:rPr lang="en-US" sz="1200" b="0" i="0" u="none" strike="noStrike" cap="none" baseline="0" dirty="0">
                <a:solidFill>
                  <a:schemeClr val="dk1"/>
                </a:solidFill>
                <a:latin typeface="Calibri"/>
                <a:ea typeface="Calibri"/>
                <a:cs typeface="Calibri"/>
                <a:sym typeface="Calibri"/>
              </a:rPr>
              <a:t>to neurodegenerative disease, have a basic right to</a:t>
            </a:r>
          </a:p>
          <a:p>
            <a:r>
              <a:rPr lang="en-US" sz="1200" b="0" i="0" u="none" strike="noStrike" cap="none" baseline="0" dirty="0">
                <a:solidFill>
                  <a:schemeClr val="dk1"/>
                </a:solidFill>
                <a:latin typeface="Calibri"/>
                <a:ea typeface="Calibri"/>
                <a:cs typeface="Calibri"/>
                <a:sym typeface="Calibri"/>
              </a:rPr>
              <a:t>affect, through communication, the conditions of their</a:t>
            </a:r>
          </a:p>
          <a:p>
            <a:r>
              <a:rPr lang="en-US" sz="1200" b="0" i="0" u="none" strike="noStrike" cap="none" baseline="0">
                <a:solidFill>
                  <a:schemeClr val="dk1"/>
                </a:solidFill>
                <a:latin typeface="Calibri"/>
                <a:ea typeface="Calibri"/>
                <a:cs typeface="Calibri"/>
                <a:sym typeface="Calibri"/>
              </a:rPr>
              <a:t>existence DOI</a:t>
            </a:r>
            <a:r>
              <a:rPr lang="en-US" sz="1200" b="0" i="0" u="none" strike="noStrike" cap="none" baseline="0" dirty="0">
                <a:solidFill>
                  <a:schemeClr val="dk1"/>
                </a:solidFill>
                <a:latin typeface="Calibri"/>
                <a:ea typeface="Calibri"/>
                <a:cs typeface="Calibri"/>
                <a:sym typeface="Calibri"/>
              </a:rPr>
              <a:t>:10.3233/NRE-151241</a:t>
            </a:r>
            <a:endParaRPr lang="en-US" sz="1200"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8671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dirty="0"/>
              <a:t>Rather</a:t>
            </a:r>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dirty="0"/>
              <a:t>than working on goals to return patients to their previous</a:t>
            </a:r>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dirty="0"/>
              <a:t>levels of </a:t>
            </a:r>
            <a:r>
              <a:rPr lang="en-US" sz="1200" dirty="0" err="1"/>
              <a:t>functioning,AACprovidesways</a:t>
            </a:r>
            <a:r>
              <a:rPr lang="en-US" sz="1200" dirty="0"/>
              <a:t> to remain</a:t>
            </a:r>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dirty="0"/>
              <a:t>engaged in daily activities with alternative compensatory</a:t>
            </a:r>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dirty="0"/>
              <a:t>approaches or durable medical equipment.</a:t>
            </a:r>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endParaRPr lang="en-US" sz="1200" dirty="0"/>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endParaRPr lang="en-US" sz="1200" dirty="0"/>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b="0" i="0" u="none" strike="noStrike" cap="none" baseline="0" dirty="0">
                <a:solidFill>
                  <a:schemeClr val="dk1"/>
                </a:solidFill>
                <a:latin typeface="Calibri"/>
                <a:ea typeface="Calibri"/>
                <a:cs typeface="Calibri"/>
                <a:sym typeface="Calibri"/>
              </a:rPr>
              <a:t>DOI:10.3233/NRE-151241</a:t>
            </a:r>
            <a:endParaRPr lang="en-US" sz="1200" dirty="0"/>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endParaRPr lang="en-US" sz="1200" dirty="0"/>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endParaRPr lang="en-US" sz="1200" dirty="0"/>
          </a:p>
          <a:p>
            <a:pPr marL="228600" marR="0" lvl="0" indent="-5080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1200" dirty="0"/>
              <a:t>Augmentative and alternative communication (AAC) refers to a set of tools use by people who cannot express themselves clearly using their natural speech alone. (https://doi.org/10.1080/17483107.2022.2105961)</a:t>
            </a:r>
          </a:p>
          <a:p>
            <a:pPr marL="228600" lvl="0" indent="-50800">
              <a:spcBef>
                <a:spcPts val="0"/>
              </a:spcBef>
              <a:buSzPts val="2800"/>
              <a:buNone/>
            </a:pPr>
            <a:endParaRPr lang="en-US" dirty="0"/>
          </a:p>
          <a:p>
            <a:pPr marL="228600" lvl="0" indent="-50800">
              <a:spcBef>
                <a:spcPts val="0"/>
              </a:spcBef>
              <a:buSzPts val="2800"/>
              <a:buNone/>
            </a:pPr>
            <a:r>
              <a:rPr lang="en-US" dirty="0"/>
              <a:t>Augmentative and alternative communication is a type of communication that combines gestures, eye pointing, </a:t>
            </a:r>
            <a:r>
              <a:rPr lang="en-US" dirty="0" err="1"/>
              <a:t>vocalisations</a:t>
            </a:r>
            <a:r>
              <a:rPr lang="en-US" dirty="0"/>
              <a:t> and pointing to symbols as communication for people with limited speech abilities.</a:t>
            </a:r>
          </a:p>
          <a:p>
            <a:pPr marL="228600" lvl="0" indent="-50800">
              <a:spcBef>
                <a:spcPts val="0"/>
              </a:spcBef>
              <a:buSzPts val="2800"/>
              <a:buNone/>
            </a:pPr>
            <a:endParaRPr lang="en-US" dirty="0"/>
          </a:p>
          <a:p>
            <a:pPr marL="228600" lvl="0" indent="-50800">
              <a:spcBef>
                <a:spcPts val="0"/>
              </a:spcBef>
              <a:buSzPts val="2800"/>
              <a:buNone/>
            </a:pPr>
            <a:r>
              <a:rPr lang="en-US" dirty="0"/>
              <a:t>Augment means to add to or to enhance. For example, we can augment speech by using gestures, eye pointing and body language.</a:t>
            </a:r>
          </a:p>
          <a:p>
            <a:pPr marL="228600" lvl="0" indent="-50800">
              <a:spcBef>
                <a:spcPts val="0"/>
              </a:spcBef>
              <a:buSzPts val="2800"/>
              <a:buNone/>
            </a:pPr>
            <a:endParaRPr lang="en-US" dirty="0"/>
          </a:p>
          <a:p>
            <a:pPr marL="228600" lvl="0" indent="-50800">
              <a:spcBef>
                <a:spcPts val="0"/>
              </a:spcBef>
              <a:buSzPts val="2800"/>
              <a:buNone/>
            </a:pPr>
            <a:r>
              <a:rPr lang="en-US" dirty="0"/>
              <a:t>Alternative means a choice or a substitute. We can use alternative communication to speech by pointing to symbols, signing or by spelling.</a:t>
            </a:r>
          </a:p>
          <a:p>
            <a:pPr marL="228600" lvl="0" indent="-50800">
              <a:spcBef>
                <a:spcPts val="0"/>
              </a:spcBef>
              <a:buSzPts val="2800"/>
              <a:buNone/>
            </a:pPr>
            <a:endParaRPr lang="en-US" dirty="0"/>
          </a:p>
          <a:p>
            <a:pPr marL="228600" lvl="0" indent="-50800">
              <a:spcBef>
                <a:spcPts val="0"/>
              </a:spcBef>
              <a:buSzPts val="2800"/>
              <a:buNone/>
            </a:pPr>
            <a:r>
              <a:rPr lang="en-US" dirty="0"/>
              <a:t>Communication means to send and receive messages with at least one other person.</a:t>
            </a:r>
          </a:p>
          <a:p>
            <a:pPr marL="228600" lvl="0" indent="-50800">
              <a:spcBef>
                <a:spcPts val="0"/>
              </a:spcBef>
              <a:buSzPts val="2800"/>
              <a:buNone/>
            </a:pPr>
            <a:r>
              <a:rPr lang="en-US" dirty="0"/>
              <a:t>(https://novitatech.com.au/augmentative-and-alternative-communication-aac/</a:t>
            </a:r>
            <a:r>
              <a:rPr lang="en-US" baseline="0" dirty="0"/>
              <a:t>)</a:t>
            </a:r>
            <a:endParaRPr lang="en-US" dirty="0"/>
          </a:p>
          <a:p>
            <a:pPr marL="228600" lvl="0" indent="-50800">
              <a:spcBef>
                <a:spcPts val="0"/>
              </a:spcBef>
              <a:buSzPts val="2800"/>
              <a:buNone/>
            </a:pPr>
            <a:endParaRPr lang="en-US" dirty="0"/>
          </a:p>
          <a:p>
            <a:pPr marL="228600" lvl="0" indent="-50800">
              <a:spcBef>
                <a:spcPts val="0"/>
              </a:spcBef>
              <a:buSzPts val="2800"/>
              <a:buNone/>
            </a:pPr>
            <a:r>
              <a:rPr lang="en-US" dirty="0"/>
              <a:t>This means augmentative and alternative communication (often shorted to AAC) is the term for all communication that is not speech, but other types used to enhance or to replace speech.</a:t>
            </a:r>
          </a:p>
          <a:p>
            <a:pPr marL="0" lvl="0" indent="0" algn="l" rtl="0">
              <a:spcBef>
                <a:spcPts val="0"/>
              </a:spcBef>
              <a:spcAft>
                <a:spcPts val="0"/>
              </a:spcAft>
              <a:buNone/>
            </a:pPr>
            <a:r>
              <a:rPr lang="en-GB" dirty="0">
                <a:solidFill>
                  <a:srgbClr val="374151"/>
                </a:solidFill>
                <a:highlight>
                  <a:srgbClr val="F7F7F8"/>
                </a:highlight>
                <a:latin typeface="Roboto"/>
                <a:ea typeface="Roboto"/>
                <a:cs typeface="Roboto"/>
                <a:sym typeface="Roboto"/>
              </a:rPr>
              <a:t>, or augmentative and alternative communication, is a set of tools and techniques used to help people with communication disorders, including those caused by neurodegenerative diseases. AAC can be particularly useful for adults with neurodegenerative diseases such as Parkinson's disease, Huntington's disease, amyotrophic lateral sclerosis (ALS), and Alzheimer's disease.</a:t>
            </a: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7"/>
        <p:cNvGrpSpPr/>
        <p:nvPr/>
      </p:nvGrpSpPr>
      <p:grpSpPr>
        <a:xfrm>
          <a:off x="0" y="0"/>
          <a:ext cx="0" cy="0"/>
          <a:chOff x="0" y="0"/>
          <a:chExt cx="0" cy="0"/>
        </a:xfrm>
      </p:grpSpPr>
      <p:sp>
        <p:nvSpPr>
          <p:cNvPr id="68" name="Google Shape;68;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3"/>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15"/>
          <p:cNvSpPr txBox="1">
            <a:spLocks noGrp="1"/>
          </p:cNvSpPr>
          <p:nvPr>
            <p:ph type="title"/>
          </p:nvPr>
        </p:nvSpPr>
        <p:spPr>
          <a:xfrm>
            <a:off x="838200" y="365125"/>
            <a:ext cx="10515600" cy="7423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5"/>
          <p:cNvSpPr txBox="1">
            <a:spLocks noGrp="1"/>
          </p:cNvSpPr>
          <p:nvPr>
            <p:ph type="body" idx="1"/>
          </p:nvPr>
        </p:nvSpPr>
        <p:spPr>
          <a:xfrm>
            <a:off x="838200" y="1361440"/>
            <a:ext cx="5181600" cy="48155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5"/>
          <p:cNvSpPr txBox="1">
            <a:spLocks noGrp="1"/>
          </p:cNvSpPr>
          <p:nvPr>
            <p:ph type="body" idx="2"/>
          </p:nvPr>
        </p:nvSpPr>
        <p:spPr>
          <a:xfrm>
            <a:off x="6172200" y="1361440"/>
            <a:ext cx="5181600" cy="48155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0" name="Google Shape;50;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a:spLocks noGrp="1"/>
          </p:cNvSpPr>
          <p:nvPr>
            <p:ph type="pic" idx="2"/>
          </p:nvPr>
        </p:nvSpPr>
        <p:spPr>
          <a:xfrm>
            <a:off x="5183188" y="987425"/>
            <a:ext cx="6172200" cy="4873625"/>
          </a:xfrm>
          <a:prstGeom prst="rect">
            <a:avLst/>
          </a:prstGeom>
          <a:noFill/>
          <a:ln>
            <a:noFill/>
          </a:ln>
        </p:spPr>
      </p:sp>
      <p:sp>
        <p:nvSpPr>
          <p:cNvPr id="57" name="Google Shape;57;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 name="Google Shape;12;p11"/>
          <p:cNvGrpSpPr/>
          <p:nvPr/>
        </p:nvGrpSpPr>
        <p:grpSpPr>
          <a:xfrm>
            <a:off x="179523" y="6121210"/>
            <a:ext cx="6520219" cy="633095"/>
            <a:chOff x="519728" y="10058718"/>
            <a:chExt cx="6520219" cy="633095"/>
          </a:xfrm>
        </p:grpSpPr>
        <p:pic>
          <p:nvPicPr>
            <p:cNvPr id="13" name="Google Shape;13;p11"/>
            <p:cNvPicPr preferRelativeResize="0"/>
            <p:nvPr/>
          </p:nvPicPr>
          <p:blipFill rotWithShape="1">
            <a:blip r:embed="rId13">
              <a:alphaModFix/>
            </a:blip>
            <a:srcRect/>
            <a:stretch/>
          </p:blipFill>
          <p:spPr>
            <a:xfrm>
              <a:off x="519728" y="10058718"/>
              <a:ext cx="2218055" cy="633095"/>
            </a:xfrm>
            <a:prstGeom prst="rect">
              <a:avLst/>
            </a:prstGeom>
            <a:noFill/>
            <a:ln>
              <a:noFill/>
            </a:ln>
          </p:spPr>
        </p:pic>
        <p:sp>
          <p:nvSpPr>
            <p:cNvPr id="14" name="Google Shape;14;p11"/>
            <p:cNvSpPr txBox="1"/>
            <p:nvPr/>
          </p:nvSpPr>
          <p:spPr>
            <a:xfrm>
              <a:off x="2796720" y="10142137"/>
              <a:ext cx="424322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b="0" i="0" u="none" strike="noStrike" cap="none">
                  <a:solidFill>
                    <a:schemeClr val="dk1"/>
                  </a:solidFill>
                  <a:latin typeface="Calibri"/>
                  <a:ea typeface="Calibri"/>
                  <a:cs typeface="Calibri"/>
                  <a:sym typeface="Calibri"/>
                </a:rPr>
                <a:t>Reference number: 618596-EPP-1-2020-1-SE-EPPKA2-CBHE-JP</a:t>
              </a:r>
              <a:br>
                <a:rPr lang="en-GB" sz="800" b="0" i="0" u="none" strike="noStrike" cap="none">
                  <a:solidFill>
                    <a:schemeClr val="dk1"/>
                  </a:solidFill>
                  <a:latin typeface="Calibri"/>
                  <a:ea typeface="Calibri"/>
                  <a:cs typeface="Calibri"/>
                  <a:sym typeface="Calibri"/>
                </a:rPr>
              </a:br>
              <a:r>
                <a:rPr lang="en-GB" sz="800" b="0" i="0" u="none" strike="noStrike" cap="none">
                  <a:solidFill>
                    <a:schemeClr val="dk1"/>
                  </a:solidFill>
                  <a:latin typeface="Calibri"/>
                  <a:ea typeface="Calibri"/>
                  <a:cs typeface="Calibri"/>
                  <a:sym typeface="Calibri"/>
                </a:rPr>
                <a:t>This publication [communication] reflects the views only of the authors, and the Commission cannot be held responsible for any use, which may be made of the information contained therein.</a:t>
              </a:r>
              <a:endParaRPr/>
            </a:p>
          </p:txBody>
        </p:sp>
      </p:grpSp>
      <p:pic>
        <p:nvPicPr>
          <p:cNvPr id="15" name="Google Shape;15;p11"/>
          <p:cNvPicPr preferRelativeResize="0"/>
          <p:nvPr/>
        </p:nvPicPr>
        <p:blipFill rotWithShape="1">
          <a:blip r:embed="rId14">
            <a:alphaModFix/>
          </a:blip>
          <a:srcRect/>
          <a:stretch/>
        </p:blipFill>
        <p:spPr>
          <a:xfrm>
            <a:off x="11058439" y="5504807"/>
            <a:ext cx="1074143" cy="130911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2.xml"/><Relationship Id="rId7" Type="http://schemas.openxmlformats.org/officeDocument/2006/relationships/image" Target="../media/image4.jp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hyperlink" Target="https://www.assistiveware.com/learn-aac%C2%A0" TargetMode="External"/><Relationship Id="rId4" Type="http://schemas.openxmlformats.org/officeDocument/2006/relationships/notesSlide" Target="../notesSlides/notesSlide11.xml"/><Relationship Id="rId9"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3.xml"/><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9.jp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2.jp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jp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2.xml"/><Relationship Id="rId7" Type="http://schemas.openxmlformats.org/officeDocument/2006/relationships/image" Target="../media/image20.jp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19.jpg"/><Relationship Id="rId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notesSlide" Target="../notesSlides/notesSlide25.xml"/><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hyperlink" Target="http://www.hopkinsmedicine.org/" TargetMode="External"/><Relationship Id="rId3" Type="http://schemas.openxmlformats.org/officeDocument/2006/relationships/slideLayout" Target="../slideLayouts/slideLayout2.xml"/><Relationship Id="rId7" Type="http://schemas.openxmlformats.org/officeDocument/2006/relationships/hyperlink" Target="http://www.jhu.edu/" TargetMode="Externa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hyperlink" Target="http://dx.doi.org/10.3233/NRE-151241" TargetMode="External"/><Relationship Id="rId11" Type="http://schemas.openxmlformats.org/officeDocument/2006/relationships/image" Target="../media/image3.png"/><Relationship Id="rId5" Type="http://schemas.openxmlformats.org/officeDocument/2006/relationships/hyperlink" Target="https://www.researchgate.net/profile/Aimee-Mooney-2" TargetMode="External"/><Relationship Id="rId10" Type="http://schemas.openxmlformats.org/officeDocument/2006/relationships/hyperlink" Target="https://theconversation.com/the-technology-that-gave-stephen-hawking-a-voice-should-be-accessible-to-all-who-need-it-93418" TargetMode="External"/><Relationship Id="rId4" Type="http://schemas.openxmlformats.org/officeDocument/2006/relationships/notesSlide" Target="../notesSlides/notesSlide26.xml"/><Relationship Id="rId9" Type="http://schemas.openxmlformats.org/officeDocument/2006/relationships/hyperlink" Target="https://www.asha.org/public/speech/disorders/AAc/"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6.jp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ctrTitle"/>
          </p:nvPr>
        </p:nvSpPr>
        <p:spPr>
          <a:xfrm>
            <a:off x="1490070" y="1470990"/>
            <a:ext cx="9144000" cy="129353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GB" sz="5400" b="1"/>
              <a:t>Course number 6</a:t>
            </a:r>
            <a:br>
              <a:rPr lang="en-GB" sz="5400" b="1"/>
            </a:br>
            <a:r>
              <a:rPr lang="en-GB" sz="5400" b="1"/>
              <a:t>COMMUNICATION</a:t>
            </a:r>
            <a:endParaRPr sz="5400"/>
          </a:p>
        </p:txBody>
      </p:sp>
      <p:sp>
        <p:nvSpPr>
          <p:cNvPr id="78" name="Google Shape;78;p1"/>
          <p:cNvSpPr txBox="1">
            <a:spLocks noGrp="1"/>
          </p:cNvSpPr>
          <p:nvPr>
            <p:ph type="subTitle" idx="1"/>
          </p:nvPr>
        </p:nvSpPr>
        <p:spPr>
          <a:xfrm>
            <a:off x="1524000" y="3602038"/>
            <a:ext cx="9144000" cy="633095"/>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dk1"/>
              </a:buClr>
              <a:buSzPct val="100000"/>
              <a:buNone/>
            </a:pPr>
            <a:r>
              <a:rPr lang="en-GB" dirty="0"/>
              <a:t>Unit number: 4a Unit name: </a:t>
            </a:r>
            <a:r>
              <a:rPr lang="en-GB" b="1" dirty="0"/>
              <a:t>Alternative and Augmentative Communication</a:t>
            </a:r>
            <a:br>
              <a:rPr lang="en-GB" b="1" dirty="0"/>
            </a:br>
            <a:endParaRPr b="1" dirty="0"/>
          </a:p>
        </p:txBody>
      </p:sp>
      <p:sp>
        <p:nvSpPr>
          <p:cNvPr id="79" name="Google Shape;79;p1"/>
          <p:cNvSpPr txBox="1"/>
          <p:nvPr/>
        </p:nvSpPr>
        <p:spPr>
          <a:xfrm>
            <a:off x="1696949" y="4327208"/>
            <a:ext cx="9144000" cy="633095"/>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rtl="0">
              <a:lnSpc>
                <a:spcPct val="90000"/>
              </a:lnSpc>
              <a:spcBef>
                <a:spcPts val="0"/>
              </a:spcBef>
              <a:spcAft>
                <a:spcPts val="0"/>
              </a:spcAft>
              <a:buClr>
                <a:schemeClr val="dk1"/>
              </a:buClr>
              <a:buSzPts val="2400"/>
              <a:buFont typeface="Arial"/>
              <a:buNone/>
            </a:pPr>
            <a:r>
              <a:rPr lang="en-GB" sz="2400">
                <a:solidFill>
                  <a:schemeClr val="dk1"/>
                </a:solidFill>
                <a:latin typeface="Calibri"/>
                <a:ea typeface="Calibri"/>
                <a:cs typeface="Calibri"/>
                <a:sym typeface="Calibri"/>
              </a:rPr>
              <a:t>Loukia Taxitari</a:t>
            </a:r>
            <a:br>
              <a:rPr lang="en-GB" sz="2400">
                <a:solidFill>
                  <a:schemeClr val="dk1"/>
                </a:solidFill>
                <a:latin typeface="Calibri"/>
                <a:ea typeface="Calibri"/>
                <a:cs typeface="Calibri"/>
                <a:sym typeface="Calibri"/>
              </a:rPr>
            </a:br>
            <a:r>
              <a:rPr lang="en-GB" sz="2400">
                <a:solidFill>
                  <a:schemeClr val="dk1"/>
                </a:solidFill>
                <a:latin typeface="Calibri"/>
                <a:ea typeface="Calibri"/>
                <a:cs typeface="Calibri"/>
                <a:sym typeface="Calibri"/>
              </a:rPr>
              <a:t>Neapolis University Pafos</a:t>
            </a:r>
            <a:endParaRPr/>
          </a:p>
        </p:txBody>
      </p:sp>
      <p:sp>
        <p:nvSpPr>
          <p:cNvPr id="80" name="Google Shape;80;p1"/>
          <p:cNvSpPr txBox="1"/>
          <p:nvPr/>
        </p:nvSpPr>
        <p:spPr>
          <a:xfrm>
            <a:off x="516835" y="252076"/>
            <a:ext cx="1015116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nEUROcare - </a:t>
            </a:r>
            <a:br>
              <a:rPr lang="en-GB" sz="1800" b="1">
                <a:solidFill>
                  <a:schemeClr val="dk1"/>
                </a:solidFill>
                <a:latin typeface="Calibri"/>
                <a:ea typeface="Calibri"/>
                <a:cs typeface="Calibri"/>
                <a:sym typeface="Calibri"/>
              </a:rPr>
            </a:br>
            <a:r>
              <a:rPr lang="en-GB" sz="1800" b="1">
                <a:solidFill>
                  <a:schemeClr val="dk1"/>
                </a:solidFill>
                <a:latin typeface="Calibri"/>
                <a:ea typeface="Calibri"/>
                <a:cs typeface="Calibri"/>
                <a:sym typeface="Calibri"/>
              </a:rPr>
              <a:t>a European initiative for capacity building to meet the challenges </a:t>
            </a:r>
            <a:endParaRPr/>
          </a:p>
          <a:p>
            <a:pPr marL="0" marR="0" lvl="0" indent="0" algn="ctr" rtl="0">
              <a:spcBef>
                <a:spcPts val="0"/>
              </a:spcBef>
              <a:spcAft>
                <a:spcPts val="0"/>
              </a:spcAft>
              <a:buNone/>
            </a:pPr>
            <a:r>
              <a:rPr lang="en-GB" sz="1800" b="1">
                <a:solidFill>
                  <a:schemeClr val="dk1"/>
                </a:solidFill>
                <a:latin typeface="Calibri"/>
                <a:ea typeface="Calibri"/>
                <a:cs typeface="Calibri"/>
                <a:sym typeface="Calibri"/>
              </a:rPr>
              <a:t>of caring for people with neurodegenerative disorders in Sri Lanka</a:t>
            </a:r>
            <a:r>
              <a:rPr lang="en-GB"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2" name="1">
            <a:hlinkClick r:id="" action="ppaction://media"/>
            <a:extLst>
              <a:ext uri="{FF2B5EF4-FFF2-40B4-BE49-F238E27FC236}">
                <a16:creationId xmlns:a16="http://schemas.microsoft.com/office/drawing/2014/main" id="{B382638B-E90E-EC98-D3C2-5EEB300D22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07508" y="2561327"/>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89"/>
    </mc:Choice>
    <mc:Fallback xmlns="">
      <p:transition spd="slow" advTm="56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23"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Applications of AAC</a:t>
            </a:r>
            <a:endParaRPr dirty="0"/>
          </a:p>
        </p:txBody>
      </p:sp>
      <p:sp>
        <p:nvSpPr>
          <p:cNvPr id="98" name="Google Shape;98;p4"/>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a:bodyPr>
          <a:lstStyle/>
          <a:p>
            <a:pPr marL="615950" indent="-457200">
              <a:lnSpc>
                <a:spcPct val="115000"/>
              </a:lnSpc>
              <a:spcBef>
                <a:spcPts val="2900"/>
              </a:spcBef>
              <a:buSzPts val="1100"/>
              <a:buFont typeface="Wingdings" panose="05000000000000000000" pitchFamily="2" charset="2"/>
              <a:buChar char="§"/>
            </a:pPr>
            <a:r>
              <a:rPr lang="en-US" dirty="0"/>
              <a:t>Compensating for speech difficulties.</a:t>
            </a:r>
          </a:p>
          <a:p>
            <a:pPr marL="615950" indent="-457200">
              <a:lnSpc>
                <a:spcPct val="115000"/>
              </a:lnSpc>
              <a:spcBef>
                <a:spcPts val="2900"/>
              </a:spcBef>
              <a:buSzPts val="1100"/>
              <a:buFont typeface="Wingdings" panose="05000000000000000000" pitchFamily="2" charset="2"/>
              <a:buChar char="§"/>
            </a:pPr>
            <a:r>
              <a:rPr lang="en-US" dirty="0"/>
              <a:t>Improving quality of life.</a:t>
            </a:r>
          </a:p>
          <a:p>
            <a:pPr marL="615950" indent="-457200">
              <a:lnSpc>
                <a:spcPct val="115000"/>
              </a:lnSpc>
              <a:spcBef>
                <a:spcPts val="2900"/>
              </a:spcBef>
              <a:buSzPts val="1100"/>
              <a:buFont typeface="Wingdings" panose="05000000000000000000" pitchFamily="2" charset="2"/>
              <a:buChar char="§"/>
            </a:pPr>
            <a:r>
              <a:rPr lang="en-US" dirty="0"/>
              <a:t>Supporting memory and cognition.</a:t>
            </a:r>
          </a:p>
          <a:p>
            <a:pPr marL="615950" indent="-457200">
              <a:lnSpc>
                <a:spcPct val="115000"/>
              </a:lnSpc>
              <a:spcBef>
                <a:spcPts val="2900"/>
              </a:spcBef>
              <a:buSzPts val="1100"/>
              <a:buFont typeface="Wingdings" panose="05000000000000000000" pitchFamily="2" charset="2"/>
              <a:buChar char="§"/>
            </a:pPr>
            <a:r>
              <a:rPr lang="en-US" dirty="0"/>
              <a:t>Providing caregiver support.</a:t>
            </a:r>
          </a:p>
          <a:p>
            <a:pPr marL="615950" indent="-457200">
              <a:lnSpc>
                <a:spcPct val="115000"/>
              </a:lnSpc>
              <a:spcBef>
                <a:spcPts val="2900"/>
              </a:spcBef>
              <a:buSzPts val="1100"/>
              <a:buFont typeface="Wingdings" panose="05000000000000000000" pitchFamily="2" charset="2"/>
              <a:buChar char="§"/>
            </a:pPr>
            <a:r>
              <a:rPr lang="en-US" dirty="0"/>
              <a:t>Facilitating </a:t>
            </a:r>
            <a:r>
              <a:rPr lang="en-US"/>
              <a:t>end-of-life care.</a:t>
            </a:r>
            <a:endParaRPr dirty="0"/>
          </a:p>
        </p:txBody>
      </p:sp>
      <p:pic>
        <p:nvPicPr>
          <p:cNvPr id="2" name="10">
            <a:hlinkClick r:id="" action="ppaction://media"/>
            <a:extLst>
              <a:ext uri="{FF2B5EF4-FFF2-40B4-BE49-F238E27FC236}">
                <a16:creationId xmlns:a16="http://schemas.microsoft.com/office/drawing/2014/main" id="{AA3764F8-B14D-C266-6C76-4156D8B1A4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50309" y="5054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621"/>
    </mc:Choice>
    <mc:Fallback xmlns="">
      <p:transition spd="slow" advTm="976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5"/>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AAC applications</a:t>
            </a:r>
            <a:endParaRPr dirty="0"/>
          </a:p>
        </p:txBody>
      </p:sp>
      <p:sp>
        <p:nvSpPr>
          <p:cNvPr id="104" name="Google Shape;104;p5"/>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a:bodyPr>
          <a:lstStyle/>
          <a:p>
            <a:pPr marL="228600" lvl="0" indent="-50800">
              <a:spcBef>
                <a:spcPts val="0"/>
              </a:spcBef>
              <a:buSzPts val="2800"/>
              <a:buNone/>
            </a:pPr>
            <a:r>
              <a:rPr lang="en-GB" dirty="0">
                <a:hlinkClick r:id="rId5"/>
              </a:rPr>
              <a:t>Learn AAC - </a:t>
            </a:r>
            <a:r>
              <a:rPr lang="en-GB" dirty="0" err="1">
                <a:hlinkClick r:id="rId5"/>
              </a:rPr>
              <a:t>AssistiveWare</a:t>
            </a:r>
            <a:endParaRPr lang="en-US" dirty="0"/>
          </a:p>
          <a:p>
            <a:pPr marL="228600" lvl="0" indent="-50800">
              <a:spcBef>
                <a:spcPts val="0"/>
              </a:spcBef>
              <a:buSzPts val="2800"/>
              <a:buNone/>
            </a:pPr>
            <a:endParaRPr lang="en-US" dirty="0"/>
          </a:p>
          <a:p>
            <a:pPr marL="228600" lvl="0" indent="-50800">
              <a:spcBef>
                <a:spcPts val="0"/>
              </a:spcBef>
              <a:buSzPts val="2800"/>
              <a:buNone/>
            </a:pPr>
            <a:endParaRPr lang="en-US" dirty="0"/>
          </a:p>
          <a:p>
            <a:pPr marL="228600" lvl="0" indent="-50800">
              <a:spcBef>
                <a:spcPts val="0"/>
              </a:spcBef>
              <a:buSzPts val="2800"/>
              <a:buNone/>
            </a:pPr>
            <a:endParaRPr dirty="0"/>
          </a:p>
        </p:txBody>
      </p:sp>
      <p:pic>
        <p:nvPicPr>
          <p:cNvPr id="2" name="11">
            <a:hlinkClick r:id="" action="ppaction://media"/>
            <a:extLst>
              <a:ext uri="{FF2B5EF4-FFF2-40B4-BE49-F238E27FC236}">
                <a16:creationId xmlns:a16="http://schemas.microsoft.com/office/drawing/2014/main" id="{F8710BBC-F575-1249-B528-809DE70790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80491" y="3833064"/>
            <a:ext cx="406400" cy="406400"/>
          </a:xfrm>
          <a:prstGeom prst="rect">
            <a:avLst/>
          </a:prstGeom>
        </p:spPr>
      </p:pic>
      <p:pic>
        <p:nvPicPr>
          <p:cNvPr id="4" name="Picture 3" descr="A close-up of a menu&#10;&#10;Description automatically generated">
            <a:extLst>
              <a:ext uri="{FF2B5EF4-FFF2-40B4-BE49-F238E27FC236}">
                <a16:creationId xmlns:a16="http://schemas.microsoft.com/office/drawing/2014/main" id="{5C003D06-5CDF-C47C-FC5F-3B8CA9029AAA}"/>
              </a:ext>
            </a:extLst>
          </p:cNvPr>
          <p:cNvPicPr>
            <a:picLocks noChangeAspect="1"/>
          </p:cNvPicPr>
          <p:nvPr/>
        </p:nvPicPr>
        <p:blipFill>
          <a:blip r:embed="rId7"/>
          <a:stretch>
            <a:fillRect/>
          </a:stretch>
        </p:blipFill>
        <p:spPr>
          <a:xfrm>
            <a:off x="4429360" y="2455832"/>
            <a:ext cx="3333279" cy="3333279"/>
          </a:xfrm>
          <a:prstGeom prst="rect">
            <a:avLst/>
          </a:prstGeom>
        </p:spPr>
      </p:pic>
      <p:pic>
        <p:nvPicPr>
          <p:cNvPr id="6" name="Picture 5" descr="A child using a tablet&#10;&#10;Description automatically generated">
            <a:extLst>
              <a:ext uri="{FF2B5EF4-FFF2-40B4-BE49-F238E27FC236}">
                <a16:creationId xmlns:a16="http://schemas.microsoft.com/office/drawing/2014/main" id="{D5C75E99-53EC-BE61-3083-28DEC37B288E}"/>
              </a:ext>
            </a:extLst>
          </p:cNvPr>
          <p:cNvPicPr>
            <a:picLocks noChangeAspect="1"/>
          </p:cNvPicPr>
          <p:nvPr/>
        </p:nvPicPr>
        <p:blipFill>
          <a:blip r:embed="rId8"/>
          <a:stretch>
            <a:fillRect/>
          </a:stretch>
        </p:blipFill>
        <p:spPr>
          <a:xfrm>
            <a:off x="911999" y="2455832"/>
            <a:ext cx="3374721" cy="3374721"/>
          </a:xfrm>
          <a:prstGeom prst="rect">
            <a:avLst/>
          </a:prstGeom>
        </p:spPr>
      </p:pic>
      <p:pic>
        <p:nvPicPr>
          <p:cNvPr id="8" name="Picture 7" descr="A finger pointing at a check mark&#10;&#10;Description automatically generated">
            <a:extLst>
              <a:ext uri="{FF2B5EF4-FFF2-40B4-BE49-F238E27FC236}">
                <a16:creationId xmlns:a16="http://schemas.microsoft.com/office/drawing/2014/main" id="{F90C8D1B-969D-087C-0C10-F27198A3596D}"/>
              </a:ext>
            </a:extLst>
          </p:cNvPr>
          <p:cNvPicPr>
            <a:picLocks noChangeAspect="1"/>
          </p:cNvPicPr>
          <p:nvPr/>
        </p:nvPicPr>
        <p:blipFill>
          <a:blip r:embed="rId9"/>
          <a:stretch>
            <a:fillRect/>
          </a:stretch>
        </p:blipFill>
        <p:spPr>
          <a:xfrm>
            <a:off x="7905279" y="2425880"/>
            <a:ext cx="3333279" cy="3333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5"/>
    </mc:Choice>
    <mc:Fallback xmlns="">
      <p:transition spd="slow" advTm="35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t>Types of AAC</a:t>
            </a:r>
            <a:endParaRPr b="1" dirty="0"/>
          </a:p>
        </p:txBody>
      </p:sp>
      <p:sp>
        <p:nvSpPr>
          <p:cNvPr id="110" name="Google Shape;110;p6"/>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a:bodyPr>
          <a:lstStyle/>
          <a:p>
            <a:pPr marL="228600" lvl="0" indent="-50800">
              <a:lnSpc>
                <a:spcPct val="150000"/>
              </a:lnSpc>
              <a:spcBef>
                <a:spcPts val="0"/>
              </a:spcBef>
              <a:buSzPts val="2800"/>
              <a:buNone/>
            </a:pPr>
            <a:r>
              <a:rPr lang="en-US" sz="2000" dirty="0"/>
              <a:t>The term ‘AAC’ includes four interlinked strands:</a:t>
            </a:r>
          </a:p>
          <a:p>
            <a:pPr marL="635000" lvl="0" indent="-457200">
              <a:lnSpc>
                <a:spcPct val="150000"/>
              </a:lnSpc>
              <a:spcBef>
                <a:spcPts val="0"/>
              </a:spcBef>
              <a:buSzPts val="2800"/>
              <a:buFont typeface="Wingdings" panose="05000000000000000000" pitchFamily="2" charset="2"/>
              <a:buChar char="§"/>
            </a:pPr>
            <a:r>
              <a:rPr lang="en-US" sz="2000" dirty="0"/>
              <a:t>The communication medium </a:t>
            </a:r>
          </a:p>
          <a:p>
            <a:pPr marL="635000" lvl="0" indent="-457200">
              <a:lnSpc>
                <a:spcPct val="150000"/>
              </a:lnSpc>
              <a:spcBef>
                <a:spcPts val="0"/>
              </a:spcBef>
              <a:buSzPts val="2800"/>
              <a:buFont typeface="Wingdings" panose="05000000000000000000" pitchFamily="2" charset="2"/>
              <a:buChar char="§"/>
            </a:pPr>
            <a:r>
              <a:rPr lang="en-US" sz="2000" dirty="0"/>
              <a:t>A means of access to the communication medium </a:t>
            </a:r>
          </a:p>
          <a:p>
            <a:pPr marL="635000" lvl="0" indent="-457200">
              <a:lnSpc>
                <a:spcPct val="150000"/>
              </a:lnSpc>
              <a:spcBef>
                <a:spcPts val="0"/>
              </a:spcBef>
              <a:buSzPts val="2800"/>
              <a:buFont typeface="Wingdings" panose="05000000000000000000" pitchFamily="2" charset="2"/>
              <a:buChar char="§"/>
            </a:pPr>
            <a:r>
              <a:rPr lang="en-US" sz="2000" dirty="0"/>
              <a:t>A system of representing meaning </a:t>
            </a:r>
          </a:p>
          <a:p>
            <a:pPr marL="635000" lvl="0" indent="-457200">
              <a:lnSpc>
                <a:spcPct val="150000"/>
              </a:lnSpc>
              <a:spcBef>
                <a:spcPts val="0"/>
              </a:spcBef>
              <a:buSzPts val="2800"/>
              <a:buFont typeface="Wingdings" panose="05000000000000000000" pitchFamily="2" charset="2"/>
              <a:buChar char="§"/>
            </a:pPr>
            <a:r>
              <a:rPr lang="en-US" sz="2000" dirty="0"/>
              <a:t>Strategies for interacting with a communication partner </a:t>
            </a:r>
          </a:p>
        </p:txBody>
      </p:sp>
      <p:pic>
        <p:nvPicPr>
          <p:cNvPr id="2" name="12">
            <a:hlinkClick r:id="" action="ppaction://media"/>
            <a:extLst>
              <a:ext uri="{FF2B5EF4-FFF2-40B4-BE49-F238E27FC236}">
                <a16:creationId xmlns:a16="http://schemas.microsoft.com/office/drawing/2014/main" id="{A16C730B-3FE3-8518-124D-EBC6AAB6D5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59314" y="4662714"/>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528"/>
    </mc:Choice>
    <mc:Fallback xmlns="">
      <p:transition spd="slow" advTm="655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fontScale="90000"/>
          </a:bodyPr>
          <a:lstStyle/>
          <a:p>
            <a:pPr lvl="0">
              <a:buSzPts val="4400"/>
            </a:pPr>
            <a:br>
              <a:rPr lang="en-US" b="1" dirty="0"/>
            </a:br>
            <a:br>
              <a:rPr lang="en-US" b="1" dirty="0"/>
            </a:br>
            <a:r>
              <a:rPr lang="en-US" b="1" dirty="0"/>
              <a:t>Augmentative and Alternative Communication</a:t>
            </a:r>
            <a:br>
              <a:rPr lang="en-US" b="1" dirty="0"/>
            </a:br>
            <a:br>
              <a:rPr lang="en-US" b="1" dirty="0"/>
            </a:br>
            <a:endParaRPr b="1" dirty="0"/>
          </a:p>
        </p:txBody>
      </p:sp>
      <p:graphicFrame>
        <p:nvGraphicFramePr>
          <p:cNvPr id="5" name="Diagram 4"/>
          <p:cNvGraphicFramePr/>
          <p:nvPr>
            <p:extLst>
              <p:ext uri="{D42A27DB-BD31-4B8C-83A1-F6EECF244321}">
                <p14:modId xmlns:p14="http://schemas.microsoft.com/office/powerpoint/2010/main" val="232749581"/>
              </p:ext>
            </p:extLst>
          </p:nvPr>
        </p:nvGraphicFramePr>
        <p:xfrm>
          <a:off x="983783" y="1193183"/>
          <a:ext cx="10490822" cy="41594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13">
            <a:hlinkClick r:id="" action="ppaction://media"/>
            <a:extLst>
              <a:ext uri="{FF2B5EF4-FFF2-40B4-BE49-F238E27FC236}">
                <a16:creationId xmlns:a16="http://schemas.microsoft.com/office/drawing/2014/main" id="{6DA4393A-2381-2350-9341-F56678236D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85886" y="4946187"/>
            <a:ext cx="406400" cy="406400"/>
          </a:xfrm>
          <a:prstGeom prst="rect">
            <a:avLst/>
          </a:prstGeom>
        </p:spPr>
      </p:pic>
    </p:spTree>
    <p:extLst>
      <p:ext uri="{BB962C8B-B14F-4D97-AF65-F5344CB8AC3E}">
        <p14:creationId xmlns:p14="http://schemas.microsoft.com/office/powerpoint/2010/main" val="374154314"/>
      </p:ext>
    </p:extLst>
  </p:cSld>
  <p:clrMapOvr>
    <a:masterClrMapping/>
  </p:clrMapOvr>
  <mc:AlternateContent xmlns:mc="http://schemas.openxmlformats.org/markup-compatibility/2006" xmlns:p14="http://schemas.microsoft.com/office/powerpoint/2010/main">
    <mc:Choice Requires="p14">
      <p:transition spd="slow" p14:dur="2000" advTm="9005"/>
    </mc:Choice>
    <mc:Fallback xmlns="">
      <p:transition spd="slow" advTm="90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6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ts val="4400"/>
            </a:pPr>
            <a:r>
              <a:rPr lang="en-US" b="1" dirty="0"/>
              <a:t>Unaided Communication</a:t>
            </a:r>
            <a:endParaRPr b="1" dirty="0"/>
          </a:p>
        </p:txBody>
      </p:sp>
      <p:sp>
        <p:nvSpPr>
          <p:cNvPr id="116" name="Google Shape;116;p7"/>
          <p:cNvSpPr txBox="1">
            <a:spLocks noGrp="1"/>
          </p:cNvSpPr>
          <p:nvPr>
            <p:ph type="body" idx="1"/>
          </p:nvPr>
        </p:nvSpPr>
        <p:spPr>
          <a:xfrm>
            <a:off x="838200" y="1872343"/>
            <a:ext cx="10515600" cy="4304620"/>
          </a:xfrm>
          <a:prstGeom prst="rect">
            <a:avLst/>
          </a:prstGeom>
          <a:noFill/>
          <a:ln>
            <a:noFill/>
          </a:ln>
        </p:spPr>
        <p:txBody>
          <a:bodyPr spcFirstLastPara="1" wrap="square" lIns="91425" tIns="45700" rIns="91425" bIns="45700" anchor="t" anchorCtr="0">
            <a:normAutofit/>
          </a:bodyPr>
          <a:lstStyle/>
          <a:p>
            <a:pPr marL="228600" indent="-50800">
              <a:lnSpc>
                <a:spcPct val="150000"/>
              </a:lnSpc>
              <a:spcBef>
                <a:spcPts val="0"/>
              </a:spcBef>
              <a:buSzPts val="2800"/>
              <a:buNone/>
            </a:pPr>
            <a:r>
              <a:rPr lang="en-US" sz="2000" b="1" dirty="0"/>
              <a:t>Unaided communication </a:t>
            </a:r>
            <a:r>
              <a:rPr lang="en-US" sz="2000" dirty="0"/>
              <a:t>includes the whole range of expressive</a:t>
            </a:r>
            <a:r>
              <a:rPr lang="el-GR" sz="2000" dirty="0"/>
              <a:t> </a:t>
            </a:r>
            <a:r>
              <a:rPr lang="en-US" sz="2000" dirty="0"/>
              <a:t>things we can do with our</a:t>
            </a:r>
            <a:endParaRPr lang="el-GR" sz="2000" dirty="0"/>
          </a:p>
          <a:p>
            <a:pPr marL="228600" indent="-50800">
              <a:lnSpc>
                <a:spcPct val="150000"/>
              </a:lnSpc>
              <a:spcBef>
                <a:spcPts val="0"/>
              </a:spcBef>
              <a:buSzPts val="2800"/>
              <a:buNone/>
            </a:pPr>
            <a:r>
              <a:rPr lang="en-US" sz="2000" dirty="0"/>
              <a:t>bodies, such as gestures, facial expression,</a:t>
            </a:r>
            <a:r>
              <a:rPr lang="el-GR" sz="2000" dirty="0"/>
              <a:t> </a:t>
            </a:r>
            <a:r>
              <a:rPr lang="en-US" sz="2000" dirty="0"/>
              <a:t>eye gaze, and body postures, and might include some mime-like</a:t>
            </a:r>
            <a:r>
              <a:rPr lang="el-GR" sz="2000" dirty="0"/>
              <a:t> </a:t>
            </a:r>
            <a:r>
              <a:rPr lang="en-US" sz="2000" dirty="0"/>
              <a:t>movements and signs. </a:t>
            </a:r>
            <a:endParaRPr lang="en-US" dirty="0"/>
          </a:p>
          <a:p>
            <a:pPr marL="228600" indent="-50800">
              <a:lnSpc>
                <a:spcPct val="150000"/>
              </a:lnSpc>
              <a:spcBef>
                <a:spcPts val="0"/>
              </a:spcBef>
              <a:buSzPts val="2800"/>
              <a:buNone/>
            </a:pPr>
            <a:endParaRPr lang="en-US" sz="2000" dirty="0"/>
          </a:p>
        </p:txBody>
      </p:sp>
      <p:pic>
        <p:nvPicPr>
          <p:cNvPr id="2" name="14">
            <a:hlinkClick r:id="" action="ppaction://media"/>
            <a:extLst>
              <a:ext uri="{FF2B5EF4-FFF2-40B4-BE49-F238E27FC236}">
                <a16:creationId xmlns:a16="http://schemas.microsoft.com/office/drawing/2014/main" id="{0AF1A767-D3DF-22A9-583F-FA1A277F5E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5806" y="4754155"/>
            <a:ext cx="406400" cy="406400"/>
          </a:xfrm>
          <a:prstGeom prst="rect">
            <a:avLst/>
          </a:prstGeom>
        </p:spPr>
      </p:pic>
      <p:pic>
        <p:nvPicPr>
          <p:cNvPr id="4" name="Picture 3" descr="A set of hands with different gestures&#10;&#10;Description automatically generated">
            <a:extLst>
              <a:ext uri="{FF2B5EF4-FFF2-40B4-BE49-F238E27FC236}">
                <a16:creationId xmlns:a16="http://schemas.microsoft.com/office/drawing/2014/main" id="{F46AB399-6F1F-7DC2-1D57-B137C746A8D6}"/>
              </a:ext>
            </a:extLst>
          </p:cNvPr>
          <p:cNvPicPr>
            <a:picLocks noChangeAspect="1"/>
          </p:cNvPicPr>
          <p:nvPr/>
        </p:nvPicPr>
        <p:blipFill>
          <a:blip r:embed="rId6"/>
          <a:stretch>
            <a:fillRect/>
          </a:stretch>
        </p:blipFill>
        <p:spPr>
          <a:xfrm>
            <a:off x="1722067" y="3678896"/>
            <a:ext cx="3075401" cy="2460321"/>
          </a:xfrm>
          <a:prstGeom prst="rect">
            <a:avLst/>
          </a:prstGeom>
        </p:spPr>
      </p:pic>
      <p:pic>
        <p:nvPicPr>
          <p:cNvPr id="6" name="Picture 5" descr="A line drawing of different gestures&#10;&#10;Description automatically generated">
            <a:extLst>
              <a:ext uri="{FF2B5EF4-FFF2-40B4-BE49-F238E27FC236}">
                <a16:creationId xmlns:a16="http://schemas.microsoft.com/office/drawing/2014/main" id="{6E7E3804-0B9A-6562-2035-35DF45EAC2E7}"/>
              </a:ext>
            </a:extLst>
          </p:cNvPr>
          <p:cNvPicPr>
            <a:picLocks noChangeAspect="1"/>
          </p:cNvPicPr>
          <p:nvPr/>
        </p:nvPicPr>
        <p:blipFill>
          <a:blip r:embed="rId7"/>
          <a:stretch>
            <a:fillRect/>
          </a:stretch>
        </p:blipFill>
        <p:spPr>
          <a:xfrm>
            <a:off x="6009364" y="3580318"/>
            <a:ext cx="4191000" cy="2657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837"/>
    </mc:Choice>
    <mc:Fallback xmlns="">
      <p:transition spd="slow" advTm="1478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ts val="4400"/>
            </a:pPr>
            <a:r>
              <a:rPr lang="en-US" b="1" dirty="0"/>
              <a:t>Aided Communication</a:t>
            </a:r>
            <a:endParaRPr b="1" dirty="0"/>
          </a:p>
        </p:txBody>
      </p:sp>
      <p:sp>
        <p:nvSpPr>
          <p:cNvPr id="122" name="Google Shape;122;p8"/>
          <p:cNvSpPr txBox="1">
            <a:spLocks noGrp="1"/>
          </p:cNvSpPr>
          <p:nvPr>
            <p:ph type="body" idx="1"/>
          </p:nvPr>
        </p:nvSpPr>
        <p:spPr>
          <a:xfrm>
            <a:off x="674912" y="1937657"/>
            <a:ext cx="10515600" cy="4239306"/>
          </a:xfrm>
          <a:prstGeom prst="rect">
            <a:avLst/>
          </a:prstGeom>
          <a:noFill/>
          <a:ln>
            <a:noFill/>
          </a:ln>
        </p:spPr>
        <p:txBody>
          <a:bodyPr spcFirstLastPara="1" wrap="square" lIns="91425" tIns="45700" rIns="91425" bIns="45700" anchor="t" anchorCtr="0">
            <a:normAutofit/>
          </a:bodyPr>
          <a:lstStyle/>
          <a:p>
            <a:pPr marL="228600" lvl="0" indent="-50800">
              <a:lnSpc>
                <a:spcPct val="150000"/>
              </a:lnSpc>
              <a:spcBef>
                <a:spcPts val="0"/>
              </a:spcBef>
              <a:buSzPts val="2800"/>
              <a:buNone/>
            </a:pPr>
            <a:r>
              <a:rPr lang="en-US" sz="2000" dirty="0"/>
              <a:t>An </a:t>
            </a:r>
            <a:r>
              <a:rPr lang="en-US" sz="2000" b="1" dirty="0"/>
              <a:t>aided communication </a:t>
            </a:r>
            <a:r>
              <a:rPr lang="en-US" sz="2000" dirty="0"/>
              <a:t>system can vary from something very simple (e.g.,</a:t>
            </a:r>
            <a:r>
              <a:rPr lang="el-GR" sz="2000" dirty="0"/>
              <a:t> </a:t>
            </a:r>
            <a:r>
              <a:rPr lang="en-US" sz="2000" dirty="0"/>
              <a:t>the alphabet written on a plain post-card) to a highly</a:t>
            </a:r>
            <a:r>
              <a:rPr lang="el-GR" sz="2000" dirty="0"/>
              <a:t> </a:t>
            </a:r>
            <a:r>
              <a:rPr lang="en-US" sz="2000" dirty="0"/>
              <a:t>sophisticated microelectronic system specially programmed with a</a:t>
            </a:r>
            <a:r>
              <a:rPr lang="el-GR" sz="2000" dirty="0"/>
              <a:t> </a:t>
            </a:r>
            <a:r>
              <a:rPr lang="en-US" sz="2000" dirty="0"/>
              <a:t>large vocabulary.</a:t>
            </a:r>
          </a:p>
          <a:p>
            <a:pPr marL="228600" lvl="0" indent="-50800">
              <a:lnSpc>
                <a:spcPct val="150000"/>
              </a:lnSpc>
              <a:spcBef>
                <a:spcPts val="0"/>
              </a:spcBef>
              <a:buSzPts val="2800"/>
              <a:buNone/>
            </a:pPr>
            <a:endParaRPr lang="en-US" sz="2000" dirty="0"/>
          </a:p>
        </p:txBody>
      </p:sp>
      <p:pic>
        <p:nvPicPr>
          <p:cNvPr id="2" name="15">
            <a:hlinkClick r:id="" action="ppaction://media"/>
            <a:extLst>
              <a:ext uri="{FF2B5EF4-FFF2-40B4-BE49-F238E27FC236}">
                <a16:creationId xmlns:a16="http://schemas.microsoft.com/office/drawing/2014/main" id="{39022A77-887B-5357-E80A-D030B491FD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63372" y="4858657"/>
            <a:ext cx="406400" cy="406400"/>
          </a:xfrm>
          <a:prstGeom prst="rect">
            <a:avLst/>
          </a:prstGeom>
        </p:spPr>
      </p:pic>
      <p:pic>
        <p:nvPicPr>
          <p:cNvPr id="4" name="Picture 3" descr="A screen shot of a tablet&#10;&#10;Description automatically generated">
            <a:extLst>
              <a:ext uri="{FF2B5EF4-FFF2-40B4-BE49-F238E27FC236}">
                <a16:creationId xmlns:a16="http://schemas.microsoft.com/office/drawing/2014/main" id="{97B7521C-585E-D268-39CD-9591D7F07F07}"/>
              </a:ext>
            </a:extLst>
          </p:cNvPr>
          <p:cNvPicPr>
            <a:picLocks noChangeAspect="1"/>
          </p:cNvPicPr>
          <p:nvPr/>
        </p:nvPicPr>
        <p:blipFill>
          <a:blip r:embed="rId6"/>
          <a:stretch>
            <a:fillRect/>
          </a:stretch>
        </p:blipFill>
        <p:spPr>
          <a:xfrm>
            <a:off x="1303359" y="3529600"/>
            <a:ext cx="2495550" cy="2228850"/>
          </a:xfrm>
          <a:prstGeom prst="rect">
            <a:avLst/>
          </a:prstGeom>
        </p:spPr>
      </p:pic>
      <p:pic>
        <p:nvPicPr>
          <p:cNvPr id="6" name="Picture 5" descr="Several electronic devices on a table&#10;&#10;Description automatically generated">
            <a:extLst>
              <a:ext uri="{FF2B5EF4-FFF2-40B4-BE49-F238E27FC236}">
                <a16:creationId xmlns:a16="http://schemas.microsoft.com/office/drawing/2014/main" id="{A5699378-E1A1-078C-E9E5-D25D99B1146B}"/>
              </a:ext>
            </a:extLst>
          </p:cNvPr>
          <p:cNvPicPr>
            <a:picLocks noChangeAspect="1"/>
          </p:cNvPicPr>
          <p:nvPr/>
        </p:nvPicPr>
        <p:blipFill>
          <a:blip r:embed="rId7"/>
          <a:stretch>
            <a:fillRect/>
          </a:stretch>
        </p:blipFill>
        <p:spPr>
          <a:xfrm>
            <a:off x="4476750" y="3529600"/>
            <a:ext cx="3238500" cy="2228850"/>
          </a:xfrm>
          <a:prstGeom prst="rect">
            <a:avLst/>
          </a:prstGeom>
        </p:spPr>
      </p:pic>
      <p:pic>
        <p:nvPicPr>
          <p:cNvPr id="8" name="Picture 7" descr="A tablet with a touch screen&#10;&#10;Description automatically generated">
            <a:extLst>
              <a:ext uri="{FF2B5EF4-FFF2-40B4-BE49-F238E27FC236}">
                <a16:creationId xmlns:a16="http://schemas.microsoft.com/office/drawing/2014/main" id="{C9FB43AE-F30D-10A2-37D5-6CB06F5587CC}"/>
              </a:ext>
            </a:extLst>
          </p:cNvPr>
          <p:cNvPicPr>
            <a:picLocks noChangeAspect="1"/>
          </p:cNvPicPr>
          <p:nvPr/>
        </p:nvPicPr>
        <p:blipFill>
          <a:blip r:embed="rId8"/>
          <a:stretch>
            <a:fillRect/>
          </a:stretch>
        </p:blipFill>
        <p:spPr>
          <a:xfrm>
            <a:off x="8553254" y="3529600"/>
            <a:ext cx="2200275" cy="2228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905"/>
    </mc:Choice>
    <mc:Fallback xmlns="">
      <p:transition spd="slow" advTm="1469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ts val="4400"/>
            </a:pPr>
            <a:r>
              <a:rPr lang="en-US" b="1" dirty="0"/>
              <a:t>Low Tech Aided Communication</a:t>
            </a:r>
            <a:endParaRPr b="1" dirty="0"/>
          </a:p>
        </p:txBody>
      </p:sp>
      <p:sp>
        <p:nvSpPr>
          <p:cNvPr id="6" name="Google Shape;122;p8"/>
          <p:cNvSpPr txBox="1">
            <a:spLocks noGrp="1"/>
          </p:cNvSpPr>
          <p:nvPr>
            <p:ph type="body" idx="1"/>
          </p:nvPr>
        </p:nvSpPr>
        <p:spPr>
          <a:xfrm>
            <a:off x="838200" y="1389016"/>
            <a:ext cx="10904034" cy="4777607"/>
          </a:xfrm>
          <a:prstGeom prst="rect">
            <a:avLst/>
          </a:prstGeom>
          <a:noFill/>
          <a:ln>
            <a:noFill/>
          </a:ln>
        </p:spPr>
        <p:txBody>
          <a:bodyPr spcFirstLastPara="1" wrap="square" lIns="91425" tIns="45700" rIns="91425" bIns="45700" anchor="t" anchorCtr="0">
            <a:normAutofit/>
          </a:bodyPr>
          <a:lstStyle/>
          <a:p>
            <a:pPr lvl="0" indent="-457200">
              <a:lnSpc>
                <a:spcPct val="150000"/>
              </a:lnSpc>
              <a:spcBef>
                <a:spcPts val="0"/>
              </a:spcBef>
              <a:buFont typeface="Wingdings" panose="05000000000000000000" pitchFamily="2" charset="2"/>
              <a:buChar char="§"/>
            </a:pPr>
            <a:r>
              <a:rPr lang="en-US" sz="2000" dirty="0"/>
              <a:t>Tangible symbols (e.g., real objects, miniature objects or parts of objects, on an activity calendar)</a:t>
            </a:r>
          </a:p>
          <a:p>
            <a:pPr lvl="0" indent="-457200">
              <a:lnSpc>
                <a:spcPct val="150000"/>
              </a:lnSpc>
              <a:spcBef>
                <a:spcPts val="0"/>
              </a:spcBef>
              <a:buFont typeface="Wingdings" panose="05000000000000000000" pitchFamily="2" charset="2"/>
              <a:buChar char="§"/>
            </a:pPr>
            <a:r>
              <a:rPr lang="en-US" sz="2000" dirty="0"/>
              <a:t>Picture/photo boards or books</a:t>
            </a:r>
          </a:p>
          <a:p>
            <a:pPr lvl="0" indent="-457200">
              <a:lnSpc>
                <a:spcPct val="150000"/>
              </a:lnSpc>
              <a:spcBef>
                <a:spcPts val="0"/>
              </a:spcBef>
              <a:buFont typeface="Wingdings" panose="05000000000000000000" pitchFamily="2" charset="2"/>
              <a:buChar char="§"/>
            </a:pPr>
            <a:r>
              <a:rPr lang="en-US" sz="2000" dirty="0"/>
              <a:t>Symbol communication charts or books, topic boards</a:t>
            </a:r>
          </a:p>
          <a:p>
            <a:pPr lvl="0" indent="-457200">
              <a:lnSpc>
                <a:spcPct val="150000"/>
              </a:lnSpc>
              <a:spcBef>
                <a:spcPts val="0"/>
              </a:spcBef>
              <a:buFont typeface="Wingdings" panose="05000000000000000000" pitchFamily="2" charset="2"/>
              <a:buChar char="§"/>
            </a:pPr>
            <a:r>
              <a:rPr lang="en-US" sz="2000" dirty="0"/>
              <a:t>Letter, word or phrase boards</a:t>
            </a:r>
          </a:p>
          <a:p>
            <a:pPr lvl="0" indent="-457200">
              <a:lnSpc>
                <a:spcPct val="150000"/>
              </a:lnSpc>
              <a:spcBef>
                <a:spcPts val="0"/>
              </a:spcBef>
              <a:buFont typeface="Wingdings" panose="05000000000000000000" pitchFamily="2" charset="2"/>
              <a:buChar char="§"/>
            </a:pPr>
            <a:r>
              <a:rPr lang="en-US" sz="2000" dirty="0"/>
              <a:t>Communication cards (e.g., clipped on a key ring on a belt)</a:t>
            </a:r>
          </a:p>
          <a:p>
            <a:pPr lvl="0" indent="-457200">
              <a:lnSpc>
                <a:spcPct val="150000"/>
              </a:lnSpc>
              <a:spcBef>
                <a:spcPts val="0"/>
              </a:spcBef>
              <a:buFont typeface="Wingdings" panose="05000000000000000000" pitchFamily="2" charset="2"/>
              <a:buChar char="§"/>
            </a:pPr>
            <a:r>
              <a:rPr lang="en-US" sz="2000" dirty="0"/>
              <a:t>Eye-blink, or eye-pointing pointing codes</a:t>
            </a:r>
          </a:p>
          <a:p>
            <a:pPr lvl="0" indent="-457200">
              <a:lnSpc>
                <a:spcPct val="150000"/>
              </a:lnSpc>
              <a:spcBef>
                <a:spcPts val="0"/>
              </a:spcBef>
              <a:buFont typeface="Wingdings" panose="05000000000000000000" pitchFamily="2" charset="2"/>
              <a:buChar char="§"/>
            </a:pPr>
            <a:r>
              <a:rPr lang="en-US" sz="2000" dirty="0"/>
              <a:t>Fix pictures, symbols or letters, or a code to a frame in front of the user, who eye-points to the item they want to communicate </a:t>
            </a:r>
          </a:p>
          <a:p>
            <a:pPr marL="0" lvl="0" indent="0">
              <a:spcBef>
                <a:spcPts val="0"/>
              </a:spcBef>
              <a:buNone/>
            </a:pPr>
            <a:endParaRPr lang="en-US" sz="2000" dirty="0"/>
          </a:p>
        </p:txBody>
      </p:sp>
      <p:pic>
        <p:nvPicPr>
          <p:cNvPr id="2" name="16">
            <a:hlinkClick r:id="" action="ppaction://media"/>
            <a:extLst>
              <a:ext uri="{FF2B5EF4-FFF2-40B4-BE49-F238E27FC236}">
                <a16:creationId xmlns:a16="http://schemas.microsoft.com/office/drawing/2014/main" id="{EBCCD870-8370-B29D-8B26-8ADCC739C9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2823" y="4780280"/>
            <a:ext cx="406400" cy="406400"/>
          </a:xfrm>
          <a:prstGeom prst="rect">
            <a:avLst/>
          </a:prstGeom>
        </p:spPr>
      </p:pic>
    </p:spTree>
    <p:extLst>
      <p:ext uri="{BB962C8B-B14F-4D97-AF65-F5344CB8AC3E}">
        <p14:creationId xmlns:p14="http://schemas.microsoft.com/office/powerpoint/2010/main" val="716259717"/>
      </p:ext>
    </p:extLst>
  </p:cSld>
  <p:clrMapOvr>
    <a:masterClrMapping/>
  </p:clrMapOvr>
  <mc:AlternateContent xmlns:mc="http://schemas.openxmlformats.org/markup-compatibility/2006" xmlns:p14="http://schemas.microsoft.com/office/powerpoint/2010/main">
    <mc:Choice Requires="p14">
      <p:transition spd="slow" p14:dur="2000" advTm="56197"/>
    </mc:Choice>
    <mc:Fallback xmlns="">
      <p:transition spd="slow" advTm="561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ts val="4400"/>
            </a:pPr>
            <a:r>
              <a:rPr lang="en-US" b="1" dirty="0"/>
              <a:t>High Tech Aided Communication 1/2</a:t>
            </a:r>
            <a:endParaRPr b="1" dirty="0"/>
          </a:p>
        </p:txBody>
      </p:sp>
      <p:sp>
        <p:nvSpPr>
          <p:cNvPr id="6" name="Google Shape;122;p8"/>
          <p:cNvSpPr txBox="1">
            <a:spLocks noGrp="1"/>
          </p:cNvSpPr>
          <p:nvPr>
            <p:ph type="body" idx="1"/>
          </p:nvPr>
        </p:nvSpPr>
        <p:spPr>
          <a:xfrm>
            <a:off x="680049" y="1239519"/>
            <a:ext cx="10515600" cy="4589421"/>
          </a:xfrm>
          <a:prstGeom prst="rect">
            <a:avLst/>
          </a:prstGeom>
          <a:noFill/>
          <a:ln>
            <a:noFill/>
          </a:ln>
        </p:spPr>
        <p:txBody>
          <a:bodyPr spcFirstLastPara="1" wrap="square" lIns="91425" tIns="45700" rIns="91425" bIns="45700" anchor="t" anchorCtr="0">
            <a:normAutofit/>
          </a:bodyPr>
          <a:lstStyle/>
          <a:p>
            <a:pPr marL="342900" lvl="0">
              <a:lnSpc>
                <a:spcPct val="160000"/>
              </a:lnSpc>
              <a:spcBef>
                <a:spcPts val="0"/>
              </a:spcBef>
              <a:buFont typeface="Wingdings" panose="05000000000000000000" pitchFamily="2" charset="2"/>
              <a:buChar char="§"/>
            </a:pPr>
            <a:r>
              <a:rPr lang="en-US" sz="2000" dirty="0"/>
              <a:t>Pointer boards (hit a switch to stop the pointer going round, when it’s at the object, picture or symbol required.</a:t>
            </a:r>
          </a:p>
          <a:p>
            <a:pPr lvl="0" indent="-457200">
              <a:lnSpc>
                <a:spcPct val="160000"/>
              </a:lnSpc>
              <a:spcBef>
                <a:spcPts val="0"/>
              </a:spcBef>
              <a:buFont typeface="Wingdings" panose="05000000000000000000" pitchFamily="2" charset="2"/>
              <a:buChar char="§"/>
            </a:pPr>
            <a:r>
              <a:rPr lang="en-US" sz="2000" dirty="0"/>
              <a:t>Switches connected to battery-operated devices or simple environmental control devices such as attention-getting beepers, cassette players, single message tape-loops or other simple message players.</a:t>
            </a:r>
          </a:p>
          <a:p>
            <a:pPr lvl="0" indent="-457200">
              <a:lnSpc>
                <a:spcPct val="160000"/>
              </a:lnSpc>
              <a:spcBef>
                <a:spcPts val="0"/>
              </a:spcBef>
              <a:buFont typeface="Wingdings" panose="05000000000000000000" pitchFamily="2" charset="2"/>
              <a:buChar char="§"/>
            </a:pPr>
            <a:r>
              <a:rPr lang="en-US" sz="2000" dirty="0"/>
              <a:t>Switches connected to a ‘Mains Switcher’ to allow a user to control the environment and devices like a television, or a lamp. </a:t>
            </a:r>
          </a:p>
          <a:p>
            <a:pPr lvl="0" indent="-457200">
              <a:lnSpc>
                <a:spcPct val="160000"/>
              </a:lnSpc>
              <a:spcBef>
                <a:spcPts val="0"/>
              </a:spcBef>
              <a:buFont typeface="Wingdings" panose="05000000000000000000" pitchFamily="2" charset="2"/>
              <a:buChar char="§"/>
            </a:pPr>
            <a:r>
              <a:rPr lang="en-US" sz="2000" dirty="0"/>
              <a:t>Toys or books that speak when certain areas are pressed. </a:t>
            </a:r>
          </a:p>
          <a:p>
            <a:pPr lvl="0" indent="-457200">
              <a:lnSpc>
                <a:spcPct val="160000"/>
              </a:lnSpc>
              <a:spcBef>
                <a:spcPts val="0"/>
              </a:spcBef>
              <a:buFont typeface="Wingdings" panose="05000000000000000000" pitchFamily="2" charset="2"/>
              <a:buChar char="§"/>
            </a:pPr>
            <a:r>
              <a:rPr lang="en-US" sz="2000" dirty="0"/>
              <a:t>Simple, single message playback devices such as talking press switches. </a:t>
            </a:r>
          </a:p>
          <a:p>
            <a:pPr marL="0" lvl="0" indent="0">
              <a:spcBef>
                <a:spcPts val="0"/>
              </a:spcBef>
              <a:buNone/>
            </a:pPr>
            <a:endParaRPr lang="en-US" sz="2000" dirty="0"/>
          </a:p>
        </p:txBody>
      </p:sp>
      <p:pic>
        <p:nvPicPr>
          <p:cNvPr id="2" name="17">
            <a:hlinkClick r:id="" action="ppaction://media"/>
            <a:extLst>
              <a:ext uri="{FF2B5EF4-FFF2-40B4-BE49-F238E27FC236}">
                <a16:creationId xmlns:a16="http://schemas.microsoft.com/office/drawing/2014/main" id="{17CB315C-5A48-3A75-5427-04F7FAA7C5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29577" y="4675777"/>
            <a:ext cx="406400" cy="406400"/>
          </a:xfrm>
          <a:prstGeom prst="rect">
            <a:avLst/>
          </a:prstGeom>
        </p:spPr>
      </p:pic>
    </p:spTree>
    <p:extLst>
      <p:ext uri="{BB962C8B-B14F-4D97-AF65-F5344CB8AC3E}">
        <p14:creationId xmlns:p14="http://schemas.microsoft.com/office/powerpoint/2010/main" val="1107199041"/>
      </p:ext>
    </p:extLst>
  </p:cSld>
  <p:clrMapOvr>
    <a:masterClrMapping/>
  </p:clrMapOvr>
  <mc:AlternateContent xmlns:mc="http://schemas.openxmlformats.org/markup-compatibility/2006" xmlns:p14="http://schemas.microsoft.com/office/powerpoint/2010/main">
    <mc:Choice Requires="p14">
      <p:transition spd="slow" p14:dur="2000" advTm="206213"/>
    </mc:Choice>
    <mc:Fallback xmlns="">
      <p:transition spd="slow" advTm="2062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ts val="4400"/>
            </a:pPr>
            <a:r>
              <a:rPr lang="en-US" b="1" dirty="0"/>
              <a:t>High Tech Aided Communication 2/2</a:t>
            </a:r>
            <a:endParaRPr b="1" dirty="0"/>
          </a:p>
        </p:txBody>
      </p:sp>
      <p:sp>
        <p:nvSpPr>
          <p:cNvPr id="6" name="Google Shape;122;p8"/>
          <p:cNvSpPr txBox="1">
            <a:spLocks noGrp="1"/>
          </p:cNvSpPr>
          <p:nvPr>
            <p:ph type="body" idx="1"/>
          </p:nvPr>
        </p:nvSpPr>
        <p:spPr>
          <a:xfrm>
            <a:off x="680049" y="1239519"/>
            <a:ext cx="10515600" cy="4589421"/>
          </a:xfrm>
          <a:prstGeom prst="rect">
            <a:avLst/>
          </a:prstGeom>
          <a:noFill/>
          <a:ln>
            <a:noFill/>
          </a:ln>
        </p:spPr>
        <p:txBody>
          <a:bodyPr spcFirstLastPara="1" wrap="square" lIns="91425" tIns="45700" rIns="91425" bIns="45700" anchor="t" anchorCtr="0">
            <a:normAutofit/>
          </a:bodyPr>
          <a:lstStyle/>
          <a:p>
            <a:pPr marL="0" lvl="0" indent="0">
              <a:spcBef>
                <a:spcPts val="0"/>
              </a:spcBef>
              <a:buNone/>
            </a:pPr>
            <a:r>
              <a:rPr lang="en-US" sz="2400" b="1" dirty="0"/>
              <a:t>State-of-the-art</a:t>
            </a:r>
          </a:p>
          <a:p>
            <a:pPr marL="342900">
              <a:spcBef>
                <a:spcPts val="0"/>
              </a:spcBef>
            </a:pPr>
            <a:r>
              <a:rPr lang="en-US" sz="2400" dirty="0"/>
              <a:t>Computer-based systems</a:t>
            </a:r>
          </a:p>
          <a:p>
            <a:pPr marL="342900">
              <a:spcBef>
                <a:spcPts val="0"/>
              </a:spcBef>
            </a:pPr>
            <a:r>
              <a:rPr lang="en-US" sz="2400" dirty="0"/>
              <a:t>Text-to-speech software</a:t>
            </a:r>
          </a:p>
          <a:p>
            <a:pPr marL="342900">
              <a:spcBef>
                <a:spcPts val="0"/>
              </a:spcBef>
            </a:pPr>
            <a:r>
              <a:rPr lang="en-US" sz="2400" dirty="0"/>
              <a:t>Eye-gazing</a:t>
            </a:r>
          </a:p>
          <a:p>
            <a:pPr marL="342900">
              <a:spcBef>
                <a:spcPts val="0"/>
              </a:spcBef>
            </a:pPr>
            <a:endParaRPr lang="en-US" sz="2400" dirty="0"/>
          </a:p>
          <a:p>
            <a:pPr marL="342900">
              <a:spcBef>
                <a:spcPts val="0"/>
              </a:spcBef>
            </a:pPr>
            <a:r>
              <a:rPr lang="en-US" sz="2400" dirty="0"/>
              <a:t>Tablets</a:t>
            </a:r>
          </a:p>
          <a:p>
            <a:pPr marL="342900">
              <a:spcBef>
                <a:spcPts val="0"/>
              </a:spcBef>
            </a:pPr>
            <a:endParaRPr lang="en-US" sz="2000" dirty="0"/>
          </a:p>
          <a:p>
            <a:pPr marL="342900">
              <a:spcBef>
                <a:spcPts val="0"/>
              </a:spcBef>
            </a:pPr>
            <a:endParaRPr lang="en-US" sz="2000" dirty="0"/>
          </a:p>
        </p:txBody>
      </p:sp>
      <p:pic>
        <p:nvPicPr>
          <p:cNvPr id="2" name="17">
            <a:hlinkClick r:id="" action="ppaction://media"/>
            <a:extLst>
              <a:ext uri="{FF2B5EF4-FFF2-40B4-BE49-F238E27FC236}">
                <a16:creationId xmlns:a16="http://schemas.microsoft.com/office/drawing/2014/main" id="{17CB315C-5A48-3A75-5427-04F7FAA7C5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29577" y="4675777"/>
            <a:ext cx="406400" cy="406400"/>
          </a:xfrm>
          <a:prstGeom prst="rect">
            <a:avLst/>
          </a:prstGeom>
        </p:spPr>
      </p:pic>
      <p:pic>
        <p:nvPicPr>
          <p:cNvPr id="4" name="Picture 3" descr="A wheelchair with a tablet and a tablet&#10;&#10;Description automatically generated">
            <a:extLst>
              <a:ext uri="{FF2B5EF4-FFF2-40B4-BE49-F238E27FC236}">
                <a16:creationId xmlns:a16="http://schemas.microsoft.com/office/drawing/2014/main" id="{CFC661D8-013F-B2B5-6998-D35F1259DF55}"/>
              </a:ext>
            </a:extLst>
          </p:cNvPr>
          <p:cNvPicPr>
            <a:picLocks noChangeAspect="1"/>
          </p:cNvPicPr>
          <p:nvPr/>
        </p:nvPicPr>
        <p:blipFill>
          <a:blip r:embed="rId6"/>
          <a:stretch>
            <a:fillRect/>
          </a:stretch>
        </p:blipFill>
        <p:spPr>
          <a:xfrm>
            <a:off x="6727359" y="2412600"/>
            <a:ext cx="3744399" cy="3318615"/>
          </a:xfrm>
          <a:prstGeom prst="rect">
            <a:avLst/>
          </a:prstGeom>
        </p:spPr>
      </p:pic>
    </p:spTree>
    <p:extLst>
      <p:ext uri="{BB962C8B-B14F-4D97-AF65-F5344CB8AC3E}">
        <p14:creationId xmlns:p14="http://schemas.microsoft.com/office/powerpoint/2010/main" val="687363620"/>
      </p:ext>
    </p:extLst>
  </p:cSld>
  <p:clrMapOvr>
    <a:masterClrMapping/>
  </p:clrMapOvr>
  <mc:AlternateContent xmlns:mc="http://schemas.openxmlformats.org/markup-compatibility/2006" xmlns:p14="http://schemas.microsoft.com/office/powerpoint/2010/main">
    <mc:Choice Requires="p14">
      <p:transition spd="slow" p14:dur="2000" advTm="206213"/>
    </mc:Choice>
    <mc:Fallback xmlns="">
      <p:transition spd="slow" advTm="2062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FDF3A-F652-4E6D-8314-BE80167BAFD2}"/>
              </a:ext>
            </a:extLst>
          </p:cNvPr>
          <p:cNvSpPr>
            <a:spLocks noGrp="1"/>
          </p:cNvSpPr>
          <p:nvPr>
            <p:ph type="title"/>
          </p:nvPr>
        </p:nvSpPr>
        <p:spPr/>
        <p:txBody>
          <a:bodyPr/>
          <a:lstStyle/>
          <a:p>
            <a:r>
              <a:rPr lang="en-US" dirty="0"/>
              <a:t>Stephen Hawking and “the stars”</a:t>
            </a:r>
            <a:endParaRPr lang="en-GB" dirty="0"/>
          </a:p>
        </p:txBody>
      </p:sp>
      <p:sp>
        <p:nvSpPr>
          <p:cNvPr id="3" name="Text Placeholder 2">
            <a:extLst>
              <a:ext uri="{FF2B5EF4-FFF2-40B4-BE49-F238E27FC236}">
                <a16:creationId xmlns:a16="http://schemas.microsoft.com/office/drawing/2014/main" id="{951DE161-7E85-16E4-3A92-0E21242CBF17}"/>
              </a:ext>
            </a:extLst>
          </p:cNvPr>
          <p:cNvSpPr>
            <a:spLocks noGrp="1"/>
          </p:cNvSpPr>
          <p:nvPr>
            <p:ph type="body" idx="1"/>
          </p:nvPr>
        </p:nvSpPr>
        <p:spPr/>
        <p:txBody>
          <a:bodyPr>
            <a:normAutofit/>
          </a:bodyPr>
          <a:lstStyle/>
          <a:p>
            <a:r>
              <a:rPr lang="en-US" sz="2400" dirty="0"/>
              <a:t>Renowned physicist – Professor of Theoretical Physics in Cambridge</a:t>
            </a:r>
          </a:p>
          <a:p>
            <a:r>
              <a:rPr lang="en-US" sz="2400" dirty="0"/>
              <a:t>Suffered from a rare early-onset, slow-progressing form of ALS.</a:t>
            </a:r>
          </a:p>
          <a:p>
            <a:r>
              <a:rPr lang="en-US" sz="2400" dirty="0"/>
              <a:t>Need for AAC.</a:t>
            </a:r>
          </a:p>
          <a:p>
            <a:r>
              <a:rPr lang="en-US" sz="2400" dirty="0"/>
              <a:t>Development of state-of-the-art </a:t>
            </a:r>
          </a:p>
          <a:p>
            <a:pPr marL="114300" indent="0">
              <a:buNone/>
            </a:pPr>
            <a:r>
              <a:rPr lang="en-US" sz="2400" dirty="0"/>
              <a:t>high-tech communication system with </a:t>
            </a:r>
          </a:p>
          <a:p>
            <a:pPr marL="114300" indent="0">
              <a:buNone/>
            </a:pPr>
            <a:r>
              <a:rPr lang="en-US" sz="2400" dirty="0"/>
              <a:t>continuous upgrades by Intel.</a:t>
            </a:r>
          </a:p>
          <a:p>
            <a:r>
              <a:rPr lang="en-US" sz="2400" dirty="0"/>
              <a:t>Use of his eye-movements and </a:t>
            </a:r>
          </a:p>
          <a:p>
            <a:pPr marL="114300" indent="0">
              <a:buNone/>
            </a:pPr>
            <a:r>
              <a:rPr lang="en-US" sz="2400" dirty="0"/>
              <a:t>advanced statistical algorithms to predict</a:t>
            </a:r>
          </a:p>
          <a:p>
            <a:pPr marL="114300" indent="0">
              <a:buNone/>
            </a:pPr>
            <a:r>
              <a:rPr lang="en-US" sz="2400" dirty="0"/>
              <a:t>language + mechanical speech production </a:t>
            </a:r>
          </a:p>
          <a:p>
            <a:pPr marL="114300" indent="0">
              <a:buNone/>
            </a:pPr>
            <a:endParaRPr lang="en-US" sz="2400" dirty="0"/>
          </a:p>
          <a:p>
            <a:endParaRPr lang="en-GB" sz="2400" dirty="0"/>
          </a:p>
        </p:txBody>
      </p:sp>
      <p:pic>
        <p:nvPicPr>
          <p:cNvPr id="5" name="Picture 4" descr="A person in a wheelchair with a headset&#10;&#10;Description automatically generated">
            <a:extLst>
              <a:ext uri="{FF2B5EF4-FFF2-40B4-BE49-F238E27FC236}">
                <a16:creationId xmlns:a16="http://schemas.microsoft.com/office/drawing/2014/main" id="{720D3DE3-8691-7DF3-B172-FFCAB872826F}"/>
              </a:ext>
            </a:extLst>
          </p:cNvPr>
          <p:cNvPicPr>
            <a:picLocks noChangeAspect="1"/>
          </p:cNvPicPr>
          <p:nvPr/>
        </p:nvPicPr>
        <p:blipFill>
          <a:blip r:embed="rId2"/>
          <a:stretch>
            <a:fillRect/>
          </a:stretch>
        </p:blipFill>
        <p:spPr>
          <a:xfrm>
            <a:off x="7402621" y="2577555"/>
            <a:ext cx="4514850" cy="3381375"/>
          </a:xfrm>
          <a:prstGeom prst="rect">
            <a:avLst/>
          </a:prstGeom>
          <a:ln>
            <a:noFill/>
          </a:ln>
          <a:effectLst>
            <a:softEdge rad="112500"/>
          </a:effectLst>
        </p:spPr>
      </p:pic>
    </p:spTree>
    <p:extLst>
      <p:ext uri="{BB962C8B-B14F-4D97-AF65-F5344CB8AC3E}">
        <p14:creationId xmlns:p14="http://schemas.microsoft.com/office/powerpoint/2010/main" val="1205745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2"/>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Learning Objectives</a:t>
            </a:r>
            <a:endParaRPr dirty="0"/>
          </a:p>
        </p:txBody>
      </p:sp>
      <p:sp>
        <p:nvSpPr>
          <p:cNvPr id="86" name="Google Shape;86;p2"/>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SzPts val="2800"/>
              <a:buChar char="•"/>
            </a:pPr>
            <a:r>
              <a:rPr lang="en-GB" sz="2000" dirty="0"/>
              <a:t>Acquaint the students with the use and applications of Augmentative and Alternative Communication (AAC)</a:t>
            </a:r>
            <a:endParaRPr sz="2000" dirty="0"/>
          </a:p>
          <a:p>
            <a:pPr marL="228600" lvl="0" indent="-228600" algn="l" rtl="0">
              <a:lnSpc>
                <a:spcPct val="150000"/>
              </a:lnSpc>
              <a:spcBef>
                <a:spcPts val="1000"/>
              </a:spcBef>
              <a:spcAft>
                <a:spcPts val="0"/>
              </a:spcAft>
              <a:buClr>
                <a:schemeClr val="dk1"/>
              </a:buClr>
              <a:buSzPts val="2800"/>
              <a:buChar char="•"/>
            </a:pPr>
            <a:r>
              <a:rPr lang="en-GB" sz="2000" dirty="0"/>
              <a:t>Understand and utilize different types of AAC </a:t>
            </a:r>
            <a:endParaRPr sz="2000" dirty="0"/>
          </a:p>
          <a:p>
            <a:pPr marL="228600" lvl="0" indent="-228600" algn="l" rtl="0">
              <a:lnSpc>
                <a:spcPct val="150000"/>
              </a:lnSpc>
              <a:spcBef>
                <a:spcPts val="1000"/>
              </a:spcBef>
              <a:spcAft>
                <a:spcPts val="0"/>
              </a:spcAft>
              <a:buClr>
                <a:schemeClr val="dk1"/>
              </a:buClr>
              <a:buSzPts val="2800"/>
              <a:buChar char="•"/>
            </a:pPr>
            <a:r>
              <a:rPr lang="en-GB" sz="2000" dirty="0"/>
              <a:t>Understand and utilize the appropriate tools of AAC in different types of NDDs</a:t>
            </a:r>
            <a:endParaRPr sz="2000" dirty="0"/>
          </a:p>
          <a:p>
            <a:pPr marL="0" lvl="0" indent="0" algn="l" rtl="0">
              <a:lnSpc>
                <a:spcPct val="90000"/>
              </a:lnSpc>
              <a:spcBef>
                <a:spcPts val="1000"/>
              </a:spcBef>
              <a:spcAft>
                <a:spcPts val="0"/>
              </a:spcAft>
              <a:buNone/>
            </a:pPr>
            <a:endParaRPr dirty="0"/>
          </a:p>
          <a:p>
            <a:pPr marL="0" lvl="0" indent="0" algn="l" rtl="0">
              <a:lnSpc>
                <a:spcPct val="90000"/>
              </a:lnSpc>
              <a:spcBef>
                <a:spcPts val="1000"/>
              </a:spcBef>
              <a:spcAft>
                <a:spcPts val="0"/>
              </a:spcAft>
              <a:buClr>
                <a:schemeClr val="dk1"/>
              </a:buClr>
              <a:buSzPts val="2800"/>
              <a:buNone/>
            </a:pPr>
            <a:endParaRPr dirty="0"/>
          </a:p>
        </p:txBody>
      </p:sp>
      <p:pic>
        <p:nvPicPr>
          <p:cNvPr id="2" name="2">
            <a:hlinkClick r:id="" action="ppaction://media"/>
            <a:extLst>
              <a:ext uri="{FF2B5EF4-FFF2-40B4-BE49-F238E27FC236}">
                <a16:creationId xmlns:a16="http://schemas.microsoft.com/office/drawing/2014/main" id="{0B883BEE-1C58-01DD-EA11-9959D3BA10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76434" y="4296954"/>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78"/>
    </mc:Choice>
    <mc:Fallback xmlns="">
      <p:transition spd="slow" advTm="142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58B4-1D39-44EC-E473-485BBE0F9A52}"/>
              </a:ext>
            </a:extLst>
          </p:cNvPr>
          <p:cNvSpPr>
            <a:spLocks noGrp="1"/>
          </p:cNvSpPr>
          <p:nvPr>
            <p:ph type="title"/>
          </p:nvPr>
        </p:nvSpPr>
        <p:spPr/>
        <p:txBody>
          <a:bodyPr/>
          <a:lstStyle/>
          <a:p>
            <a:r>
              <a:rPr lang="en-US" dirty="0"/>
              <a:t>Stephen Hawking’s AAC Device</a:t>
            </a:r>
            <a:endParaRPr lang="en-GB" dirty="0"/>
          </a:p>
        </p:txBody>
      </p:sp>
      <p:sp>
        <p:nvSpPr>
          <p:cNvPr id="3" name="Text Placeholder 2">
            <a:extLst>
              <a:ext uri="{FF2B5EF4-FFF2-40B4-BE49-F238E27FC236}">
                <a16:creationId xmlns:a16="http://schemas.microsoft.com/office/drawing/2014/main" id="{52B103CD-8A61-7BF0-7063-4FBB3A53A0DB}"/>
              </a:ext>
            </a:extLst>
          </p:cNvPr>
          <p:cNvSpPr>
            <a:spLocks noGrp="1"/>
          </p:cNvSpPr>
          <p:nvPr>
            <p:ph type="body" idx="1"/>
          </p:nvPr>
        </p:nvSpPr>
        <p:spPr/>
        <p:txBody>
          <a:bodyPr/>
          <a:lstStyle/>
          <a:p>
            <a:endParaRPr lang="en-GB" dirty="0"/>
          </a:p>
        </p:txBody>
      </p:sp>
      <p:pic>
        <p:nvPicPr>
          <p:cNvPr id="4" name="Stephen Hawking's Voice and the Machine That Powers It">
            <a:hlinkClick r:id="" action="ppaction://media"/>
            <a:extLst>
              <a:ext uri="{FF2B5EF4-FFF2-40B4-BE49-F238E27FC236}">
                <a16:creationId xmlns:a16="http://schemas.microsoft.com/office/drawing/2014/main" id="{2ABE47BD-8979-5BF5-4585-7CF39A728C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58652" y="1346548"/>
            <a:ext cx="7699332" cy="4330874"/>
          </a:xfrm>
          <a:prstGeom prst="rect">
            <a:avLst/>
          </a:prstGeom>
        </p:spPr>
      </p:pic>
    </p:spTree>
    <p:extLst>
      <p:ext uri="{BB962C8B-B14F-4D97-AF65-F5344CB8AC3E}">
        <p14:creationId xmlns:p14="http://schemas.microsoft.com/office/powerpoint/2010/main" val="41937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4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ts val="4400"/>
            </a:pPr>
            <a:r>
              <a:rPr lang="en-US" b="1" dirty="0"/>
              <a:t>Aided Communication 4/5</a:t>
            </a:r>
            <a:endParaRPr b="1" dirty="0"/>
          </a:p>
        </p:txBody>
      </p:sp>
      <p:grpSp>
        <p:nvGrpSpPr>
          <p:cNvPr id="3" name="Group 2">
            <a:extLst>
              <a:ext uri="{FF2B5EF4-FFF2-40B4-BE49-F238E27FC236}">
                <a16:creationId xmlns:a16="http://schemas.microsoft.com/office/drawing/2014/main" id="{7DEBCD2C-A665-24B1-4833-B356171497B7}"/>
              </a:ext>
            </a:extLst>
          </p:cNvPr>
          <p:cNvGrpSpPr/>
          <p:nvPr/>
        </p:nvGrpSpPr>
        <p:grpSpPr>
          <a:xfrm>
            <a:off x="2609744" y="1066928"/>
            <a:ext cx="7223187" cy="5791071"/>
            <a:chOff x="2609745" y="1066929"/>
            <a:chExt cx="6352266" cy="5057666"/>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9745" y="1066929"/>
              <a:ext cx="6352266" cy="173243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4141"/>
            <a:stretch/>
          </p:blipFill>
          <p:spPr>
            <a:xfrm>
              <a:off x="2625688" y="2799365"/>
              <a:ext cx="6336323" cy="3325230"/>
            </a:xfrm>
            <a:prstGeom prst="rect">
              <a:avLst/>
            </a:prstGeom>
          </p:spPr>
        </p:pic>
      </p:grpSp>
      <p:pic>
        <p:nvPicPr>
          <p:cNvPr id="2" name="18">
            <a:hlinkClick r:id="" action="ppaction://media"/>
            <a:extLst>
              <a:ext uri="{FF2B5EF4-FFF2-40B4-BE49-F238E27FC236}">
                <a16:creationId xmlns:a16="http://schemas.microsoft.com/office/drawing/2014/main" id="{D72FE5D0-D471-755E-E340-DFD81C4101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64709" y="4832531"/>
            <a:ext cx="406400" cy="406400"/>
          </a:xfrm>
          <a:prstGeom prst="rect">
            <a:avLst/>
          </a:prstGeom>
        </p:spPr>
      </p:pic>
    </p:spTree>
    <p:extLst>
      <p:ext uri="{BB962C8B-B14F-4D97-AF65-F5344CB8AC3E}">
        <p14:creationId xmlns:p14="http://schemas.microsoft.com/office/powerpoint/2010/main" val="2303890876"/>
      </p:ext>
    </p:extLst>
  </p:cSld>
  <p:clrMapOvr>
    <a:masterClrMapping/>
  </p:clrMapOvr>
  <mc:AlternateContent xmlns:mc="http://schemas.openxmlformats.org/markup-compatibility/2006" xmlns:p14="http://schemas.microsoft.com/office/powerpoint/2010/main">
    <mc:Choice Requires="p14">
      <p:transition spd="slow" p14:dur="2000" advTm="12792"/>
    </mc:Choice>
    <mc:Fallback xmlns="">
      <p:transition spd="slow" advTm="127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SzPts val="4400"/>
            </a:pPr>
            <a:r>
              <a:rPr lang="en-US" b="1" dirty="0"/>
              <a:t>Aided Communication 5/5</a:t>
            </a:r>
            <a:endParaRPr b="1" dirty="0"/>
          </a:p>
        </p:txBody>
      </p:sp>
      <p:sp>
        <p:nvSpPr>
          <p:cNvPr id="4" name="Text Placeholder 3">
            <a:extLst>
              <a:ext uri="{FF2B5EF4-FFF2-40B4-BE49-F238E27FC236}">
                <a16:creationId xmlns:a16="http://schemas.microsoft.com/office/drawing/2014/main" id="{2C02E674-90C6-E15B-EF7B-2DAA305374D7}"/>
              </a:ext>
            </a:extLst>
          </p:cNvPr>
          <p:cNvSpPr>
            <a:spLocks noGrp="1"/>
          </p:cNvSpPr>
          <p:nvPr>
            <p:ph type="body" idx="1"/>
          </p:nvPr>
        </p:nvSpPr>
        <p:spPr/>
        <p:txBody>
          <a:bodyPr/>
          <a:lstStyle/>
          <a:p>
            <a:r>
              <a:rPr lang="en-US" dirty="0"/>
              <a:t>Advantages</a:t>
            </a:r>
          </a:p>
          <a:p>
            <a:pPr lvl="1"/>
            <a:r>
              <a:rPr lang="en-US" dirty="0"/>
              <a:t>Various patient groups</a:t>
            </a:r>
          </a:p>
          <a:p>
            <a:pPr lvl="1"/>
            <a:r>
              <a:rPr lang="en-US" dirty="0"/>
              <a:t>Requiring minimal movements</a:t>
            </a:r>
          </a:p>
          <a:p>
            <a:pPr lvl="1"/>
            <a:r>
              <a:rPr lang="en-US" dirty="0"/>
              <a:t>User independence</a:t>
            </a:r>
          </a:p>
          <a:p>
            <a:pPr lvl="1"/>
            <a:endParaRPr lang="en-US" dirty="0"/>
          </a:p>
          <a:p>
            <a:r>
              <a:rPr lang="en-US" dirty="0"/>
              <a:t>Disadvantages</a:t>
            </a:r>
          </a:p>
          <a:p>
            <a:pPr lvl="1"/>
            <a:r>
              <a:rPr lang="en-US" dirty="0"/>
              <a:t>Requirements of digital equipment</a:t>
            </a:r>
          </a:p>
          <a:p>
            <a:pPr lvl="1"/>
            <a:r>
              <a:rPr lang="en-GB" dirty="0"/>
              <a:t>Price</a:t>
            </a:r>
          </a:p>
          <a:p>
            <a:pPr marL="571500" lvl="1" indent="0">
              <a:buNone/>
            </a:pPr>
            <a:endParaRPr lang="en-GB" dirty="0"/>
          </a:p>
        </p:txBody>
      </p:sp>
      <p:pic>
        <p:nvPicPr>
          <p:cNvPr id="2" name="18">
            <a:hlinkClick r:id="" action="ppaction://media"/>
            <a:extLst>
              <a:ext uri="{FF2B5EF4-FFF2-40B4-BE49-F238E27FC236}">
                <a16:creationId xmlns:a16="http://schemas.microsoft.com/office/drawing/2014/main" id="{D72FE5D0-D471-755E-E340-DFD81C4101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64709" y="4832531"/>
            <a:ext cx="406400" cy="406400"/>
          </a:xfrm>
          <a:prstGeom prst="rect">
            <a:avLst/>
          </a:prstGeom>
        </p:spPr>
      </p:pic>
    </p:spTree>
    <p:extLst>
      <p:ext uri="{BB962C8B-B14F-4D97-AF65-F5344CB8AC3E}">
        <p14:creationId xmlns:p14="http://schemas.microsoft.com/office/powerpoint/2010/main" val="2339587830"/>
      </p:ext>
    </p:extLst>
  </p:cSld>
  <p:clrMapOvr>
    <a:masterClrMapping/>
  </p:clrMapOvr>
  <mc:AlternateContent xmlns:mc="http://schemas.openxmlformats.org/markup-compatibility/2006" xmlns:p14="http://schemas.microsoft.com/office/powerpoint/2010/main">
    <mc:Choice Requires="p14">
      <p:transition spd="slow" p14:dur="2000" advTm="12792"/>
    </mc:Choice>
    <mc:Fallback xmlns="">
      <p:transition spd="slow" advTm="127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ts val="4400"/>
            </a:pPr>
            <a:r>
              <a:rPr lang="en-US" b="1" dirty="0"/>
              <a:t>Communication Partners</a:t>
            </a:r>
            <a:endParaRPr b="1" dirty="0"/>
          </a:p>
        </p:txBody>
      </p:sp>
      <p:sp>
        <p:nvSpPr>
          <p:cNvPr id="6" name="Google Shape;122;p8"/>
          <p:cNvSpPr txBox="1">
            <a:spLocks noGrp="1"/>
          </p:cNvSpPr>
          <p:nvPr>
            <p:ph type="body" idx="1"/>
          </p:nvPr>
        </p:nvSpPr>
        <p:spPr>
          <a:xfrm>
            <a:off x="838200" y="1389016"/>
            <a:ext cx="10515600" cy="4576885"/>
          </a:xfrm>
          <a:prstGeom prst="rect">
            <a:avLst/>
          </a:prstGeom>
          <a:noFill/>
          <a:ln>
            <a:noFill/>
          </a:ln>
        </p:spPr>
        <p:txBody>
          <a:bodyPr spcFirstLastPara="1" wrap="square" lIns="91425" tIns="45700" rIns="91425" bIns="45700" anchor="t" anchorCtr="0">
            <a:noAutofit/>
          </a:bodyPr>
          <a:lstStyle/>
          <a:p>
            <a:pPr marL="342900" lvl="0">
              <a:lnSpc>
                <a:spcPct val="150000"/>
              </a:lnSpc>
              <a:spcBef>
                <a:spcPts val="0"/>
              </a:spcBef>
              <a:buFont typeface="Wingdings" panose="05000000000000000000" pitchFamily="2" charset="2"/>
              <a:buChar char="§"/>
            </a:pPr>
            <a:r>
              <a:rPr lang="en-US" sz="2000" dirty="0"/>
              <a:t>Behavior and attitudes of communication partners influence the success of AAC use</a:t>
            </a:r>
          </a:p>
          <a:p>
            <a:pPr marL="342900" lvl="0">
              <a:lnSpc>
                <a:spcPct val="150000"/>
              </a:lnSpc>
              <a:spcBef>
                <a:spcPts val="0"/>
              </a:spcBef>
              <a:buFont typeface="Wingdings" panose="05000000000000000000" pitchFamily="2" charset="2"/>
              <a:buChar char="§"/>
            </a:pPr>
            <a:r>
              <a:rPr lang="en-US" sz="2000" dirty="0"/>
              <a:t>Effective partners understand turn taking and engage in balanced conversations, ask questions but also share in topic shifts, and co-construct messages with a range of communication supports</a:t>
            </a:r>
          </a:p>
          <a:p>
            <a:pPr marL="342900" lvl="0">
              <a:lnSpc>
                <a:spcPct val="150000"/>
              </a:lnSpc>
              <a:spcBef>
                <a:spcPts val="0"/>
              </a:spcBef>
              <a:buFont typeface="Wingdings" panose="05000000000000000000" pitchFamily="2" charset="2"/>
              <a:buChar char="§"/>
            </a:pPr>
            <a:r>
              <a:rPr lang="en-US" sz="2000" dirty="0"/>
              <a:t>It is important for people with ALS to have multiple options for communication in different situations, with different partners, and under different conditions</a:t>
            </a:r>
          </a:p>
        </p:txBody>
      </p:sp>
      <p:pic>
        <p:nvPicPr>
          <p:cNvPr id="2" name="19">
            <a:hlinkClick r:id="" action="ppaction://media"/>
            <a:extLst>
              <a:ext uri="{FF2B5EF4-FFF2-40B4-BE49-F238E27FC236}">
                <a16:creationId xmlns:a16="http://schemas.microsoft.com/office/drawing/2014/main" id="{01B77CC3-D2AD-D8E0-E06A-2BC38464D7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97611" y="5015412"/>
            <a:ext cx="406400" cy="406400"/>
          </a:xfrm>
          <a:prstGeom prst="rect">
            <a:avLst/>
          </a:prstGeom>
        </p:spPr>
      </p:pic>
    </p:spTree>
    <p:extLst>
      <p:ext uri="{BB962C8B-B14F-4D97-AF65-F5344CB8AC3E}">
        <p14:creationId xmlns:p14="http://schemas.microsoft.com/office/powerpoint/2010/main" val="1258688994"/>
      </p:ext>
    </p:extLst>
  </p:cSld>
  <p:clrMapOvr>
    <a:masterClrMapping/>
  </p:clrMapOvr>
  <mc:AlternateContent xmlns:mc="http://schemas.openxmlformats.org/markup-compatibility/2006" xmlns:p14="http://schemas.microsoft.com/office/powerpoint/2010/main">
    <mc:Choice Requires="p14">
      <p:transition spd="slow" p14:dur="2000" advTm="61589"/>
    </mc:Choice>
    <mc:Fallback xmlns="">
      <p:transition spd="slow" advTm="615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r>
              <a:rPr lang="en-US" b="1" dirty="0"/>
              <a:t>11 Roles Providers Must Consider 1/2 </a:t>
            </a:r>
          </a:p>
        </p:txBody>
      </p:sp>
      <p:sp>
        <p:nvSpPr>
          <p:cNvPr id="6" name="Google Shape;122;p8"/>
          <p:cNvSpPr txBox="1">
            <a:spLocks noGrp="1"/>
          </p:cNvSpPr>
          <p:nvPr>
            <p:ph type="body" idx="1"/>
          </p:nvPr>
        </p:nvSpPr>
        <p:spPr>
          <a:xfrm>
            <a:off x="838200" y="1389016"/>
            <a:ext cx="10728960" cy="4576885"/>
          </a:xfrm>
          <a:prstGeom prst="rect">
            <a:avLst/>
          </a:prstGeom>
          <a:noFill/>
          <a:ln>
            <a:noFill/>
          </a:ln>
        </p:spPr>
        <p:txBody>
          <a:bodyPr spcFirstLastPara="1" wrap="square" lIns="91425" tIns="45700" rIns="91425" bIns="45700" anchor="t" anchorCtr="0">
            <a:noAutofit/>
          </a:bodyPr>
          <a:lstStyle/>
          <a:p>
            <a:pPr marL="114300" indent="0">
              <a:buNone/>
            </a:pPr>
            <a:r>
              <a:rPr lang="en-US" sz="2000" dirty="0"/>
              <a:t>Delineate 11 roles that providers must consider: </a:t>
            </a:r>
          </a:p>
          <a:p>
            <a:pPr marL="571500" indent="-457200">
              <a:buFont typeface="+mj-lt"/>
              <a:buAutoNum type="arabicPeriod"/>
            </a:pPr>
            <a:r>
              <a:rPr lang="en-US" sz="2000" dirty="0"/>
              <a:t>Establish the patient’s preference for the amount and format of presented information</a:t>
            </a:r>
          </a:p>
          <a:p>
            <a:pPr marL="571500" indent="-457200">
              <a:buFont typeface="+mj-lt"/>
              <a:buAutoNum type="arabicPeriod"/>
            </a:pPr>
            <a:r>
              <a:rPr lang="en-US" sz="2000" dirty="0"/>
              <a:t>Establish the patient’s preference for each person’s role in decision-making</a:t>
            </a:r>
          </a:p>
          <a:p>
            <a:pPr marL="571500" indent="-457200">
              <a:buFont typeface="+mj-lt"/>
              <a:buAutoNum type="arabicPeriod"/>
            </a:pPr>
            <a:r>
              <a:rPr lang="en-US" sz="2000" dirty="0"/>
              <a:t>Gather information about the patient’s concerns and expectations </a:t>
            </a:r>
          </a:p>
          <a:p>
            <a:pPr marL="571500" indent="-457200">
              <a:buFont typeface="+mj-lt"/>
              <a:buAutoNum type="arabicPeriod"/>
            </a:pPr>
            <a:r>
              <a:rPr lang="en-US" sz="2000" dirty="0"/>
              <a:t>Share medical information and evidence</a:t>
            </a:r>
          </a:p>
          <a:p>
            <a:pPr marL="571500" indent="-457200">
              <a:buFont typeface="+mj-lt"/>
              <a:buAutoNum type="arabicPeriod"/>
            </a:pPr>
            <a:r>
              <a:rPr lang="en-US" sz="2000" dirty="0"/>
              <a:t>Recognize that a decision can and must be made in the situation</a:t>
            </a:r>
          </a:p>
          <a:p>
            <a:pPr marL="571500" indent="-457200">
              <a:buFont typeface="+mj-lt"/>
              <a:buAutoNum type="arabicPeriod"/>
            </a:pPr>
            <a:r>
              <a:rPr lang="en-US" sz="2000" dirty="0"/>
              <a:t>Evaluate the presented information with the patient</a:t>
            </a:r>
            <a:endParaRPr lang="en-US" sz="1600" dirty="0"/>
          </a:p>
          <a:p>
            <a:pPr marL="114300" indent="0">
              <a:buNone/>
            </a:pPr>
            <a:endParaRPr lang="en-US" sz="2000" dirty="0"/>
          </a:p>
          <a:p>
            <a:pPr marL="114300" indent="0">
              <a:buNone/>
            </a:pPr>
            <a:endParaRPr lang="en-US" sz="2000" dirty="0"/>
          </a:p>
        </p:txBody>
      </p:sp>
      <p:pic>
        <p:nvPicPr>
          <p:cNvPr id="2" name="20">
            <a:hlinkClick r:id="" action="ppaction://media"/>
            <a:extLst>
              <a:ext uri="{FF2B5EF4-FFF2-40B4-BE49-F238E27FC236}">
                <a16:creationId xmlns:a16="http://schemas.microsoft.com/office/drawing/2014/main" id="{50F3B7AE-D9B5-6BBF-FCF1-94BE26D0E2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01669" y="4923972"/>
            <a:ext cx="406400" cy="406400"/>
          </a:xfrm>
          <a:prstGeom prst="rect">
            <a:avLst/>
          </a:prstGeom>
        </p:spPr>
      </p:pic>
    </p:spTree>
    <p:extLst>
      <p:ext uri="{BB962C8B-B14F-4D97-AF65-F5344CB8AC3E}">
        <p14:creationId xmlns:p14="http://schemas.microsoft.com/office/powerpoint/2010/main" val="3295298496"/>
      </p:ext>
    </p:extLst>
  </p:cSld>
  <p:clrMapOvr>
    <a:masterClrMapping/>
  </p:clrMapOvr>
  <mc:AlternateContent xmlns:mc="http://schemas.openxmlformats.org/markup-compatibility/2006" xmlns:p14="http://schemas.microsoft.com/office/powerpoint/2010/main">
    <mc:Choice Requires="p14">
      <p:transition spd="slow" p14:dur="2000" advTm="40388"/>
    </mc:Choice>
    <mc:Fallback xmlns="">
      <p:transition spd="slow" advTm="403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r>
              <a:rPr lang="en-US" b="1" dirty="0"/>
              <a:t>11 Roles Providers Must Consider 2/2 </a:t>
            </a:r>
          </a:p>
        </p:txBody>
      </p:sp>
      <p:sp>
        <p:nvSpPr>
          <p:cNvPr id="6" name="Google Shape;122;p8"/>
          <p:cNvSpPr txBox="1">
            <a:spLocks noGrp="1"/>
          </p:cNvSpPr>
          <p:nvPr>
            <p:ph type="body" idx="1"/>
          </p:nvPr>
        </p:nvSpPr>
        <p:spPr>
          <a:xfrm>
            <a:off x="838200" y="1389016"/>
            <a:ext cx="10728960" cy="4576885"/>
          </a:xfrm>
          <a:prstGeom prst="rect">
            <a:avLst/>
          </a:prstGeom>
          <a:noFill/>
          <a:ln>
            <a:noFill/>
          </a:ln>
        </p:spPr>
        <p:txBody>
          <a:bodyPr spcFirstLastPara="1" wrap="square" lIns="91425" tIns="45700" rIns="91425" bIns="45700" anchor="t" anchorCtr="0">
            <a:noAutofit/>
          </a:bodyPr>
          <a:lstStyle/>
          <a:p>
            <a:pPr marL="114300" indent="0">
              <a:buNone/>
            </a:pPr>
            <a:r>
              <a:rPr lang="en-US" sz="2000" dirty="0"/>
              <a:t>Delineate 11 roles that providers must consider: </a:t>
            </a:r>
          </a:p>
          <a:p>
            <a:pPr marL="571500" indent="-457200">
              <a:buFont typeface="+mj-lt"/>
              <a:buAutoNum type="arabicPeriod" startAt="7"/>
            </a:pPr>
            <a:r>
              <a:rPr lang="en-US" sz="2000" dirty="0"/>
              <a:t>Negotiate decisions and resolve conflict </a:t>
            </a:r>
          </a:p>
          <a:p>
            <a:pPr marL="571500" indent="-457200">
              <a:buFont typeface="+mj-lt"/>
              <a:buAutoNum type="arabicPeriod" startAt="7"/>
            </a:pPr>
            <a:r>
              <a:rPr lang="en-US" sz="2000" dirty="0"/>
              <a:t>Frequently check understanding of facts and perspectives</a:t>
            </a:r>
          </a:p>
          <a:p>
            <a:pPr marL="571500" indent="-457200">
              <a:buFont typeface="+mj-lt"/>
              <a:buAutoNum type="arabicPeriod" startAt="7"/>
            </a:pPr>
            <a:r>
              <a:rPr lang="en-US" sz="2000" dirty="0"/>
              <a:t>Agree on a decision and an action plan</a:t>
            </a:r>
          </a:p>
          <a:p>
            <a:pPr marL="571500" indent="-457200">
              <a:buFont typeface="+mj-lt"/>
              <a:buAutoNum type="arabicPeriod" startAt="7"/>
            </a:pPr>
            <a:r>
              <a:rPr lang="en-US" sz="2000" dirty="0"/>
              <a:t>Authorize final choices </a:t>
            </a:r>
          </a:p>
          <a:p>
            <a:pPr marL="571500" indent="-457200">
              <a:buFont typeface="+mj-lt"/>
              <a:buAutoNum type="arabicPeriod" startAt="7"/>
            </a:pPr>
            <a:r>
              <a:rPr lang="en-US" sz="2000" dirty="0"/>
              <a:t>Implement the agreed upon choice</a:t>
            </a:r>
          </a:p>
          <a:p>
            <a:pPr>
              <a:buFont typeface="Wingdings" panose="05000000000000000000" pitchFamily="2" charset="2"/>
              <a:buChar char="§"/>
            </a:pPr>
            <a:endParaRPr lang="en-US" sz="2000" dirty="0"/>
          </a:p>
          <a:p>
            <a:pPr marL="114300" indent="0">
              <a:buNone/>
            </a:pPr>
            <a:endParaRPr lang="en-US" sz="2000" dirty="0"/>
          </a:p>
        </p:txBody>
      </p:sp>
      <p:pic>
        <p:nvPicPr>
          <p:cNvPr id="2" name="21">
            <a:hlinkClick r:id="" action="ppaction://media"/>
            <a:extLst>
              <a:ext uri="{FF2B5EF4-FFF2-40B4-BE49-F238E27FC236}">
                <a16:creationId xmlns:a16="http://schemas.microsoft.com/office/drawing/2014/main" id="{8E9B7D48-B052-E9B3-D815-2BD75C14E2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3474" y="4754155"/>
            <a:ext cx="406400" cy="406400"/>
          </a:xfrm>
          <a:prstGeom prst="rect">
            <a:avLst/>
          </a:prstGeom>
        </p:spPr>
      </p:pic>
    </p:spTree>
    <p:extLst>
      <p:ext uri="{BB962C8B-B14F-4D97-AF65-F5344CB8AC3E}">
        <p14:creationId xmlns:p14="http://schemas.microsoft.com/office/powerpoint/2010/main" val="830763270"/>
      </p:ext>
    </p:extLst>
  </p:cSld>
  <p:clrMapOvr>
    <a:masterClrMapping/>
  </p:clrMapOvr>
  <mc:AlternateContent xmlns:mc="http://schemas.openxmlformats.org/markup-compatibility/2006" xmlns:p14="http://schemas.microsoft.com/office/powerpoint/2010/main">
    <mc:Choice Requires="p14">
      <p:transition spd="slow" p14:dur="2000" advTm="39669"/>
    </mc:Choice>
    <mc:Fallback xmlns="">
      <p:transition spd="slow" advTm="396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r>
              <a:rPr lang="en-US" b="1" dirty="0"/>
              <a:t>Alzheimer’s Disease </a:t>
            </a:r>
            <a:r>
              <a:rPr lang="en-CY" b="1" dirty="0"/>
              <a:t>–</a:t>
            </a:r>
            <a:r>
              <a:rPr lang="en-US" b="1" dirty="0"/>
              <a:t> Helpful Products 1/2  </a:t>
            </a:r>
          </a:p>
        </p:txBody>
      </p:sp>
      <p:sp>
        <p:nvSpPr>
          <p:cNvPr id="6" name="Google Shape;122;p8"/>
          <p:cNvSpPr txBox="1">
            <a:spLocks noGrp="1"/>
          </p:cNvSpPr>
          <p:nvPr>
            <p:ph type="body" idx="1"/>
          </p:nvPr>
        </p:nvSpPr>
        <p:spPr>
          <a:xfrm>
            <a:off x="701040" y="1239520"/>
            <a:ext cx="10854690" cy="4177741"/>
          </a:xfrm>
          <a:prstGeom prst="rect">
            <a:avLst/>
          </a:prstGeom>
          <a:noFill/>
          <a:ln>
            <a:noFill/>
          </a:ln>
        </p:spPr>
        <p:txBody>
          <a:bodyPr spcFirstLastPara="1" wrap="square" lIns="91425" tIns="45700" rIns="91425" bIns="45700" anchor="t" anchorCtr="0">
            <a:noAutofit/>
          </a:bodyPr>
          <a:lstStyle/>
          <a:p>
            <a:pPr>
              <a:lnSpc>
                <a:spcPct val="150000"/>
              </a:lnSpc>
            </a:pPr>
            <a:r>
              <a:rPr lang="en-US" sz="2000" b="1" dirty="0"/>
              <a:t>Clocks and watches</a:t>
            </a:r>
            <a:endParaRPr lang="en-US" sz="2000" dirty="0"/>
          </a:p>
          <a:p>
            <a:pPr>
              <a:lnSpc>
                <a:spcPct val="150000"/>
              </a:lnSpc>
            </a:pPr>
            <a:r>
              <a:rPr lang="en-US" sz="2000" b="1" dirty="0"/>
              <a:t>Games and activities</a:t>
            </a:r>
          </a:p>
          <a:p>
            <a:pPr>
              <a:lnSpc>
                <a:spcPct val="150000"/>
              </a:lnSpc>
            </a:pPr>
            <a:r>
              <a:rPr lang="en-US" sz="2000" b="1" dirty="0"/>
              <a:t>Phones</a:t>
            </a:r>
          </a:p>
          <a:p>
            <a:pPr>
              <a:lnSpc>
                <a:spcPct val="150000"/>
              </a:lnSpc>
            </a:pPr>
            <a:r>
              <a:rPr lang="en-US" sz="2000" b="1" dirty="0"/>
              <a:t>Music and Audio</a:t>
            </a:r>
          </a:p>
          <a:p>
            <a:pPr>
              <a:lnSpc>
                <a:spcPct val="150000"/>
              </a:lnSpc>
            </a:pPr>
            <a:endParaRPr lang="en-US" sz="2000" b="1" dirty="0"/>
          </a:p>
          <a:p>
            <a:pPr>
              <a:lnSpc>
                <a:spcPct val="150000"/>
              </a:lnSpc>
            </a:pPr>
            <a:endParaRPr lang="en-US" sz="2000" b="1" dirty="0"/>
          </a:p>
        </p:txBody>
      </p:sp>
      <p:pic>
        <p:nvPicPr>
          <p:cNvPr id="7" name="Picture 2" descr="https://cdn.shopify.com/s/files/1/0604/5931/9450/products/AMPLIDECT295Photo_03_s_5000x.jpg?v=1660841108"/>
          <p:cNvPicPr>
            <a:picLocks noChangeAspect="1" noChangeArrowheads="1"/>
          </p:cNvPicPr>
          <p:nvPr/>
        </p:nvPicPr>
        <p:blipFill rotWithShape="1">
          <a:blip r:embed="rId5">
            <a:extLst>
              <a:ext uri="{28A0092B-C50C-407E-A947-70E740481C1C}">
                <a14:useLocalDpi xmlns:a14="http://schemas.microsoft.com/office/drawing/2010/main" val="0"/>
              </a:ext>
            </a:extLst>
          </a:blip>
          <a:srcRect l="14029" t="4661" r="13363" b="5932"/>
          <a:stretch/>
        </p:blipFill>
        <p:spPr bwMode="auto">
          <a:xfrm>
            <a:off x="9268477" y="2325293"/>
            <a:ext cx="2222483" cy="2876955"/>
          </a:xfrm>
          <a:prstGeom prst="rect">
            <a:avLst/>
          </a:prstGeom>
          <a:noFill/>
          <a:extLst>
            <a:ext uri="{909E8E84-426E-40DD-AFC4-6F175D3DCCD1}">
              <a14:hiddenFill xmlns:a14="http://schemas.microsoft.com/office/drawing/2010/main">
                <a:solidFill>
                  <a:srgbClr val="FFFFFF"/>
                </a:solidFill>
              </a14:hiddenFill>
            </a:ext>
          </a:extLst>
        </p:spPr>
      </p:pic>
      <p:pic>
        <p:nvPicPr>
          <p:cNvPr id="2" name="22">
            <a:hlinkClick r:id="" action="ppaction://media"/>
            <a:extLst>
              <a:ext uri="{FF2B5EF4-FFF2-40B4-BE49-F238E27FC236}">
                <a16:creationId xmlns:a16="http://schemas.microsoft.com/office/drawing/2014/main" id="{2EF06E70-F7DE-278B-1DE0-1EC79BD183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8137" y="4456664"/>
            <a:ext cx="406400" cy="406400"/>
          </a:xfrm>
          <a:prstGeom prst="rect">
            <a:avLst/>
          </a:prstGeom>
        </p:spPr>
      </p:pic>
      <p:pic>
        <p:nvPicPr>
          <p:cNvPr id="16" name="Picture 15" descr="A black and white clock with a blue clock on it&#10;&#10;Description automatically generated">
            <a:extLst>
              <a:ext uri="{FF2B5EF4-FFF2-40B4-BE49-F238E27FC236}">
                <a16:creationId xmlns:a16="http://schemas.microsoft.com/office/drawing/2014/main" id="{FB81CB9A-B1AB-9E58-9C45-7B750E2D002C}"/>
              </a:ext>
            </a:extLst>
          </p:cNvPr>
          <p:cNvPicPr>
            <a:picLocks noChangeAspect="1"/>
          </p:cNvPicPr>
          <p:nvPr/>
        </p:nvPicPr>
        <p:blipFill>
          <a:blip r:embed="rId7"/>
          <a:stretch>
            <a:fillRect/>
          </a:stretch>
        </p:blipFill>
        <p:spPr>
          <a:xfrm>
            <a:off x="4633587" y="1900973"/>
            <a:ext cx="3429000" cy="3429000"/>
          </a:xfrm>
          <a:prstGeom prst="rect">
            <a:avLst/>
          </a:prstGeom>
        </p:spPr>
      </p:pic>
    </p:spTree>
    <p:extLst>
      <p:ext uri="{BB962C8B-B14F-4D97-AF65-F5344CB8AC3E}">
        <p14:creationId xmlns:p14="http://schemas.microsoft.com/office/powerpoint/2010/main" val="4216909452"/>
      </p:ext>
    </p:extLst>
  </p:cSld>
  <p:clrMapOvr>
    <a:masterClrMapping/>
  </p:clrMapOvr>
  <mc:AlternateContent xmlns:mc="http://schemas.openxmlformats.org/markup-compatibility/2006" xmlns:p14="http://schemas.microsoft.com/office/powerpoint/2010/main">
    <mc:Choice Requires="p14">
      <p:transition spd="slow" p14:dur="2000" advTm="10190"/>
    </mc:Choice>
    <mc:Fallback xmlns="">
      <p:transition spd="slow" advTm="101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r>
              <a:rPr lang="en-US" b="1" dirty="0"/>
              <a:t>Alzheimer’s Disease </a:t>
            </a:r>
            <a:r>
              <a:rPr lang="en-CY" b="1" dirty="0"/>
              <a:t>–</a:t>
            </a:r>
            <a:r>
              <a:rPr lang="en-US" b="1" dirty="0"/>
              <a:t> Helpful Products 2/2  </a:t>
            </a:r>
          </a:p>
        </p:txBody>
      </p:sp>
      <p:sp>
        <p:nvSpPr>
          <p:cNvPr id="6" name="Google Shape;122;p8"/>
          <p:cNvSpPr txBox="1">
            <a:spLocks noGrp="1"/>
          </p:cNvSpPr>
          <p:nvPr>
            <p:ph type="body" idx="1"/>
          </p:nvPr>
        </p:nvSpPr>
        <p:spPr>
          <a:xfrm>
            <a:off x="742950" y="1293812"/>
            <a:ext cx="10835640" cy="4576885"/>
          </a:xfrm>
          <a:prstGeom prst="rect">
            <a:avLst/>
          </a:prstGeom>
          <a:noFill/>
          <a:ln>
            <a:noFill/>
          </a:ln>
        </p:spPr>
        <p:txBody>
          <a:bodyPr spcFirstLastPara="1" wrap="square" lIns="91425" tIns="45700" rIns="91425" bIns="45700" anchor="t" anchorCtr="0">
            <a:noAutofit/>
          </a:bodyPr>
          <a:lstStyle/>
          <a:p>
            <a:pPr>
              <a:lnSpc>
                <a:spcPct val="150000"/>
              </a:lnSpc>
            </a:pPr>
            <a:r>
              <a:rPr lang="en-US" sz="2000" b="1" dirty="0"/>
              <a:t>Eating and drinking</a:t>
            </a:r>
          </a:p>
          <a:p>
            <a:pPr>
              <a:lnSpc>
                <a:spcPct val="150000"/>
              </a:lnSpc>
            </a:pPr>
            <a:r>
              <a:rPr lang="en-US" sz="2000" b="1" dirty="0"/>
              <a:t>Clothing and footwear</a:t>
            </a:r>
          </a:p>
          <a:p>
            <a:pPr>
              <a:lnSpc>
                <a:spcPct val="150000"/>
              </a:lnSpc>
            </a:pPr>
            <a:r>
              <a:rPr lang="en-US" sz="2000" b="1" dirty="0"/>
              <a:t>Help around the home</a:t>
            </a:r>
          </a:p>
          <a:p>
            <a:pPr marL="114300" indent="0">
              <a:lnSpc>
                <a:spcPct val="150000"/>
              </a:lnSpc>
              <a:buNone/>
            </a:pPr>
            <a:endParaRPr lang="en-US" sz="2000" b="1" dirty="0"/>
          </a:p>
          <a:p>
            <a:pPr marL="114300" indent="0">
              <a:lnSpc>
                <a:spcPct val="150000"/>
              </a:lnSpc>
              <a:buNone/>
            </a:pPr>
            <a:endParaRPr lang="en-US" sz="2000" b="1" dirty="0"/>
          </a:p>
        </p:txBody>
      </p:sp>
      <p:pic>
        <p:nvPicPr>
          <p:cNvPr id="2" name="23">
            <a:hlinkClick r:id="" action="ppaction://media"/>
            <a:extLst>
              <a:ext uri="{FF2B5EF4-FFF2-40B4-BE49-F238E27FC236}">
                <a16:creationId xmlns:a16="http://schemas.microsoft.com/office/drawing/2014/main" id="{13EC8271-A5B6-7347-8717-B8CD2D1159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8503" y="5418577"/>
            <a:ext cx="406400" cy="406400"/>
          </a:xfrm>
          <a:prstGeom prst="rect">
            <a:avLst/>
          </a:prstGeom>
        </p:spPr>
      </p:pic>
      <p:pic>
        <p:nvPicPr>
          <p:cNvPr id="4" name="Picture 3" descr="A hand with a fork and pasta on a plate&#10;&#10;Description automatically generated">
            <a:extLst>
              <a:ext uri="{FF2B5EF4-FFF2-40B4-BE49-F238E27FC236}">
                <a16:creationId xmlns:a16="http://schemas.microsoft.com/office/drawing/2014/main" id="{740D52AD-BBC7-9508-C5A8-F83FFE6049D7}"/>
              </a:ext>
            </a:extLst>
          </p:cNvPr>
          <p:cNvPicPr>
            <a:picLocks noChangeAspect="1"/>
          </p:cNvPicPr>
          <p:nvPr/>
        </p:nvPicPr>
        <p:blipFill>
          <a:blip r:embed="rId6"/>
          <a:stretch>
            <a:fillRect/>
          </a:stretch>
        </p:blipFill>
        <p:spPr>
          <a:xfrm>
            <a:off x="6512726" y="1414689"/>
            <a:ext cx="2381250" cy="2400300"/>
          </a:xfrm>
          <a:prstGeom prst="rect">
            <a:avLst/>
          </a:prstGeom>
        </p:spPr>
      </p:pic>
      <p:pic>
        <p:nvPicPr>
          <p:cNvPr id="7" name="Picture 6" descr="Spoons and forks with handles&#10;&#10;Description automatically generated">
            <a:extLst>
              <a:ext uri="{FF2B5EF4-FFF2-40B4-BE49-F238E27FC236}">
                <a16:creationId xmlns:a16="http://schemas.microsoft.com/office/drawing/2014/main" id="{F2375CFC-3AD0-888C-221A-5D1DDE1728B0}"/>
              </a:ext>
            </a:extLst>
          </p:cNvPr>
          <p:cNvPicPr>
            <a:picLocks noChangeAspect="1"/>
          </p:cNvPicPr>
          <p:nvPr/>
        </p:nvPicPr>
        <p:blipFill>
          <a:blip r:embed="rId7"/>
          <a:stretch>
            <a:fillRect/>
          </a:stretch>
        </p:blipFill>
        <p:spPr>
          <a:xfrm>
            <a:off x="6407951" y="4243161"/>
            <a:ext cx="2486025" cy="2228850"/>
          </a:xfrm>
          <a:prstGeom prst="rect">
            <a:avLst/>
          </a:prstGeom>
        </p:spPr>
      </p:pic>
      <p:pic>
        <p:nvPicPr>
          <p:cNvPr id="9" name="Picture 8" descr="A bottle with a tube attached to it&#10;&#10;Description automatically generated">
            <a:extLst>
              <a:ext uri="{FF2B5EF4-FFF2-40B4-BE49-F238E27FC236}">
                <a16:creationId xmlns:a16="http://schemas.microsoft.com/office/drawing/2014/main" id="{6214004F-B11D-1C7A-5E5F-491AED0C4C17}"/>
              </a:ext>
            </a:extLst>
          </p:cNvPr>
          <p:cNvPicPr>
            <a:picLocks noChangeAspect="1"/>
          </p:cNvPicPr>
          <p:nvPr/>
        </p:nvPicPr>
        <p:blipFill>
          <a:blip r:embed="rId8"/>
          <a:stretch>
            <a:fillRect/>
          </a:stretch>
        </p:blipFill>
        <p:spPr>
          <a:xfrm>
            <a:off x="3998126" y="2398331"/>
            <a:ext cx="2409825" cy="2409825"/>
          </a:xfrm>
          <a:prstGeom prst="rect">
            <a:avLst/>
          </a:prstGeom>
        </p:spPr>
      </p:pic>
      <p:pic>
        <p:nvPicPr>
          <p:cNvPr id="11" name="Picture 10" descr="A black and blue sandals&#10;&#10;Description automatically generated">
            <a:extLst>
              <a:ext uri="{FF2B5EF4-FFF2-40B4-BE49-F238E27FC236}">
                <a16:creationId xmlns:a16="http://schemas.microsoft.com/office/drawing/2014/main" id="{BD1F14DA-345B-B18F-A5E9-85D808D75D3D}"/>
              </a:ext>
            </a:extLst>
          </p:cNvPr>
          <p:cNvPicPr>
            <a:picLocks noChangeAspect="1"/>
          </p:cNvPicPr>
          <p:nvPr/>
        </p:nvPicPr>
        <p:blipFill>
          <a:blip r:embed="rId9"/>
          <a:stretch>
            <a:fillRect/>
          </a:stretch>
        </p:blipFill>
        <p:spPr>
          <a:xfrm>
            <a:off x="9538260" y="1335791"/>
            <a:ext cx="1470954" cy="4534906"/>
          </a:xfrm>
          <a:prstGeom prst="rect">
            <a:avLst/>
          </a:prstGeom>
        </p:spPr>
      </p:pic>
      <p:pic>
        <p:nvPicPr>
          <p:cNvPr id="13" name="Picture 12" descr="A group of ceramic containers&#10;&#10;Description automatically generated">
            <a:extLst>
              <a:ext uri="{FF2B5EF4-FFF2-40B4-BE49-F238E27FC236}">
                <a16:creationId xmlns:a16="http://schemas.microsoft.com/office/drawing/2014/main" id="{82F4460E-952B-6857-862F-58FA45483CEF}"/>
              </a:ext>
            </a:extLst>
          </p:cNvPr>
          <p:cNvPicPr>
            <a:picLocks noChangeAspect="1"/>
          </p:cNvPicPr>
          <p:nvPr/>
        </p:nvPicPr>
        <p:blipFill>
          <a:blip r:embed="rId10"/>
          <a:stretch>
            <a:fillRect/>
          </a:stretch>
        </p:blipFill>
        <p:spPr>
          <a:xfrm>
            <a:off x="325823" y="3575433"/>
            <a:ext cx="3936964" cy="2055708"/>
          </a:xfrm>
          <a:prstGeom prst="rect">
            <a:avLst/>
          </a:prstGeom>
        </p:spPr>
      </p:pic>
    </p:spTree>
    <p:extLst>
      <p:ext uri="{BB962C8B-B14F-4D97-AF65-F5344CB8AC3E}">
        <p14:creationId xmlns:p14="http://schemas.microsoft.com/office/powerpoint/2010/main" val="1874209707"/>
      </p:ext>
    </p:extLst>
  </p:cSld>
  <p:clrMapOvr>
    <a:masterClrMapping/>
  </p:clrMapOvr>
  <mc:AlternateContent xmlns:mc="http://schemas.openxmlformats.org/markup-compatibility/2006" xmlns:p14="http://schemas.microsoft.com/office/powerpoint/2010/main">
    <mc:Choice Requires="p14">
      <p:transition spd="slow" p14:dur="2000" advTm="1952"/>
    </mc:Choice>
    <mc:Fallback xmlns="">
      <p:transition spd="slow" advTm="19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References &amp; Useful Websites:</a:t>
            </a:r>
            <a:endParaRPr dirty="0"/>
          </a:p>
        </p:txBody>
      </p:sp>
      <p:sp>
        <p:nvSpPr>
          <p:cNvPr id="3" name="Text Placeholder 2">
            <a:extLst>
              <a:ext uri="{FF2B5EF4-FFF2-40B4-BE49-F238E27FC236}">
                <a16:creationId xmlns:a16="http://schemas.microsoft.com/office/drawing/2014/main" id="{8BA0D7ED-D6B9-37E4-14AB-6E93AA1BA03F}"/>
              </a:ext>
            </a:extLst>
          </p:cNvPr>
          <p:cNvSpPr>
            <a:spLocks noGrp="1"/>
          </p:cNvSpPr>
          <p:nvPr>
            <p:ph type="body" idx="1"/>
          </p:nvPr>
        </p:nvSpPr>
        <p:spPr>
          <a:xfrm>
            <a:off x="838200" y="1108710"/>
            <a:ext cx="10515600" cy="5068253"/>
          </a:xfrm>
        </p:spPr>
        <p:txBody>
          <a:bodyPr>
            <a:normAutofit/>
          </a:bodyPr>
          <a:lstStyle/>
          <a:p>
            <a:pPr marL="114300" indent="0" algn="l" rtl="0" fontAlgn="base">
              <a:buNone/>
            </a:pPr>
            <a:r>
              <a:rPr lang="en-US" sz="2000" b="0" i="0" dirty="0">
                <a:solidFill>
                  <a:srgbClr val="000000"/>
                </a:solidFill>
                <a:effectLst/>
                <a:latin typeface="Calibri" panose="020F0502020204030204" pitchFamily="34" charset="0"/>
              </a:rPr>
              <a:t>Fried-</a:t>
            </a:r>
            <a:r>
              <a:rPr lang="en-US" sz="2000" b="0" i="0" dirty="0" err="1">
                <a:solidFill>
                  <a:srgbClr val="000000"/>
                </a:solidFill>
                <a:effectLst/>
                <a:latin typeface="Calibri" panose="020F0502020204030204" pitchFamily="34" charset="0"/>
              </a:rPr>
              <a:t>Oken</a:t>
            </a:r>
            <a:r>
              <a:rPr lang="en-US" sz="2000" b="0" i="0" dirty="0">
                <a:solidFill>
                  <a:srgbClr val="000000"/>
                </a:solidFill>
                <a:effectLst/>
                <a:latin typeface="Calibri" panose="020F0502020204030204" pitchFamily="34" charset="0"/>
              </a:rPr>
              <a:t>, M., </a:t>
            </a:r>
            <a:r>
              <a:rPr lang="en-US" sz="2000" b="0" i="0" u="sng" strike="noStrike" dirty="0">
                <a:solidFill>
                  <a:srgbClr val="000000"/>
                </a:solidFill>
                <a:effectLst/>
                <a:latin typeface="Calibri" panose="020F0502020204030204" pitchFamily="34" charset="0"/>
                <a:hlinkClick r:id="rId5"/>
              </a:rPr>
              <a:t>Mooney</a:t>
            </a:r>
            <a:r>
              <a:rPr lang="en-US" sz="2000" b="0" i="0" dirty="0">
                <a:solidFill>
                  <a:srgbClr val="000000"/>
                </a:solidFill>
                <a:effectLst/>
                <a:latin typeface="Calibri" panose="020F0502020204030204" pitchFamily="34" charset="0"/>
              </a:rPr>
              <a:t>, A. &amp; Petters, B. (2015). Supporting communication for patients with neurodegenerative disease, </a:t>
            </a:r>
            <a:r>
              <a:rPr lang="en-US" sz="2000" b="0" i="1" dirty="0" err="1">
                <a:solidFill>
                  <a:srgbClr val="000000"/>
                </a:solidFill>
                <a:effectLst/>
                <a:latin typeface="Calibri" panose="020F0502020204030204" pitchFamily="34" charset="0"/>
              </a:rPr>
              <a:t>NeuroRehabilitation</a:t>
            </a:r>
            <a:r>
              <a:rPr lang="en-US" sz="2000" b="0" i="0" dirty="0">
                <a:solidFill>
                  <a:srgbClr val="000000"/>
                </a:solidFill>
                <a:effectLst/>
                <a:latin typeface="Calibri" panose="020F0502020204030204" pitchFamily="34" charset="0"/>
              </a:rPr>
              <a:t>, 37, 69–87, </a:t>
            </a:r>
            <a:r>
              <a:rPr lang="en-US" sz="2000" b="0" i="0" dirty="0">
                <a:solidFill>
                  <a:srgbClr val="555555"/>
                </a:solidFill>
                <a:effectLst/>
                <a:latin typeface="Calibri" panose="020F0502020204030204" pitchFamily="34" charset="0"/>
              </a:rPr>
              <a:t>doi:</a:t>
            </a:r>
            <a:r>
              <a:rPr lang="en-US" sz="2000" b="0" i="0" u="sng" strike="noStrike" dirty="0">
                <a:solidFill>
                  <a:srgbClr val="0563C1"/>
                </a:solidFill>
                <a:effectLst/>
                <a:latin typeface="Calibri" panose="020F0502020204030204" pitchFamily="34" charset="0"/>
                <a:hlinkClick r:id="rId6"/>
              </a:rPr>
              <a:t>10.3233/NRE-151241</a:t>
            </a:r>
            <a:r>
              <a:rPr lang="en-US" sz="2000" b="0" i="0" dirty="0">
                <a:solidFill>
                  <a:srgbClr val="000000"/>
                </a:solidFill>
                <a:effectLst/>
                <a:latin typeface="Calibri" panose="020F0502020204030204" pitchFamily="34" charset="0"/>
              </a:rPr>
              <a:t> </a:t>
            </a:r>
          </a:p>
          <a:p>
            <a:pPr marL="114300" indent="0">
              <a:buNone/>
            </a:pPr>
            <a:r>
              <a:rPr lang="en-US" sz="2000" b="0" i="0" dirty="0">
                <a:solidFill>
                  <a:srgbClr val="000000"/>
                </a:solidFill>
                <a:effectLst/>
                <a:latin typeface="Calibri" panose="020F0502020204030204" pitchFamily="34" charset="0"/>
              </a:rPr>
              <a:t>Weiner, W. J., Shulman, L. M., &amp; Lang, A. E. (2013). </a:t>
            </a:r>
            <a:r>
              <a:rPr lang="en-US" sz="2000" b="0" i="1" dirty="0">
                <a:solidFill>
                  <a:srgbClr val="000000"/>
                </a:solidFill>
                <a:effectLst/>
                <a:latin typeface="Calibri" panose="020F0502020204030204" pitchFamily="34" charset="0"/>
              </a:rPr>
              <a:t>Parkinson's disease: A complete guide for patients and families.</a:t>
            </a:r>
            <a:r>
              <a:rPr lang="en-US" sz="2000" b="0" i="0" dirty="0">
                <a:solidFill>
                  <a:srgbClr val="000000"/>
                </a:solidFill>
                <a:effectLst/>
                <a:latin typeface="Calibri" panose="020F0502020204030204" pitchFamily="34" charset="0"/>
              </a:rPr>
              <a:t> </a:t>
            </a:r>
            <a:r>
              <a:rPr lang="en-US" sz="2000" b="0" i="0" u="sng" strike="noStrike" dirty="0">
                <a:solidFill>
                  <a:srgbClr val="0563C1"/>
                </a:solidFill>
                <a:effectLst/>
                <a:latin typeface="Calibri" panose="020F0502020204030204" pitchFamily="34" charset="0"/>
                <a:hlinkClick r:id="rId7"/>
              </a:rPr>
              <a:t>www.jhu.edu</a:t>
            </a:r>
            <a:endParaRPr lang="en-US" sz="2000" b="0" i="0" u="sng" strike="noStrike" dirty="0">
              <a:solidFill>
                <a:srgbClr val="0563C1"/>
              </a:solidFill>
              <a:effectLst/>
              <a:latin typeface="Calibri" panose="020F0502020204030204" pitchFamily="34" charset="0"/>
            </a:endParaRPr>
          </a:p>
          <a:p>
            <a:pPr marL="114300" indent="0" algn="l" rtl="0" fontAlgn="base">
              <a:buNone/>
            </a:pPr>
            <a:endParaRPr lang="en-US" sz="3800" b="1" i="0" dirty="0">
              <a:solidFill>
                <a:srgbClr val="000000"/>
              </a:solidFill>
              <a:effectLst/>
              <a:latin typeface="Calibri" panose="020F0502020204030204" pitchFamily="34" charset="0"/>
            </a:endParaRPr>
          </a:p>
          <a:p>
            <a:pPr marL="114300" indent="0" algn="l" rtl="0" fontAlgn="base">
              <a:buNone/>
            </a:pPr>
            <a:r>
              <a:rPr lang="en-US" sz="3800" b="1" i="0" dirty="0">
                <a:solidFill>
                  <a:srgbClr val="000000"/>
                </a:solidFill>
                <a:effectLst/>
                <a:latin typeface="Calibri" panose="020F0502020204030204" pitchFamily="34" charset="0"/>
              </a:rPr>
              <a:t>Websites:  </a:t>
            </a:r>
            <a:endParaRPr lang="en-US" sz="3800" b="1" i="0" dirty="0">
              <a:solidFill>
                <a:srgbClr val="000000"/>
              </a:solidFill>
              <a:effectLst/>
              <a:latin typeface="Segoe UI" panose="020B0502040204020203" pitchFamily="34" charset="0"/>
            </a:endParaRPr>
          </a:p>
          <a:p>
            <a:pPr marL="114300" indent="0" algn="l" rtl="0" fontAlgn="base">
              <a:buNone/>
            </a:pPr>
            <a:r>
              <a:rPr lang="en-US" sz="2000" b="0" i="0" dirty="0">
                <a:solidFill>
                  <a:srgbClr val="000000"/>
                </a:solidFill>
                <a:effectLst/>
                <a:latin typeface="Calibri" panose="020F0502020204030204" pitchFamily="34" charset="0"/>
              </a:rPr>
              <a:t>Johns Hopkins Medicine (n.d.). Neurodegenerative Diseases. </a:t>
            </a:r>
            <a:r>
              <a:rPr lang="en-US" sz="2000" b="0" i="0" u="sng" strike="noStrike" dirty="0">
                <a:solidFill>
                  <a:srgbClr val="0563C1"/>
                </a:solidFill>
                <a:effectLst/>
                <a:latin typeface="Calibri" panose="020F0502020204030204" pitchFamily="34" charset="0"/>
                <a:hlinkClick r:id="rId8"/>
              </a:rPr>
              <a:t>www.hopkinsmedicine.org</a:t>
            </a:r>
            <a:r>
              <a:rPr lang="en-US" sz="2000" b="0" i="0" dirty="0">
                <a:solidFill>
                  <a:srgbClr val="000000"/>
                </a:solidFill>
                <a:effectLst/>
                <a:latin typeface="Calibri" panose="020F0502020204030204" pitchFamily="34" charset="0"/>
              </a:rPr>
              <a:t> [May, 2023]</a:t>
            </a:r>
            <a:r>
              <a:rPr lang="en-US" sz="2000" b="1" i="0" dirty="0">
                <a:solidFill>
                  <a:srgbClr val="000000"/>
                </a:solidFill>
                <a:effectLst/>
                <a:latin typeface="Calibri" panose="020F0502020204030204" pitchFamily="34" charset="0"/>
              </a:rPr>
              <a:t> </a:t>
            </a:r>
          </a:p>
          <a:p>
            <a:pPr marL="114300" indent="0">
              <a:buNone/>
            </a:pPr>
            <a:r>
              <a:rPr lang="en-GB" sz="2000" dirty="0">
                <a:hlinkClick r:id="rId9"/>
              </a:rPr>
              <a:t>Asha (n.d.). Augmentative and Alternative Communication (AAC) (asha.org)</a:t>
            </a:r>
            <a:r>
              <a:rPr lang="en-GB" sz="2000" dirty="0"/>
              <a:t> [October 2023]</a:t>
            </a:r>
          </a:p>
          <a:p>
            <a:pPr marL="114300" indent="0">
              <a:buNone/>
            </a:pPr>
            <a:r>
              <a:rPr lang="en-US" sz="2000" dirty="0">
                <a:hlinkClick r:id="rId10"/>
              </a:rPr>
              <a:t>Conversation (n.d.)The technology that gave Stephen Hawking a voice should be accessible to all who need it (theconversation.com)</a:t>
            </a:r>
            <a:r>
              <a:rPr lang="en-US" sz="2000" dirty="0"/>
              <a:t> [October 2023]</a:t>
            </a:r>
          </a:p>
        </p:txBody>
      </p:sp>
      <p:pic>
        <p:nvPicPr>
          <p:cNvPr id="2" name="27">
            <a:hlinkClick r:id="" action="ppaction://media"/>
            <a:extLst>
              <a:ext uri="{FF2B5EF4-FFF2-40B4-BE49-F238E27FC236}">
                <a16:creationId xmlns:a16="http://schemas.microsoft.com/office/drawing/2014/main" id="{6746E039-3BCB-3295-D4E1-D4C729147A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264263" y="5250543"/>
            <a:ext cx="406400" cy="406400"/>
          </a:xfrm>
          <a:prstGeom prst="rect">
            <a:avLst/>
          </a:prstGeom>
        </p:spPr>
      </p:pic>
    </p:spTree>
    <p:extLst>
      <p:ext uri="{BB962C8B-B14F-4D97-AF65-F5344CB8AC3E}">
        <p14:creationId xmlns:p14="http://schemas.microsoft.com/office/powerpoint/2010/main" val="1375676060"/>
      </p:ext>
    </p:extLst>
  </p:cSld>
  <p:clrMapOvr>
    <a:masterClrMapping/>
  </p:clrMapOvr>
  <mc:AlternateContent xmlns:mc="http://schemas.openxmlformats.org/markup-compatibility/2006" xmlns:p14="http://schemas.microsoft.com/office/powerpoint/2010/main">
    <mc:Choice Requires="p14">
      <p:transition spd="slow" p14:dur="2000" advTm="9216"/>
    </mc:Choice>
    <mc:Fallback xmlns="">
      <p:transition spd="slow" advTm="92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0"/>
          <p:cNvSpPr txBox="1">
            <a:spLocks noGrp="1"/>
          </p:cNvSpPr>
          <p:nvPr>
            <p:ph type="title"/>
          </p:nvPr>
        </p:nvSpPr>
        <p:spPr>
          <a:xfrm>
            <a:off x="1919654" y="4756639"/>
            <a:ext cx="8354891"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700"/>
              <a:buFont typeface="Calibri"/>
              <a:buNone/>
            </a:pPr>
            <a:r>
              <a:rPr lang="en-GB" sz="4700">
                <a:solidFill>
                  <a:srgbClr val="FFFFFF"/>
                </a:solidFill>
              </a:rPr>
              <a:t>Developed by</a:t>
            </a:r>
            <a:endParaRPr/>
          </a:p>
        </p:txBody>
      </p:sp>
      <p:pic>
        <p:nvPicPr>
          <p:cNvPr id="135" name="Google Shape;135;p10"/>
          <p:cNvPicPr preferRelativeResize="0"/>
          <p:nvPr/>
        </p:nvPicPr>
        <p:blipFill rotWithShape="1">
          <a:blip r:embed="rId5">
            <a:alphaModFix/>
          </a:blip>
          <a:srcRect/>
          <a:stretch/>
        </p:blipFill>
        <p:spPr>
          <a:xfrm>
            <a:off x="1764030" y="1638557"/>
            <a:ext cx="2569206" cy="1335987"/>
          </a:xfrm>
          <a:prstGeom prst="rect">
            <a:avLst/>
          </a:prstGeom>
          <a:noFill/>
          <a:ln>
            <a:noFill/>
          </a:ln>
        </p:spPr>
      </p:pic>
      <p:pic>
        <p:nvPicPr>
          <p:cNvPr id="136" name="Google Shape;136;p10"/>
          <p:cNvPicPr preferRelativeResize="0"/>
          <p:nvPr/>
        </p:nvPicPr>
        <p:blipFill rotWithShape="1">
          <a:blip r:embed="rId6">
            <a:alphaModFix/>
          </a:blip>
          <a:srcRect/>
          <a:stretch/>
        </p:blipFill>
        <p:spPr>
          <a:xfrm>
            <a:off x="4813297" y="1698207"/>
            <a:ext cx="2574993" cy="1216684"/>
          </a:xfrm>
          <a:prstGeom prst="rect">
            <a:avLst/>
          </a:prstGeom>
          <a:noFill/>
          <a:ln>
            <a:noFill/>
          </a:ln>
        </p:spPr>
      </p:pic>
      <p:pic>
        <p:nvPicPr>
          <p:cNvPr id="137" name="Google Shape;137;p10"/>
          <p:cNvPicPr preferRelativeResize="0"/>
          <p:nvPr/>
        </p:nvPicPr>
        <p:blipFill rotWithShape="1">
          <a:blip r:embed="rId7">
            <a:alphaModFix/>
          </a:blip>
          <a:srcRect/>
          <a:stretch/>
        </p:blipFill>
        <p:spPr>
          <a:xfrm>
            <a:off x="7861294" y="538065"/>
            <a:ext cx="2567937" cy="3581596"/>
          </a:xfrm>
          <a:prstGeom prst="rect">
            <a:avLst/>
          </a:prstGeom>
          <a:noFill/>
          <a:ln>
            <a:noFill/>
          </a:ln>
        </p:spPr>
      </p:pic>
      <p:pic>
        <p:nvPicPr>
          <p:cNvPr id="2" name="43">
            <a:hlinkClick r:id="" action="ppaction://media"/>
            <a:extLst>
              <a:ext uri="{FF2B5EF4-FFF2-40B4-BE49-F238E27FC236}">
                <a16:creationId xmlns:a16="http://schemas.microsoft.com/office/drawing/2014/main" id="{033FB008-EEC7-DE9D-D8BF-BD684FDC48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03451" y="4553439"/>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44"/>
    </mc:Choice>
    <mc:Fallback xmlns="">
      <p:transition spd="slow" advTm="41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703385" y="365125"/>
            <a:ext cx="11271737" cy="874395"/>
          </a:xfrm>
          <a:prstGeom prst="rect">
            <a:avLst/>
          </a:prstGeom>
          <a:noFill/>
          <a:ln>
            <a:noFill/>
          </a:ln>
        </p:spPr>
        <p:txBody>
          <a:bodyPr spcFirstLastPara="1" wrap="square" lIns="91425" tIns="45700" rIns="91425" bIns="45700" anchor="ctr" anchorCtr="0">
            <a:noAutofit/>
          </a:bodyPr>
          <a:lstStyle/>
          <a:p>
            <a:pPr marL="228600" lvl="0" indent="-50800">
              <a:buSzPts val="2800"/>
            </a:pPr>
            <a:r>
              <a:rPr lang="en-US" sz="3600" b="1" dirty="0"/>
              <a:t>Communication Support 1/6 </a:t>
            </a:r>
          </a:p>
        </p:txBody>
      </p:sp>
      <p:sp>
        <p:nvSpPr>
          <p:cNvPr id="92" name="Google Shape;92;p3"/>
          <p:cNvSpPr txBox="1">
            <a:spLocks noGrp="1"/>
          </p:cNvSpPr>
          <p:nvPr>
            <p:ph type="body" idx="1"/>
          </p:nvPr>
        </p:nvSpPr>
        <p:spPr>
          <a:xfrm>
            <a:off x="838200" y="2388870"/>
            <a:ext cx="10515600" cy="3788093"/>
          </a:xfrm>
          <a:prstGeom prst="rect">
            <a:avLst/>
          </a:prstGeom>
          <a:noFill/>
          <a:ln>
            <a:noFill/>
          </a:ln>
        </p:spPr>
        <p:txBody>
          <a:bodyPr spcFirstLastPara="1" wrap="square" lIns="91425" tIns="45700" rIns="91425" bIns="45700" anchor="t" anchorCtr="0">
            <a:normAutofit/>
          </a:bodyPr>
          <a:lstStyle/>
          <a:p>
            <a:pPr marL="228600" lvl="0" indent="-50800">
              <a:lnSpc>
                <a:spcPct val="150000"/>
              </a:lnSpc>
              <a:spcBef>
                <a:spcPts val="0"/>
              </a:spcBef>
              <a:buSzPts val="2800"/>
              <a:buNone/>
            </a:pPr>
            <a:r>
              <a:rPr lang="en-US" sz="2000" dirty="0"/>
              <a:t>Communication support is defined broadly as anything that improves access to or participation</a:t>
            </a:r>
          </a:p>
          <a:p>
            <a:pPr marL="228600" lvl="0" indent="-50800">
              <a:lnSpc>
                <a:spcPct val="150000"/>
              </a:lnSpc>
              <a:spcBef>
                <a:spcPts val="0"/>
              </a:spcBef>
              <a:buSzPts val="2800"/>
              <a:buNone/>
            </a:pPr>
            <a:r>
              <a:rPr lang="en-US" sz="2000" dirty="0"/>
              <a:t>in communication, events, or activities.</a:t>
            </a:r>
          </a:p>
        </p:txBody>
      </p:sp>
      <p:pic>
        <p:nvPicPr>
          <p:cNvPr id="2" name="3">
            <a:hlinkClick r:id="" action="ppaction://media"/>
            <a:extLst>
              <a:ext uri="{FF2B5EF4-FFF2-40B4-BE49-F238E27FC236}">
                <a16:creationId xmlns:a16="http://schemas.microsoft.com/office/drawing/2014/main" id="{400DCD0F-D9EB-B087-48A1-F0BF5904AB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67874" y="4282916"/>
            <a:ext cx="406400" cy="406400"/>
          </a:xfrm>
          <a:prstGeom prst="rect">
            <a:avLst/>
          </a:prstGeom>
        </p:spPr>
      </p:pic>
    </p:spTree>
    <p:extLst>
      <p:ext uri="{BB962C8B-B14F-4D97-AF65-F5344CB8AC3E}">
        <p14:creationId xmlns:p14="http://schemas.microsoft.com/office/powerpoint/2010/main" val="3066482302"/>
      </p:ext>
    </p:extLst>
  </p:cSld>
  <p:clrMapOvr>
    <a:masterClrMapping/>
  </p:clrMapOvr>
  <mc:AlternateContent xmlns:mc="http://schemas.openxmlformats.org/markup-compatibility/2006" xmlns:p14="http://schemas.microsoft.com/office/powerpoint/2010/main">
    <mc:Choice Requires="p14">
      <p:transition spd="slow" p14:dur="2000" advTm="7502"/>
    </mc:Choice>
    <mc:Fallback xmlns="">
      <p:transition spd="slow" advTm="75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703385" y="365125"/>
            <a:ext cx="11271737" cy="874395"/>
          </a:xfrm>
          <a:prstGeom prst="rect">
            <a:avLst/>
          </a:prstGeom>
          <a:noFill/>
          <a:ln>
            <a:noFill/>
          </a:ln>
        </p:spPr>
        <p:txBody>
          <a:bodyPr spcFirstLastPara="1" wrap="square" lIns="91425" tIns="45700" rIns="91425" bIns="45700" anchor="ctr" anchorCtr="0">
            <a:noAutofit/>
          </a:bodyPr>
          <a:lstStyle/>
          <a:p>
            <a:pPr marL="228600" lvl="0" indent="-50800">
              <a:buSzPts val="2800"/>
            </a:pPr>
            <a:r>
              <a:rPr lang="en-US" sz="3600" b="1" dirty="0"/>
              <a:t>Communication Support 2/6</a:t>
            </a:r>
          </a:p>
        </p:txBody>
      </p:sp>
      <p:sp>
        <p:nvSpPr>
          <p:cNvPr id="92" name="Google Shape;92;p3"/>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a:bodyPr>
          <a:lstStyle/>
          <a:p>
            <a:pPr marL="228600" lvl="0" indent="-50800">
              <a:lnSpc>
                <a:spcPct val="150000"/>
              </a:lnSpc>
              <a:spcBef>
                <a:spcPts val="0"/>
              </a:spcBef>
              <a:buSzPts val="2800"/>
              <a:buNone/>
            </a:pPr>
            <a:r>
              <a:rPr lang="en-US" sz="2000" b="1" dirty="0"/>
              <a:t>Includes</a:t>
            </a:r>
            <a:r>
              <a:rPr lang="en-US" sz="2000" dirty="0"/>
              <a:t>:</a:t>
            </a:r>
          </a:p>
          <a:p>
            <a:pPr marL="977900" lvl="1">
              <a:lnSpc>
                <a:spcPct val="150000"/>
              </a:lnSpc>
              <a:spcBef>
                <a:spcPts val="0"/>
              </a:spcBef>
              <a:buSzPts val="2800"/>
              <a:buFont typeface="Wingdings" panose="05000000000000000000" pitchFamily="2" charset="2"/>
              <a:buChar char="§"/>
            </a:pPr>
            <a:r>
              <a:rPr lang="en-US" sz="2000" dirty="0"/>
              <a:t>strategies, materials, or resources </a:t>
            </a:r>
          </a:p>
          <a:p>
            <a:pPr marL="977900" lvl="1">
              <a:lnSpc>
                <a:spcPct val="150000"/>
              </a:lnSpc>
              <a:spcBef>
                <a:spcPts val="0"/>
              </a:spcBef>
              <a:buSzPts val="2800"/>
              <a:buFont typeface="Wingdings" panose="05000000000000000000" pitchFamily="2" charset="2"/>
              <a:buChar char="§"/>
            </a:pPr>
            <a:r>
              <a:rPr lang="en-US" sz="2000" dirty="0"/>
              <a:t>modifications in the environment around the person with impairments</a:t>
            </a:r>
          </a:p>
          <a:p>
            <a:pPr marL="977900" lvl="1">
              <a:lnSpc>
                <a:spcPct val="150000"/>
              </a:lnSpc>
              <a:spcBef>
                <a:spcPts val="0"/>
              </a:spcBef>
              <a:buSzPts val="2800"/>
              <a:buFont typeface="Wingdings" panose="05000000000000000000" pitchFamily="2" charset="2"/>
              <a:buChar char="§"/>
            </a:pPr>
            <a:r>
              <a:rPr lang="en-US" sz="2000" dirty="0"/>
              <a:t>supportive attitudes that foster communication participation</a:t>
            </a:r>
          </a:p>
          <a:p>
            <a:pPr marL="977900" lvl="1">
              <a:lnSpc>
                <a:spcPct val="150000"/>
              </a:lnSpc>
              <a:spcBef>
                <a:spcPts val="0"/>
              </a:spcBef>
              <a:buSzPts val="2800"/>
              <a:buFont typeface="Wingdings" panose="05000000000000000000" pitchFamily="2" charset="2"/>
              <a:buChar char="§"/>
            </a:pPr>
            <a:r>
              <a:rPr lang="en-US" sz="2000" dirty="0"/>
              <a:t>policies and practices of agencies and institutions that foster communication success</a:t>
            </a:r>
          </a:p>
        </p:txBody>
      </p:sp>
      <p:pic>
        <p:nvPicPr>
          <p:cNvPr id="2" name="4">
            <a:hlinkClick r:id="" action="ppaction://media"/>
            <a:extLst>
              <a:ext uri="{FF2B5EF4-FFF2-40B4-BE49-F238E27FC236}">
                <a16:creationId xmlns:a16="http://schemas.microsoft.com/office/drawing/2014/main" id="{29725ED7-D2D9-924D-A24E-776F152505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41749" y="4296955"/>
            <a:ext cx="406400" cy="406400"/>
          </a:xfrm>
          <a:prstGeom prst="rect">
            <a:avLst/>
          </a:prstGeom>
        </p:spPr>
      </p:pic>
    </p:spTree>
    <p:extLst>
      <p:ext uri="{BB962C8B-B14F-4D97-AF65-F5344CB8AC3E}">
        <p14:creationId xmlns:p14="http://schemas.microsoft.com/office/powerpoint/2010/main" val="1514973889"/>
      </p:ext>
    </p:extLst>
  </p:cSld>
  <p:clrMapOvr>
    <a:masterClrMapping/>
  </p:clrMapOvr>
  <mc:AlternateContent xmlns:mc="http://schemas.openxmlformats.org/markup-compatibility/2006" xmlns:p14="http://schemas.microsoft.com/office/powerpoint/2010/main">
    <mc:Choice Requires="p14">
      <p:transition spd="slow" p14:dur="2000" advTm="29870"/>
    </mc:Choice>
    <mc:Fallback xmlns="">
      <p:transition spd="slow" advTm="298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703385" y="365125"/>
            <a:ext cx="11271737" cy="874395"/>
          </a:xfrm>
          <a:prstGeom prst="rect">
            <a:avLst/>
          </a:prstGeom>
          <a:noFill/>
          <a:ln>
            <a:noFill/>
          </a:ln>
        </p:spPr>
        <p:txBody>
          <a:bodyPr spcFirstLastPara="1" wrap="square" lIns="91425" tIns="45700" rIns="91425" bIns="45700" anchor="ctr" anchorCtr="0">
            <a:noAutofit/>
          </a:bodyPr>
          <a:lstStyle/>
          <a:p>
            <a:pPr marL="228600" lvl="0" indent="-50800">
              <a:buSzPts val="2800"/>
            </a:pPr>
            <a:r>
              <a:rPr lang="en-US" sz="3600" b="1" dirty="0"/>
              <a:t>Communication Support 3/6</a:t>
            </a:r>
          </a:p>
        </p:txBody>
      </p:sp>
      <p:sp>
        <p:nvSpPr>
          <p:cNvPr id="92" name="Google Shape;92;p3"/>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Autofit/>
          </a:bodyPr>
          <a:lstStyle/>
          <a:p>
            <a:pPr marL="114300" indent="0">
              <a:lnSpc>
                <a:spcPct val="150000"/>
              </a:lnSpc>
              <a:buNone/>
            </a:pPr>
            <a:r>
              <a:rPr lang="en-US" sz="2000" dirty="0"/>
              <a:t>Key assumptions that justify intervention with communication supports: </a:t>
            </a:r>
          </a:p>
          <a:p>
            <a:pPr>
              <a:lnSpc>
                <a:spcPct val="150000"/>
              </a:lnSpc>
              <a:buFont typeface="Wingdings" panose="05000000000000000000" pitchFamily="2" charset="2"/>
              <a:buChar char="§"/>
            </a:pPr>
            <a:r>
              <a:rPr lang="en-US" sz="2000" dirty="0"/>
              <a:t>The ultimate goal of all treatment is to enhance participation in communicative life</a:t>
            </a:r>
          </a:p>
          <a:p>
            <a:pPr>
              <a:lnSpc>
                <a:spcPct val="150000"/>
              </a:lnSpc>
              <a:buFont typeface="Wingdings" panose="05000000000000000000" pitchFamily="2" charset="2"/>
              <a:buChar char="§"/>
            </a:pPr>
            <a:r>
              <a:rPr lang="en-US" sz="2000" dirty="0"/>
              <a:t>Communication is a collaborative enterprise</a:t>
            </a:r>
          </a:p>
          <a:p>
            <a:pPr>
              <a:lnSpc>
                <a:spcPct val="150000"/>
              </a:lnSpc>
              <a:buFont typeface="Wingdings" panose="05000000000000000000" pitchFamily="2" charset="2"/>
              <a:buChar char="§"/>
            </a:pPr>
            <a:r>
              <a:rPr lang="en-US" sz="2000" dirty="0"/>
              <a:t>Communication support is an ethical issue</a:t>
            </a:r>
          </a:p>
        </p:txBody>
      </p:sp>
      <p:pic>
        <p:nvPicPr>
          <p:cNvPr id="2" name="5">
            <a:hlinkClick r:id="" action="ppaction://media"/>
            <a:extLst>
              <a:ext uri="{FF2B5EF4-FFF2-40B4-BE49-F238E27FC236}">
                <a16:creationId xmlns:a16="http://schemas.microsoft.com/office/drawing/2014/main" id="{53A24523-73D9-18DA-5F04-4453E7614A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11681" y="4439193"/>
            <a:ext cx="368663" cy="368663"/>
          </a:xfrm>
          <a:prstGeom prst="rect">
            <a:avLst/>
          </a:prstGeom>
        </p:spPr>
      </p:pic>
    </p:spTree>
    <p:extLst>
      <p:ext uri="{BB962C8B-B14F-4D97-AF65-F5344CB8AC3E}">
        <p14:creationId xmlns:p14="http://schemas.microsoft.com/office/powerpoint/2010/main" val="3682646113"/>
      </p:ext>
    </p:extLst>
  </p:cSld>
  <p:clrMapOvr>
    <a:masterClrMapping/>
  </p:clrMapOvr>
  <mc:AlternateContent xmlns:mc="http://schemas.openxmlformats.org/markup-compatibility/2006" xmlns:p14="http://schemas.microsoft.com/office/powerpoint/2010/main">
    <mc:Choice Requires="p14">
      <p:transition spd="slow" p14:dur="2000" advTm="35371"/>
    </mc:Choice>
    <mc:Fallback xmlns="">
      <p:transition spd="slow" advTm="353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703385" y="365125"/>
            <a:ext cx="11271737" cy="874395"/>
          </a:xfrm>
          <a:prstGeom prst="rect">
            <a:avLst/>
          </a:prstGeom>
          <a:noFill/>
          <a:ln>
            <a:noFill/>
          </a:ln>
        </p:spPr>
        <p:txBody>
          <a:bodyPr spcFirstLastPara="1" wrap="square" lIns="91425" tIns="45700" rIns="91425" bIns="45700" anchor="ctr" anchorCtr="0">
            <a:noAutofit/>
          </a:bodyPr>
          <a:lstStyle/>
          <a:p>
            <a:pPr marL="228600" lvl="0" indent="-50800">
              <a:buSzPts val="2800"/>
            </a:pPr>
            <a:r>
              <a:rPr lang="en-US" sz="3600" b="1" dirty="0"/>
              <a:t>Communication Support 4/6 </a:t>
            </a:r>
          </a:p>
        </p:txBody>
      </p:sp>
      <p:sp>
        <p:nvSpPr>
          <p:cNvPr id="92" name="Google Shape;92;p3"/>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Autofit/>
          </a:bodyPr>
          <a:lstStyle/>
          <a:p>
            <a:pPr marL="114300" indent="0">
              <a:lnSpc>
                <a:spcPct val="150000"/>
              </a:lnSpc>
              <a:buNone/>
            </a:pPr>
            <a:r>
              <a:rPr lang="en-US" sz="2000" b="1" dirty="0"/>
              <a:t>Each person has the right to</a:t>
            </a:r>
            <a:r>
              <a:rPr lang="en-US" sz="2000" dirty="0"/>
              <a:t>:</a:t>
            </a:r>
          </a:p>
          <a:p>
            <a:pPr>
              <a:lnSpc>
                <a:spcPct val="150000"/>
              </a:lnSpc>
              <a:buFont typeface="Wingdings" panose="05000000000000000000" pitchFamily="2" charset="2"/>
              <a:buChar char="§"/>
            </a:pPr>
            <a:r>
              <a:rPr lang="en-US" sz="2000" dirty="0"/>
              <a:t>request desired objects, actions, events and people</a:t>
            </a:r>
          </a:p>
          <a:p>
            <a:pPr>
              <a:lnSpc>
                <a:spcPct val="150000"/>
              </a:lnSpc>
              <a:buFont typeface="Wingdings" panose="05000000000000000000" pitchFamily="2" charset="2"/>
              <a:buChar char="§"/>
            </a:pPr>
            <a:r>
              <a:rPr lang="en-US" sz="2000" dirty="0"/>
              <a:t>refuse undesired objects, actions, or events</a:t>
            </a:r>
          </a:p>
          <a:p>
            <a:pPr>
              <a:lnSpc>
                <a:spcPct val="150000"/>
              </a:lnSpc>
              <a:buFont typeface="Wingdings" panose="05000000000000000000" pitchFamily="2" charset="2"/>
              <a:buChar char="§"/>
            </a:pPr>
            <a:r>
              <a:rPr lang="en-US" sz="2000" dirty="0"/>
              <a:t>express personal preferences and feelings</a:t>
            </a:r>
          </a:p>
          <a:p>
            <a:pPr>
              <a:lnSpc>
                <a:spcPct val="150000"/>
              </a:lnSpc>
              <a:buFont typeface="Wingdings" panose="05000000000000000000" pitchFamily="2" charset="2"/>
              <a:buChar char="§"/>
            </a:pPr>
            <a:r>
              <a:rPr lang="en-US" sz="2000" dirty="0"/>
              <a:t>be offered choices and alternatives</a:t>
            </a:r>
          </a:p>
          <a:p>
            <a:pPr>
              <a:lnSpc>
                <a:spcPct val="150000"/>
              </a:lnSpc>
              <a:buFont typeface="Wingdings" panose="05000000000000000000" pitchFamily="2" charset="2"/>
              <a:buChar char="§"/>
            </a:pPr>
            <a:r>
              <a:rPr lang="en-US" sz="2000" dirty="0"/>
              <a:t>reject offered choices</a:t>
            </a:r>
          </a:p>
          <a:p>
            <a:pPr>
              <a:lnSpc>
                <a:spcPct val="150000"/>
              </a:lnSpc>
              <a:buFont typeface="Wingdings" panose="05000000000000000000" pitchFamily="2" charset="2"/>
              <a:buChar char="§"/>
            </a:pPr>
            <a:r>
              <a:rPr lang="en-US" sz="2000" dirty="0"/>
              <a:t>request and receive another person’s attention and interaction</a:t>
            </a:r>
          </a:p>
        </p:txBody>
      </p:sp>
      <p:pic>
        <p:nvPicPr>
          <p:cNvPr id="2" name="6">
            <a:hlinkClick r:id="" action="ppaction://media"/>
            <a:extLst>
              <a:ext uri="{FF2B5EF4-FFF2-40B4-BE49-F238E27FC236}">
                <a16:creationId xmlns:a16="http://schemas.microsoft.com/office/drawing/2014/main" id="{A6D52E72-2C2B-7323-BA17-E5A5372E5E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07954" y="5146040"/>
            <a:ext cx="406400" cy="406400"/>
          </a:xfrm>
          <a:prstGeom prst="rect">
            <a:avLst/>
          </a:prstGeom>
        </p:spPr>
      </p:pic>
    </p:spTree>
    <p:extLst>
      <p:ext uri="{BB962C8B-B14F-4D97-AF65-F5344CB8AC3E}">
        <p14:creationId xmlns:p14="http://schemas.microsoft.com/office/powerpoint/2010/main" val="364741020"/>
      </p:ext>
    </p:extLst>
  </p:cSld>
  <p:clrMapOvr>
    <a:masterClrMapping/>
  </p:clrMapOvr>
  <mc:AlternateContent xmlns:mc="http://schemas.openxmlformats.org/markup-compatibility/2006" xmlns:p14="http://schemas.microsoft.com/office/powerpoint/2010/main">
    <mc:Choice Requires="p14">
      <p:transition spd="slow" p14:dur="2000" advTm="29497"/>
    </mc:Choice>
    <mc:Fallback xmlns="">
      <p:transition spd="slow" advTm="294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703385" y="365125"/>
            <a:ext cx="11271737" cy="874395"/>
          </a:xfrm>
          <a:prstGeom prst="rect">
            <a:avLst/>
          </a:prstGeom>
          <a:noFill/>
          <a:ln>
            <a:noFill/>
          </a:ln>
        </p:spPr>
        <p:txBody>
          <a:bodyPr spcFirstLastPara="1" wrap="square" lIns="91425" tIns="45700" rIns="91425" bIns="45700" anchor="ctr" anchorCtr="0">
            <a:noAutofit/>
          </a:bodyPr>
          <a:lstStyle/>
          <a:p>
            <a:pPr marL="228600" lvl="0" indent="-50800">
              <a:buSzPts val="2800"/>
            </a:pPr>
            <a:r>
              <a:rPr lang="en-US" sz="3600" b="1" dirty="0"/>
              <a:t>Communication Support 5/6 </a:t>
            </a:r>
          </a:p>
        </p:txBody>
      </p:sp>
      <p:sp>
        <p:nvSpPr>
          <p:cNvPr id="92" name="Google Shape;92;p3"/>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Autofit/>
          </a:bodyPr>
          <a:lstStyle/>
          <a:p>
            <a:pPr marL="114300" indent="0">
              <a:lnSpc>
                <a:spcPct val="150000"/>
              </a:lnSpc>
              <a:buNone/>
            </a:pPr>
            <a:r>
              <a:rPr lang="en-US" sz="2000" b="1" dirty="0"/>
              <a:t>Each person has the right to</a:t>
            </a:r>
            <a:r>
              <a:rPr lang="en-US" sz="2000" dirty="0"/>
              <a:t>:</a:t>
            </a:r>
          </a:p>
          <a:p>
            <a:pPr>
              <a:lnSpc>
                <a:spcPct val="150000"/>
              </a:lnSpc>
              <a:buFont typeface="Wingdings" panose="05000000000000000000" pitchFamily="2" charset="2"/>
              <a:buChar char="§"/>
            </a:pPr>
            <a:r>
              <a:rPr lang="en-US" sz="2000" dirty="0"/>
              <a:t>ask for and receive information about changes in routine and environment</a:t>
            </a:r>
          </a:p>
          <a:p>
            <a:pPr>
              <a:lnSpc>
                <a:spcPct val="150000"/>
              </a:lnSpc>
              <a:buFont typeface="Wingdings" panose="05000000000000000000" pitchFamily="2" charset="2"/>
              <a:buChar char="§"/>
            </a:pPr>
            <a:r>
              <a:rPr lang="en-US" sz="2000" dirty="0"/>
              <a:t>receive intervention to improve communication skills</a:t>
            </a:r>
          </a:p>
          <a:p>
            <a:pPr>
              <a:lnSpc>
                <a:spcPct val="150000"/>
              </a:lnSpc>
              <a:buFont typeface="Wingdings" panose="05000000000000000000" pitchFamily="2" charset="2"/>
              <a:buChar char="§"/>
            </a:pPr>
            <a:r>
              <a:rPr lang="en-US" sz="2000" dirty="0"/>
              <a:t>receive a response to any communication, whether or not the responder can fulfill the request</a:t>
            </a:r>
          </a:p>
          <a:p>
            <a:pPr>
              <a:lnSpc>
                <a:spcPct val="150000"/>
              </a:lnSpc>
              <a:buFont typeface="Wingdings" panose="05000000000000000000" pitchFamily="2" charset="2"/>
              <a:buChar char="§"/>
            </a:pPr>
            <a:r>
              <a:rPr lang="en-US" sz="2000" dirty="0"/>
              <a:t>have access to AAC (augmentative and alternative communication) and other AT (assistive technology) services and devices at all times</a:t>
            </a:r>
          </a:p>
        </p:txBody>
      </p:sp>
      <p:pic>
        <p:nvPicPr>
          <p:cNvPr id="2" name="7">
            <a:hlinkClick r:id="" action="ppaction://media"/>
            <a:extLst>
              <a:ext uri="{FF2B5EF4-FFF2-40B4-BE49-F238E27FC236}">
                <a16:creationId xmlns:a16="http://schemas.microsoft.com/office/drawing/2014/main" id="{2CF7F61E-54F9-9870-493A-16C0F57770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37245" y="4871720"/>
            <a:ext cx="406400" cy="406400"/>
          </a:xfrm>
          <a:prstGeom prst="rect">
            <a:avLst/>
          </a:prstGeom>
        </p:spPr>
      </p:pic>
    </p:spTree>
    <p:extLst>
      <p:ext uri="{BB962C8B-B14F-4D97-AF65-F5344CB8AC3E}">
        <p14:creationId xmlns:p14="http://schemas.microsoft.com/office/powerpoint/2010/main" val="229174107"/>
      </p:ext>
    </p:extLst>
  </p:cSld>
  <p:clrMapOvr>
    <a:masterClrMapping/>
  </p:clrMapOvr>
  <mc:AlternateContent xmlns:mc="http://schemas.openxmlformats.org/markup-compatibility/2006" xmlns:p14="http://schemas.microsoft.com/office/powerpoint/2010/main">
    <mc:Choice Requires="p14">
      <p:transition spd="slow" p14:dur="2000" advTm="19723"/>
    </mc:Choice>
    <mc:Fallback xmlns="">
      <p:transition spd="slow" advTm="197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703385" y="365125"/>
            <a:ext cx="11271737" cy="874395"/>
          </a:xfrm>
          <a:prstGeom prst="rect">
            <a:avLst/>
          </a:prstGeom>
          <a:noFill/>
          <a:ln>
            <a:noFill/>
          </a:ln>
        </p:spPr>
        <p:txBody>
          <a:bodyPr spcFirstLastPara="1" wrap="square" lIns="91425" tIns="45700" rIns="91425" bIns="45700" anchor="ctr" anchorCtr="0">
            <a:noAutofit/>
          </a:bodyPr>
          <a:lstStyle/>
          <a:p>
            <a:pPr marL="228600" lvl="0" indent="-50800">
              <a:buSzPts val="2800"/>
            </a:pPr>
            <a:r>
              <a:rPr lang="en-US" sz="3600" b="1" dirty="0"/>
              <a:t>Communication Support 6/6 </a:t>
            </a:r>
          </a:p>
        </p:txBody>
      </p:sp>
      <p:sp>
        <p:nvSpPr>
          <p:cNvPr id="92" name="Google Shape;92;p3"/>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Autofit/>
          </a:bodyPr>
          <a:lstStyle/>
          <a:p>
            <a:pPr marL="114300" indent="0">
              <a:lnSpc>
                <a:spcPct val="150000"/>
              </a:lnSpc>
              <a:buNone/>
            </a:pPr>
            <a:r>
              <a:rPr lang="en-US" sz="2000" b="1" dirty="0"/>
              <a:t>Each person has the right to</a:t>
            </a:r>
            <a:r>
              <a:rPr lang="en-US" sz="2000" dirty="0"/>
              <a:t>:</a:t>
            </a:r>
          </a:p>
          <a:p>
            <a:pPr>
              <a:lnSpc>
                <a:spcPct val="150000"/>
              </a:lnSpc>
              <a:buFont typeface="Wingdings" panose="05000000000000000000" pitchFamily="2" charset="2"/>
              <a:buChar char="§"/>
            </a:pPr>
            <a:r>
              <a:rPr lang="en-US" sz="2000" dirty="0"/>
              <a:t>have AAC and other AT devices that function properly at all times</a:t>
            </a:r>
          </a:p>
          <a:p>
            <a:pPr>
              <a:lnSpc>
                <a:spcPct val="150000"/>
              </a:lnSpc>
              <a:buFont typeface="Wingdings" panose="05000000000000000000" pitchFamily="2" charset="2"/>
              <a:buChar char="§"/>
            </a:pPr>
            <a:r>
              <a:rPr lang="en-US" sz="2000" dirty="0"/>
              <a:t>be in environments that promote one’s communication as a full partner with other people, including peers</a:t>
            </a:r>
          </a:p>
          <a:p>
            <a:pPr>
              <a:lnSpc>
                <a:spcPct val="150000"/>
              </a:lnSpc>
              <a:buFont typeface="Wingdings" panose="05000000000000000000" pitchFamily="2" charset="2"/>
              <a:buChar char="§"/>
            </a:pPr>
            <a:r>
              <a:rPr lang="en-US" sz="2000" dirty="0"/>
              <a:t>be spoken to with respect and courtesy</a:t>
            </a:r>
          </a:p>
          <a:p>
            <a:pPr>
              <a:lnSpc>
                <a:spcPct val="150000"/>
              </a:lnSpc>
              <a:buFont typeface="Wingdings" panose="05000000000000000000" pitchFamily="2" charset="2"/>
              <a:buChar char="§"/>
            </a:pPr>
            <a:r>
              <a:rPr lang="en-US" sz="2000" dirty="0"/>
              <a:t>be spoken to directly and not be spoken for or talked about in the third person while present</a:t>
            </a:r>
          </a:p>
          <a:p>
            <a:pPr>
              <a:lnSpc>
                <a:spcPct val="150000"/>
              </a:lnSpc>
              <a:buFont typeface="Wingdings" panose="05000000000000000000" pitchFamily="2" charset="2"/>
              <a:buChar char="§"/>
            </a:pPr>
            <a:r>
              <a:rPr lang="en-US" sz="2000" dirty="0"/>
              <a:t>have clear, meaningful and culturally and linguistically appropriate communications</a:t>
            </a:r>
          </a:p>
        </p:txBody>
      </p:sp>
      <p:pic>
        <p:nvPicPr>
          <p:cNvPr id="2" name="8">
            <a:hlinkClick r:id="" action="ppaction://media"/>
            <a:extLst>
              <a:ext uri="{FF2B5EF4-FFF2-40B4-BE49-F238E27FC236}">
                <a16:creationId xmlns:a16="http://schemas.microsoft.com/office/drawing/2014/main" id="{CBE6434F-8FF5-2F0B-BBA7-D9E62E7527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73269" y="5119914"/>
            <a:ext cx="406400" cy="406400"/>
          </a:xfrm>
          <a:prstGeom prst="rect">
            <a:avLst/>
          </a:prstGeom>
        </p:spPr>
      </p:pic>
    </p:spTree>
    <p:extLst>
      <p:ext uri="{BB962C8B-B14F-4D97-AF65-F5344CB8AC3E}">
        <p14:creationId xmlns:p14="http://schemas.microsoft.com/office/powerpoint/2010/main" val="3192553214"/>
      </p:ext>
    </p:extLst>
  </p:cSld>
  <p:clrMapOvr>
    <a:masterClrMapping/>
  </p:clrMapOvr>
  <mc:AlternateContent xmlns:mc="http://schemas.openxmlformats.org/markup-compatibility/2006" xmlns:p14="http://schemas.microsoft.com/office/powerpoint/2010/main">
    <mc:Choice Requires="p14">
      <p:transition spd="slow" p14:dur="2000" advTm="42541"/>
    </mc:Choice>
    <mc:Fallback xmlns="">
      <p:transition spd="slow" advTm="425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703385" y="365125"/>
            <a:ext cx="11271737" cy="874395"/>
          </a:xfrm>
          <a:prstGeom prst="rect">
            <a:avLst/>
          </a:prstGeom>
          <a:noFill/>
          <a:ln>
            <a:noFill/>
          </a:ln>
        </p:spPr>
        <p:txBody>
          <a:bodyPr spcFirstLastPara="1" wrap="square" lIns="91425" tIns="45700" rIns="91425" bIns="45700" anchor="ctr" anchorCtr="0">
            <a:noAutofit/>
          </a:bodyPr>
          <a:lstStyle/>
          <a:p>
            <a:pPr marL="228600" lvl="0" indent="-50800">
              <a:buSzPts val="2800"/>
            </a:pPr>
            <a:r>
              <a:rPr lang="en-US" sz="3600" b="1" dirty="0"/>
              <a:t>What is ‘Augmentative and Alternative Communication?’</a:t>
            </a:r>
          </a:p>
        </p:txBody>
      </p:sp>
      <p:sp>
        <p:nvSpPr>
          <p:cNvPr id="92" name="Google Shape;92;p3"/>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a:bodyPr>
          <a:lstStyle/>
          <a:p>
            <a:pPr marL="228600" lvl="0" indent="-50800">
              <a:lnSpc>
                <a:spcPct val="150000"/>
              </a:lnSpc>
              <a:spcBef>
                <a:spcPts val="0"/>
              </a:spcBef>
              <a:buSzPts val="2800"/>
              <a:buNone/>
            </a:pPr>
            <a:r>
              <a:rPr lang="en-US" sz="2000" dirty="0"/>
              <a:t>Augmentative and alternative communication (AAC) refers to a set of tools use by people who cannot express themselves clearly using their natural speech alone. </a:t>
            </a:r>
          </a:p>
          <a:p>
            <a:pPr marL="228600" lvl="0" indent="-50800">
              <a:lnSpc>
                <a:spcPct val="150000"/>
              </a:lnSpc>
              <a:spcBef>
                <a:spcPts val="0"/>
              </a:spcBef>
              <a:buSzPts val="2800"/>
              <a:buNone/>
            </a:pPr>
            <a:r>
              <a:rPr lang="en-US" sz="2000" b="1" dirty="0"/>
              <a:t>Augment</a:t>
            </a:r>
            <a:r>
              <a:rPr lang="en-US" sz="2000" dirty="0"/>
              <a:t> means to add to or to enhance. </a:t>
            </a:r>
          </a:p>
          <a:p>
            <a:pPr marL="228600" lvl="0" indent="-50800">
              <a:lnSpc>
                <a:spcPct val="150000"/>
              </a:lnSpc>
              <a:spcBef>
                <a:spcPts val="0"/>
              </a:spcBef>
              <a:buSzPts val="2800"/>
              <a:buNone/>
            </a:pPr>
            <a:r>
              <a:rPr lang="en-US" sz="2000" b="1" dirty="0"/>
              <a:t>Alternative </a:t>
            </a:r>
            <a:r>
              <a:rPr lang="en-US" sz="2000" dirty="0"/>
              <a:t>means a choice or a substitute. </a:t>
            </a:r>
          </a:p>
          <a:p>
            <a:pPr marL="228600" lvl="0" indent="-50800">
              <a:lnSpc>
                <a:spcPct val="150000"/>
              </a:lnSpc>
              <a:spcBef>
                <a:spcPts val="0"/>
              </a:spcBef>
              <a:buSzPts val="2800"/>
              <a:buNone/>
            </a:pPr>
            <a:r>
              <a:rPr lang="en-US" sz="2000" b="1" dirty="0"/>
              <a:t>Communication</a:t>
            </a:r>
            <a:r>
              <a:rPr lang="en-US" sz="2000" dirty="0"/>
              <a:t> means to send and receive messages with at least one other person.</a:t>
            </a:r>
          </a:p>
        </p:txBody>
      </p:sp>
      <p:pic>
        <p:nvPicPr>
          <p:cNvPr id="2" name="9">
            <a:hlinkClick r:id="" action="ppaction://media"/>
            <a:extLst>
              <a:ext uri="{FF2B5EF4-FFF2-40B4-BE49-F238E27FC236}">
                <a16:creationId xmlns:a16="http://schemas.microsoft.com/office/drawing/2014/main" id="{EAAFFC46-5931-3AE1-7E4C-17989DCF93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11120" y="4388395"/>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710"/>
    </mc:Choice>
    <mc:Fallback xmlns="">
      <p:transition spd="slow" advTm="807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17177</TotalTime>
  <Words>6202</Words>
  <Application>Microsoft Office PowerPoint</Application>
  <PresentationFormat>Widescreen</PresentationFormat>
  <Paragraphs>403</Paragraphs>
  <Slides>29</Slides>
  <Notes>27</Notes>
  <HiddenSlides>0</HiddenSlides>
  <MMClips>28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Wingdings</vt:lpstr>
      <vt:lpstr>Roboto</vt:lpstr>
      <vt:lpstr>Calibri</vt:lpstr>
      <vt:lpstr>Segoe UI</vt:lpstr>
      <vt:lpstr>Arial</vt:lpstr>
      <vt:lpstr>Office Theme</vt:lpstr>
      <vt:lpstr>Course number 6 COMMUNICATION</vt:lpstr>
      <vt:lpstr>Learning Objectives</vt:lpstr>
      <vt:lpstr>Communication Support 1/6 </vt:lpstr>
      <vt:lpstr>Communication Support 2/6</vt:lpstr>
      <vt:lpstr>Communication Support 3/6</vt:lpstr>
      <vt:lpstr>Communication Support 4/6 </vt:lpstr>
      <vt:lpstr>Communication Support 5/6 </vt:lpstr>
      <vt:lpstr>Communication Support 6/6 </vt:lpstr>
      <vt:lpstr>What is ‘Augmentative and Alternative Communication?’</vt:lpstr>
      <vt:lpstr>Applications of AAC</vt:lpstr>
      <vt:lpstr>AAC applications</vt:lpstr>
      <vt:lpstr>Types of AAC</vt:lpstr>
      <vt:lpstr>  Augmentative and Alternative Communication  </vt:lpstr>
      <vt:lpstr>Unaided Communication</vt:lpstr>
      <vt:lpstr>Aided Communication</vt:lpstr>
      <vt:lpstr>Low Tech Aided Communication</vt:lpstr>
      <vt:lpstr>High Tech Aided Communication 1/2</vt:lpstr>
      <vt:lpstr>High Tech Aided Communication 2/2</vt:lpstr>
      <vt:lpstr>Stephen Hawking and “the stars”</vt:lpstr>
      <vt:lpstr>Stephen Hawking’s AAC Device</vt:lpstr>
      <vt:lpstr>Aided Communication 4/5</vt:lpstr>
      <vt:lpstr>Aided Communication 5/5</vt:lpstr>
      <vt:lpstr>Communication Partners</vt:lpstr>
      <vt:lpstr>11 Roles Providers Must Consider 1/2 </vt:lpstr>
      <vt:lpstr>11 Roles Providers Must Consider 2/2 </vt:lpstr>
      <vt:lpstr>Alzheimer’s Disease – Helpful Products 1/2  </vt:lpstr>
      <vt:lpstr>Alzheimer’s Disease – Helpful Products 2/2  </vt:lpstr>
      <vt:lpstr>References &amp; Useful Websites:</vt:lpstr>
      <vt:lpstr>Developed 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number 6 COMMUNICATION</dc:title>
  <dc:creator>Martin Jens Persson</dc:creator>
  <cp:lastModifiedBy>Loukia Taxitari</cp:lastModifiedBy>
  <cp:revision>102</cp:revision>
  <dcterms:created xsi:type="dcterms:W3CDTF">2022-12-12T07:56:35Z</dcterms:created>
  <dcterms:modified xsi:type="dcterms:W3CDTF">2023-11-07T03:58:01Z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