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7"/>
  </p:notesMasterIdLst>
  <p:sldIdLst>
    <p:sldId id="256" r:id="rId2"/>
    <p:sldId id="264" r:id="rId3"/>
    <p:sldId id="289" r:id="rId4"/>
    <p:sldId id="290" r:id="rId5"/>
    <p:sldId id="265" r:id="rId6"/>
  </p:sldIdLst>
  <p:sldSz cx="12192000" cy="6858000"/>
  <p:notesSz cx="6858000" cy="9144000"/>
  <p:embeddedFontLst>
    <p:embeddedFont>
      <p:font typeface="Calibri" panose="020F050202020403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8" roundtripDataSignature="AMtx7mhbEDh3z4ifdlsP1/zKvv5l/Ba/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0" autoAdjust="0"/>
    <p:restoredTop sz="72970" autoAdjust="0"/>
  </p:normalViewPr>
  <p:slideViewPr>
    <p:cSldViewPr snapToGrid="0">
      <p:cViewPr varScale="1">
        <p:scale>
          <a:sx n="61" d="100"/>
          <a:sy n="61" d="100"/>
        </p:scale>
        <p:origin x="15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39" Type="http://schemas.openxmlformats.org/officeDocument/2006/relationships/presProps" Target="presProps.xml"/><Relationship Id="rId3" Type="http://schemas.openxmlformats.org/officeDocument/2006/relationships/slide" Target="slides/slide2.xml"/><Relationship Id="rId42" Type="http://schemas.openxmlformats.org/officeDocument/2006/relationships/tableStyles" Target="tableStyles.xml"/><Relationship Id="rId7" Type="http://schemas.openxmlformats.org/officeDocument/2006/relationships/notesMaster" Target="notesMasters/notesMaster1.xml"/><Relationship Id="rId38" Type="http://customschemas.google.com/relationships/presentationmetadata" Target="metadata"/><Relationship Id="rId2" Type="http://schemas.openxmlformats.org/officeDocument/2006/relationships/slide" Target="slides/slide1.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40"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kia Taxitari" userId="6f34ebe0db504b22" providerId="LiveId" clId="{124F6A30-4DDF-422F-B2EA-C7FCF5BF7620}"/>
    <pc:docChg chg="custSel delSld modSld">
      <pc:chgData name="Loukia Taxitari" userId="6f34ebe0db504b22" providerId="LiveId" clId="{124F6A30-4DDF-422F-B2EA-C7FCF5BF7620}" dt="2023-10-27T11:53:13.790" v="28" actId="20577"/>
      <pc:docMkLst>
        <pc:docMk/>
      </pc:docMkLst>
      <pc:sldChg chg="modSp mod">
        <pc:chgData name="Loukia Taxitari" userId="6f34ebe0db504b22" providerId="LiveId" clId="{124F6A30-4DDF-422F-B2EA-C7FCF5BF7620}" dt="2023-10-27T11:53:13.790" v="28" actId="20577"/>
        <pc:sldMkLst>
          <pc:docMk/>
          <pc:sldMk cId="0" sldId="256"/>
        </pc:sldMkLst>
        <pc:spChg chg="mod">
          <ac:chgData name="Loukia Taxitari" userId="6f34ebe0db504b22" providerId="LiveId" clId="{124F6A30-4DDF-422F-B2EA-C7FCF5BF7620}" dt="2023-10-27T11:53:13.790" v="28" actId="20577"/>
          <ac:spMkLst>
            <pc:docMk/>
            <pc:sldMk cId="0" sldId="256"/>
            <ac:spMk id="78" creationId="{00000000-0000-0000-0000-000000000000}"/>
          </ac:spMkLst>
        </pc:spChg>
      </pc:sldChg>
      <pc:sldChg chg="del">
        <pc:chgData name="Loukia Taxitari" userId="6f34ebe0db504b22" providerId="LiveId" clId="{124F6A30-4DDF-422F-B2EA-C7FCF5BF7620}" dt="2023-10-27T11:50:02.240" v="0" actId="2696"/>
        <pc:sldMkLst>
          <pc:docMk/>
          <pc:sldMk cId="0" sldId="257"/>
        </pc:sldMkLst>
      </pc:sldChg>
      <pc:sldChg chg="del">
        <pc:chgData name="Loukia Taxitari" userId="6f34ebe0db504b22" providerId="LiveId" clId="{124F6A30-4DDF-422F-B2EA-C7FCF5BF7620}" dt="2023-10-27T11:50:02.240" v="0" actId="2696"/>
        <pc:sldMkLst>
          <pc:docMk/>
          <pc:sldMk cId="0" sldId="258"/>
        </pc:sldMkLst>
      </pc:sldChg>
      <pc:sldChg chg="del">
        <pc:chgData name="Loukia Taxitari" userId="6f34ebe0db504b22" providerId="LiveId" clId="{124F6A30-4DDF-422F-B2EA-C7FCF5BF7620}" dt="2023-10-27T11:50:02.240" v="0" actId="2696"/>
        <pc:sldMkLst>
          <pc:docMk/>
          <pc:sldMk cId="0" sldId="259"/>
        </pc:sldMkLst>
      </pc:sldChg>
      <pc:sldChg chg="del">
        <pc:chgData name="Loukia Taxitari" userId="6f34ebe0db504b22" providerId="LiveId" clId="{124F6A30-4DDF-422F-B2EA-C7FCF5BF7620}" dt="2023-10-27T11:50:02.240" v="0" actId="2696"/>
        <pc:sldMkLst>
          <pc:docMk/>
          <pc:sldMk cId="0" sldId="260"/>
        </pc:sldMkLst>
      </pc:sldChg>
      <pc:sldChg chg="del">
        <pc:chgData name="Loukia Taxitari" userId="6f34ebe0db504b22" providerId="LiveId" clId="{124F6A30-4DDF-422F-B2EA-C7FCF5BF7620}" dt="2023-10-27T11:50:02.240" v="0" actId="2696"/>
        <pc:sldMkLst>
          <pc:docMk/>
          <pc:sldMk cId="0" sldId="261"/>
        </pc:sldMkLst>
      </pc:sldChg>
      <pc:sldChg chg="del">
        <pc:chgData name="Loukia Taxitari" userId="6f34ebe0db504b22" providerId="LiveId" clId="{124F6A30-4DDF-422F-B2EA-C7FCF5BF7620}" dt="2023-10-27T11:50:02.240" v="0" actId="2696"/>
        <pc:sldMkLst>
          <pc:docMk/>
          <pc:sldMk cId="0" sldId="262"/>
        </pc:sldMkLst>
      </pc:sldChg>
      <pc:sldChg chg="del">
        <pc:chgData name="Loukia Taxitari" userId="6f34ebe0db504b22" providerId="LiveId" clId="{124F6A30-4DDF-422F-B2EA-C7FCF5BF7620}" dt="2023-10-27T11:50:02.240" v="0" actId="2696"/>
        <pc:sldMkLst>
          <pc:docMk/>
          <pc:sldMk cId="0" sldId="263"/>
        </pc:sldMkLst>
      </pc:sldChg>
      <pc:sldChg chg="del">
        <pc:chgData name="Loukia Taxitari" userId="6f34ebe0db504b22" providerId="LiveId" clId="{124F6A30-4DDF-422F-B2EA-C7FCF5BF7620}" dt="2023-10-27T11:50:02.240" v="0" actId="2696"/>
        <pc:sldMkLst>
          <pc:docMk/>
          <pc:sldMk cId="716259717" sldId="267"/>
        </pc:sldMkLst>
      </pc:sldChg>
      <pc:sldChg chg="del">
        <pc:chgData name="Loukia Taxitari" userId="6f34ebe0db504b22" providerId="LiveId" clId="{124F6A30-4DDF-422F-B2EA-C7FCF5BF7620}" dt="2023-10-27T11:50:02.240" v="0" actId="2696"/>
        <pc:sldMkLst>
          <pc:docMk/>
          <pc:sldMk cId="1107199041" sldId="268"/>
        </pc:sldMkLst>
      </pc:sldChg>
      <pc:sldChg chg="del">
        <pc:chgData name="Loukia Taxitari" userId="6f34ebe0db504b22" providerId="LiveId" clId="{124F6A30-4DDF-422F-B2EA-C7FCF5BF7620}" dt="2023-10-27T11:50:02.240" v="0" actId="2696"/>
        <pc:sldMkLst>
          <pc:docMk/>
          <pc:sldMk cId="2303890876" sldId="269"/>
        </pc:sldMkLst>
      </pc:sldChg>
      <pc:sldChg chg="del">
        <pc:chgData name="Loukia Taxitari" userId="6f34ebe0db504b22" providerId="LiveId" clId="{124F6A30-4DDF-422F-B2EA-C7FCF5BF7620}" dt="2023-10-27T11:50:02.240" v="0" actId="2696"/>
        <pc:sldMkLst>
          <pc:docMk/>
          <pc:sldMk cId="374154314" sldId="270"/>
        </pc:sldMkLst>
      </pc:sldChg>
      <pc:sldChg chg="del">
        <pc:chgData name="Loukia Taxitari" userId="6f34ebe0db504b22" providerId="LiveId" clId="{124F6A30-4DDF-422F-B2EA-C7FCF5BF7620}" dt="2023-10-27T11:50:02.240" v="0" actId="2696"/>
        <pc:sldMkLst>
          <pc:docMk/>
          <pc:sldMk cId="1258688994" sldId="275"/>
        </pc:sldMkLst>
      </pc:sldChg>
      <pc:sldChg chg="del">
        <pc:chgData name="Loukia Taxitari" userId="6f34ebe0db504b22" providerId="LiveId" clId="{124F6A30-4DDF-422F-B2EA-C7FCF5BF7620}" dt="2023-10-27T11:50:02.240" v="0" actId="2696"/>
        <pc:sldMkLst>
          <pc:docMk/>
          <pc:sldMk cId="1514973889" sldId="276"/>
        </pc:sldMkLst>
      </pc:sldChg>
      <pc:sldChg chg="del">
        <pc:chgData name="Loukia Taxitari" userId="6f34ebe0db504b22" providerId="LiveId" clId="{124F6A30-4DDF-422F-B2EA-C7FCF5BF7620}" dt="2023-10-27T11:50:02.240" v="0" actId="2696"/>
        <pc:sldMkLst>
          <pc:docMk/>
          <pc:sldMk cId="3682646113" sldId="277"/>
        </pc:sldMkLst>
      </pc:sldChg>
      <pc:sldChg chg="del">
        <pc:chgData name="Loukia Taxitari" userId="6f34ebe0db504b22" providerId="LiveId" clId="{124F6A30-4DDF-422F-B2EA-C7FCF5BF7620}" dt="2023-10-27T11:50:02.240" v="0" actId="2696"/>
        <pc:sldMkLst>
          <pc:docMk/>
          <pc:sldMk cId="364741020" sldId="278"/>
        </pc:sldMkLst>
      </pc:sldChg>
      <pc:sldChg chg="del">
        <pc:chgData name="Loukia Taxitari" userId="6f34ebe0db504b22" providerId="LiveId" clId="{124F6A30-4DDF-422F-B2EA-C7FCF5BF7620}" dt="2023-10-27T11:50:02.240" v="0" actId="2696"/>
        <pc:sldMkLst>
          <pc:docMk/>
          <pc:sldMk cId="229174107" sldId="279"/>
        </pc:sldMkLst>
      </pc:sldChg>
      <pc:sldChg chg="del">
        <pc:chgData name="Loukia Taxitari" userId="6f34ebe0db504b22" providerId="LiveId" clId="{124F6A30-4DDF-422F-B2EA-C7FCF5BF7620}" dt="2023-10-27T11:50:02.240" v="0" actId="2696"/>
        <pc:sldMkLst>
          <pc:docMk/>
          <pc:sldMk cId="3192553214" sldId="280"/>
        </pc:sldMkLst>
      </pc:sldChg>
      <pc:sldChg chg="del">
        <pc:chgData name="Loukia Taxitari" userId="6f34ebe0db504b22" providerId="LiveId" clId="{124F6A30-4DDF-422F-B2EA-C7FCF5BF7620}" dt="2023-10-27T11:50:02.240" v="0" actId="2696"/>
        <pc:sldMkLst>
          <pc:docMk/>
          <pc:sldMk cId="3066482302" sldId="282"/>
        </pc:sldMkLst>
      </pc:sldChg>
      <pc:sldChg chg="del">
        <pc:chgData name="Loukia Taxitari" userId="6f34ebe0db504b22" providerId="LiveId" clId="{124F6A30-4DDF-422F-B2EA-C7FCF5BF7620}" dt="2023-10-27T11:50:02.240" v="0" actId="2696"/>
        <pc:sldMkLst>
          <pc:docMk/>
          <pc:sldMk cId="3295298496" sldId="283"/>
        </pc:sldMkLst>
      </pc:sldChg>
      <pc:sldChg chg="del">
        <pc:chgData name="Loukia Taxitari" userId="6f34ebe0db504b22" providerId="LiveId" clId="{124F6A30-4DDF-422F-B2EA-C7FCF5BF7620}" dt="2023-10-27T11:50:02.240" v="0" actId="2696"/>
        <pc:sldMkLst>
          <pc:docMk/>
          <pc:sldMk cId="830763270" sldId="284"/>
        </pc:sldMkLst>
      </pc:sldChg>
      <pc:sldChg chg="del">
        <pc:chgData name="Loukia Taxitari" userId="6f34ebe0db504b22" providerId="LiveId" clId="{124F6A30-4DDF-422F-B2EA-C7FCF5BF7620}" dt="2023-10-27T11:50:02.240" v="0" actId="2696"/>
        <pc:sldMkLst>
          <pc:docMk/>
          <pc:sldMk cId="4216909452" sldId="285"/>
        </pc:sldMkLst>
      </pc:sldChg>
      <pc:sldChg chg="del">
        <pc:chgData name="Loukia Taxitari" userId="6f34ebe0db504b22" providerId="LiveId" clId="{124F6A30-4DDF-422F-B2EA-C7FCF5BF7620}" dt="2023-10-27T11:50:02.240" v="0" actId="2696"/>
        <pc:sldMkLst>
          <pc:docMk/>
          <pc:sldMk cId="2661917854" sldId="286"/>
        </pc:sldMkLst>
      </pc:sldChg>
      <pc:sldChg chg="del">
        <pc:chgData name="Loukia Taxitari" userId="6f34ebe0db504b22" providerId="LiveId" clId="{124F6A30-4DDF-422F-B2EA-C7FCF5BF7620}" dt="2023-10-27T11:50:02.240" v="0" actId="2696"/>
        <pc:sldMkLst>
          <pc:docMk/>
          <pc:sldMk cId="1874209707" sldId="287"/>
        </pc:sldMkLst>
      </pc:sldChg>
      <pc:sldChg chg="del">
        <pc:chgData name="Loukia Taxitari" userId="6f34ebe0db504b22" providerId="LiveId" clId="{124F6A30-4DDF-422F-B2EA-C7FCF5BF7620}" dt="2023-10-27T11:50:02.240" v="0" actId="2696"/>
        <pc:sldMkLst>
          <pc:docMk/>
          <pc:sldMk cId="2769315497" sldId="2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7651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5216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sp>
        <p:nvSpPr>
          <p:cNvPr id="17" name="Google Shape;17;p1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1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13"/>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5"/>
        <p:cNvGrpSpPr/>
        <p:nvPr/>
      </p:nvGrpSpPr>
      <p:grpSpPr>
        <a:xfrm>
          <a:off x="0" y="0"/>
          <a:ext cx="0" cy="0"/>
          <a:chOff x="0" y="0"/>
          <a:chExt cx="0" cy="0"/>
        </a:xfrm>
      </p:grpSpPr>
      <p:sp>
        <p:nvSpPr>
          <p:cNvPr id="26" name="Google Shape;26;p15"/>
          <p:cNvSpPr txBox="1">
            <a:spLocks noGrp="1"/>
          </p:cNvSpPr>
          <p:nvPr>
            <p:ph type="title"/>
          </p:nvPr>
        </p:nvSpPr>
        <p:spPr>
          <a:xfrm>
            <a:off x="838200" y="365125"/>
            <a:ext cx="10515600" cy="74231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body" idx="1"/>
          </p:nvPr>
        </p:nvSpPr>
        <p:spPr>
          <a:xfrm>
            <a:off x="838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5"/>
          <p:cNvSpPr txBox="1">
            <a:spLocks noGrp="1"/>
          </p:cNvSpPr>
          <p:nvPr>
            <p:ph type="body" idx="2"/>
          </p:nvPr>
        </p:nvSpPr>
        <p:spPr>
          <a:xfrm>
            <a:off x="6172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2" name="Google Shape;32;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4" name="Google Shape;34;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8"/>
        <p:cNvGrpSpPr/>
        <p:nvPr/>
      </p:nvGrpSpPr>
      <p:grpSpPr>
        <a:xfrm>
          <a:off x="0" y="0"/>
          <a:ext cx="0" cy="0"/>
          <a:chOff x="0" y="0"/>
          <a:chExt cx="0" cy="0"/>
        </a:xfrm>
      </p:grpSpPr>
      <p:sp>
        <p:nvSpPr>
          <p:cNvPr id="39" name="Google Shape;3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7"/>
        <p:cNvGrpSpPr/>
        <p:nvPr/>
      </p:nvGrpSpPr>
      <p:grpSpPr>
        <a:xfrm>
          <a:off x="0" y="0"/>
          <a:ext cx="0" cy="0"/>
          <a:chOff x="0" y="0"/>
          <a:chExt cx="0" cy="0"/>
        </a:xfrm>
      </p:grpSpPr>
      <p:sp>
        <p:nvSpPr>
          <p:cNvPr id="48" name="Google Shape;48;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1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0" name="Google Shape;50;p1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0"/>
          <p:cNvSpPr>
            <a:spLocks noGrp="1"/>
          </p:cNvSpPr>
          <p:nvPr>
            <p:ph type="pic" idx="2"/>
          </p:nvPr>
        </p:nvSpPr>
        <p:spPr>
          <a:xfrm>
            <a:off x="5183188" y="987425"/>
            <a:ext cx="6172200" cy="4873625"/>
          </a:xfrm>
          <a:prstGeom prst="rect">
            <a:avLst/>
          </a:prstGeom>
          <a:noFill/>
          <a:ln>
            <a:noFill/>
          </a:ln>
        </p:spPr>
      </p:sp>
      <p:sp>
        <p:nvSpPr>
          <p:cNvPr id="57" name="Google Shape;57;p2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7"/>
        <p:cNvGrpSpPr/>
        <p:nvPr/>
      </p:nvGrpSpPr>
      <p:grpSpPr>
        <a:xfrm>
          <a:off x="0" y="0"/>
          <a:ext cx="0" cy="0"/>
          <a:chOff x="0" y="0"/>
          <a:chExt cx="0" cy="0"/>
        </a:xfrm>
      </p:grpSpPr>
      <p:sp>
        <p:nvSpPr>
          <p:cNvPr id="68" name="Google Shape;68;p2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2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2" name="Google Shape;7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2" name="Google Shape;12;p11"/>
          <p:cNvGrpSpPr/>
          <p:nvPr/>
        </p:nvGrpSpPr>
        <p:grpSpPr>
          <a:xfrm>
            <a:off x="179523" y="6121210"/>
            <a:ext cx="6520219" cy="633095"/>
            <a:chOff x="519728" y="10058718"/>
            <a:chExt cx="6520219" cy="633095"/>
          </a:xfrm>
        </p:grpSpPr>
        <p:pic>
          <p:nvPicPr>
            <p:cNvPr id="13" name="Google Shape;13;p11"/>
            <p:cNvPicPr preferRelativeResize="0"/>
            <p:nvPr/>
          </p:nvPicPr>
          <p:blipFill rotWithShape="1">
            <a:blip r:embed="rId13">
              <a:alphaModFix/>
            </a:blip>
            <a:srcRect/>
            <a:stretch/>
          </p:blipFill>
          <p:spPr>
            <a:xfrm>
              <a:off x="519728" y="10058718"/>
              <a:ext cx="2218055" cy="633095"/>
            </a:xfrm>
            <a:prstGeom prst="rect">
              <a:avLst/>
            </a:prstGeom>
            <a:noFill/>
            <a:ln>
              <a:noFill/>
            </a:ln>
          </p:spPr>
        </p:pic>
        <p:sp>
          <p:nvSpPr>
            <p:cNvPr id="14" name="Google Shape;14;p11"/>
            <p:cNvSpPr txBox="1"/>
            <p:nvPr/>
          </p:nvSpPr>
          <p:spPr>
            <a:xfrm>
              <a:off x="2796720" y="10142137"/>
              <a:ext cx="424322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b="0" i="0" u="none" strike="noStrike" cap="none">
                  <a:solidFill>
                    <a:schemeClr val="dk1"/>
                  </a:solidFill>
                  <a:latin typeface="Calibri"/>
                  <a:ea typeface="Calibri"/>
                  <a:cs typeface="Calibri"/>
                  <a:sym typeface="Calibri"/>
                </a:rPr>
                <a:t>Reference number: 618596-EPP-1-2020-1-SE-EPPKA2-CBHE-JP</a:t>
              </a:r>
              <a:br>
                <a:rPr lang="en-GB" sz="800" b="0" i="0" u="none" strike="noStrike" cap="none">
                  <a:solidFill>
                    <a:schemeClr val="dk1"/>
                  </a:solidFill>
                  <a:latin typeface="Calibri"/>
                  <a:ea typeface="Calibri"/>
                  <a:cs typeface="Calibri"/>
                  <a:sym typeface="Calibri"/>
                </a:rPr>
              </a:br>
              <a:r>
                <a:rPr lang="en-GB" sz="800" b="0" i="0" u="none" strike="noStrike" cap="none">
                  <a:solidFill>
                    <a:schemeClr val="dk1"/>
                  </a:solidFill>
                  <a:latin typeface="Calibri"/>
                  <a:ea typeface="Calibri"/>
                  <a:cs typeface="Calibri"/>
                  <a:sym typeface="Calibri"/>
                </a:rPr>
                <a:t>This publication [communication] reflects the views only of the authors, and the Commission cannot be held responsible for any use, which may be made of the information contained therein.</a:t>
              </a:r>
              <a:endParaRPr/>
            </a:p>
          </p:txBody>
        </p:sp>
      </p:grpSp>
      <p:pic>
        <p:nvPicPr>
          <p:cNvPr id="15" name="Google Shape;15;p11"/>
          <p:cNvPicPr preferRelativeResize="0"/>
          <p:nvPr/>
        </p:nvPicPr>
        <p:blipFill rotWithShape="1">
          <a:blip r:embed="rId14">
            <a:alphaModFix/>
          </a:blip>
          <a:srcRect/>
          <a:stretch/>
        </p:blipFill>
        <p:spPr>
          <a:xfrm>
            <a:off x="11058439" y="5504807"/>
            <a:ext cx="1074143" cy="130911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txBox="1">
            <a:spLocks noGrp="1"/>
          </p:cNvSpPr>
          <p:nvPr>
            <p:ph type="ctrTitle"/>
          </p:nvPr>
        </p:nvSpPr>
        <p:spPr>
          <a:xfrm>
            <a:off x="1490070" y="1470990"/>
            <a:ext cx="9144000" cy="1293537"/>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sz="5400" b="1"/>
              <a:t>Course number 6</a:t>
            </a:r>
            <a:br>
              <a:rPr lang="en-GB" sz="5400" b="1"/>
            </a:br>
            <a:r>
              <a:rPr lang="en-GB" sz="5400" b="1"/>
              <a:t>COMMUNICATION</a:t>
            </a:r>
            <a:endParaRPr sz="5400"/>
          </a:p>
        </p:txBody>
      </p:sp>
      <p:sp>
        <p:nvSpPr>
          <p:cNvPr id="78" name="Google Shape;78;p1"/>
          <p:cNvSpPr txBox="1">
            <a:spLocks noGrp="1"/>
          </p:cNvSpPr>
          <p:nvPr>
            <p:ph type="subTitle" idx="1"/>
          </p:nvPr>
        </p:nvSpPr>
        <p:spPr>
          <a:xfrm>
            <a:off x="1524000" y="3602038"/>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lvl="0" indent="0" algn="ctr" rtl="0">
              <a:lnSpc>
                <a:spcPct val="90000"/>
              </a:lnSpc>
              <a:spcBef>
                <a:spcPts val="0"/>
              </a:spcBef>
              <a:spcAft>
                <a:spcPts val="0"/>
              </a:spcAft>
              <a:buClr>
                <a:schemeClr val="dk1"/>
              </a:buClr>
              <a:buSzPct val="100000"/>
              <a:buNone/>
            </a:pPr>
            <a:r>
              <a:rPr lang="en-GB" dirty="0"/>
              <a:t>Unit number 4 Unit name: AAC – Case Study</a:t>
            </a:r>
            <a:br>
              <a:rPr lang="en-GB" dirty="0"/>
            </a:br>
            <a:endParaRPr dirty="0"/>
          </a:p>
        </p:txBody>
      </p:sp>
      <p:sp>
        <p:nvSpPr>
          <p:cNvPr id="79" name="Google Shape;79;p1"/>
          <p:cNvSpPr txBox="1"/>
          <p:nvPr/>
        </p:nvSpPr>
        <p:spPr>
          <a:xfrm>
            <a:off x="1696949" y="4327208"/>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ctr"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Loukia Taxitari</a:t>
            </a:r>
            <a:br>
              <a:rPr lang="en-GB" sz="2400">
                <a:solidFill>
                  <a:schemeClr val="dk1"/>
                </a:solidFill>
                <a:latin typeface="Calibri"/>
                <a:ea typeface="Calibri"/>
                <a:cs typeface="Calibri"/>
                <a:sym typeface="Calibri"/>
              </a:rPr>
            </a:br>
            <a:r>
              <a:rPr lang="en-GB" sz="2400">
                <a:solidFill>
                  <a:schemeClr val="dk1"/>
                </a:solidFill>
                <a:latin typeface="Calibri"/>
                <a:ea typeface="Calibri"/>
                <a:cs typeface="Calibri"/>
                <a:sym typeface="Calibri"/>
              </a:rPr>
              <a:t>Neapolis University Pafos</a:t>
            </a:r>
            <a:endParaRPr/>
          </a:p>
        </p:txBody>
      </p:sp>
      <p:sp>
        <p:nvSpPr>
          <p:cNvPr id="80" name="Google Shape;80;p1"/>
          <p:cNvSpPr txBox="1"/>
          <p:nvPr/>
        </p:nvSpPr>
        <p:spPr>
          <a:xfrm>
            <a:off x="516835" y="252076"/>
            <a:ext cx="10151165"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nEUROcare - </a:t>
            </a:r>
            <a:br>
              <a:rPr lang="en-GB" sz="1800" b="1">
                <a:solidFill>
                  <a:schemeClr val="dk1"/>
                </a:solidFill>
                <a:latin typeface="Calibri"/>
                <a:ea typeface="Calibri"/>
                <a:cs typeface="Calibri"/>
                <a:sym typeface="Calibri"/>
              </a:rPr>
            </a:br>
            <a:r>
              <a:rPr lang="en-GB" sz="1800" b="1">
                <a:solidFill>
                  <a:schemeClr val="dk1"/>
                </a:solidFill>
                <a:latin typeface="Calibri"/>
                <a:ea typeface="Calibri"/>
                <a:cs typeface="Calibri"/>
                <a:sym typeface="Calibri"/>
              </a:rPr>
              <a:t>a European initiative for capacity building to meet the challenges </a:t>
            </a:r>
            <a:endParaRPr/>
          </a:p>
          <a:p>
            <a:pPr marL="0" marR="0" lvl="0" indent="0" algn="ctr" rtl="0">
              <a:spcBef>
                <a:spcPts val="0"/>
              </a:spcBef>
              <a:spcAft>
                <a:spcPts val="0"/>
              </a:spcAft>
              <a:buNone/>
            </a:pPr>
            <a:r>
              <a:rPr lang="en-GB" sz="1800" b="1">
                <a:solidFill>
                  <a:schemeClr val="dk1"/>
                </a:solidFill>
                <a:latin typeface="Calibri"/>
                <a:ea typeface="Calibri"/>
                <a:cs typeface="Calibri"/>
                <a:sym typeface="Calibri"/>
              </a:rPr>
              <a:t>of caring for people with neurodegenerative disorders in Sri Lanka</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a:spLocks noGrp="1"/>
          </p:cNvSpPr>
          <p:nvPr>
            <p:ph type="title"/>
          </p:nvPr>
        </p:nvSpPr>
        <p:spPr>
          <a:xfrm>
            <a:off x="838200" y="365125"/>
            <a:ext cx="10923740" cy="874395"/>
          </a:xfrm>
          <a:prstGeom prst="rect">
            <a:avLst/>
          </a:prstGeom>
          <a:noFill/>
          <a:ln>
            <a:noFill/>
          </a:ln>
        </p:spPr>
        <p:txBody>
          <a:bodyPr spcFirstLastPara="1" wrap="square" lIns="91425" tIns="45700" rIns="91425" bIns="4570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Case Study: Alzheimer's Patient Utilizing Augmentative and Alternative Communication (AAC) in Early Stages</a:t>
            </a:r>
            <a:br>
              <a:rPr kumimoji="0" lang="en-GB" altLang="en-US" sz="2800" b="1" i="0" u="none" strike="noStrike" cap="none" normalizeH="0" baseline="0" dirty="0">
                <a:ln>
                  <a:noFill/>
                </a:ln>
                <a:solidFill>
                  <a:schemeClr val="tx1"/>
                </a:solidFill>
                <a:effectLst/>
              </a:rPr>
            </a:br>
            <a:endParaRPr kumimoji="0" lang="en-GB" altLang="en-US" sz="2800" b="1" i="0" u="none" strike="noStrike" cap="none" normalizeH="0" baseline="0" dirty="0">
              <a:ln>
                <a:noFill/>
              </a:ln>
              <a:solidFill>
                <a:schemeClr val="tx1"/>
              </a:solidFill>
              <a:effectLst/>
              <a:latin typeface="Arial" panose="020B0604020202020204" pitchFamily="34" charset="0"/>
            </a:endParaRPr>
          </a:p>
        </p:txBody>
      </p:sp>
      <p:sp>
        <p:nvSpPr>
          <p:cNvPr id="4" name="Text Placeholder 3">
            <a:extLst>
              <a:ext uri="{FF2B5EF4-FFF2-40B4-BE49-F238E27FC236}">
                <a16:creationId xmlns:a16="http://schemas.microsoft.com/office/drawing/2014/main" id="{352306FF-8DE6-2170-283C-1B5FE88BB2FF}"/>
              </a:ext>
            </a:extLst>
          </p:cNvPr>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Patient Profile:</a:t>
            </a:r>
            <a:endParaRPr kumimoji="0" lang="en-GB" altLang="en-US" sz="14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Name</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Mr. James Thompson</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Age</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68 years old</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Diagnosis</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Early-stage Alzheimer's disease</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James Thompson, a retired schoolteacher, was diagnosed with Alzheimer's disease a year ago. Although in the early stages, he occasionally struggled with finding the right words during conversations and would sometimes forget names of familiar people or objects. Recognizing the frustration and embarrassment this caused him, especially when conversing with family, friends, or during social engagements, his speech-language therapist introduced him to AAC.</a:t>
            </a:r>
            <a:endParaRPr kumimoji="0" lang="en-GB" altLang="en-US" sz="1400" b="0" i="0" u="none" strike="noStrike" cap="none" normalizeH="0" baseline="0" dirty="0">
              <a:ln>
                <a:noFill/>
              </a:ln>
              <a:solidFill>
                <a:schemeClr val="tx1"/>
              </a:solidFill>
              <a:effectLst/>
            </a:endParaRP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4" name="Text Placeholder 3">
            <a:extLst>
              <a:ext uri="{FF2B5EF4-FFF2-40B4-BE49-F238E27FC236}">
                <a16:creationId xmlns:a16="http://schemas.microsoft.com/office/drawing/2014/main" id="{352306FF-8DE6-2170-283C-1B5FE88BB2FF}"/>
              </a:ext>
            </a:extLst>
          </p:cNvPr>
          <p:cNvSpPr>
            <a:spLocks noGrp="1"/>
          </p:cNvSpPr>
          <p:nvPr>
            <p:ph type="body" idx="1"/>
          </p:nvPr>
        </p:nvSpPr>
        <p:spPr>
          <a:xfrm>
            <a:off x="838200" y="1371600"/>
            <a:ext cx="10823532" cy="5121275"/>
          </a:xfrm>
        </p:spPr>
        <p:txBody>
          <a:bodyPr>
            <a:normAutofit fontScale="70000" lnSpcReduction="20000"/>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AAC Introduction</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therapist started by introducing James to low-tech AAC options. Given that his cognitive decline was still in its initial phase and he was tech-savvy, these were seen as stepping stones to possibly integrating high-tech options later.</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Communication Book</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therapist helped James create a communication book with pictures of family members, common objects, and places he frequented. Each picture was </a:t>
            </a:r>
            <a:r>
              <a:rPr kumimoji="0" lang="en-GB" altLang="en-US" sz="2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labeled</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allowing James to point to images when he struggled with word retrieval.</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Visual Schedules: James had a whiteboard calendar in his kitchen where he, with the assistance of his wife, would plot out daily routines, appointments, and events, ensuring he was prepared and minimizing anxiety.</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Cue Cards</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For social situations, James had a set of cue cards with phrases like "Can you help me with that word?" or "I sometimes forget names, please remind me." This allowed him to continue social interactions without undue stress.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Integration of High-Tech AAC</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As James became more comfortable with low-tech AAC tools, his therapist introduced a tablet-based AAC application. This application used a combination of symbols, text-to-speech, and voice recording.</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James was able to type or select words/sentences, and the application would produce them audibly.</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 was able to record common phrases or family voices which provided comfort and support.</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app had a feature allowing James to easily pull up pictures with associated names, facilitating smoother conversations.</a:t>
            </a:r>
            <a:endParaRPr kumimoji="0" lang="en-GB" altLang="en-US" sz="1400" b="0" i="0" u="none" strike="noStrike" cap="none" normalizeH="0" baseline="0" dirty="0">
              <a:ln>
                <a:noFill/>
              </a:ln>
              <a:solidFill>
                <a:schemeClr val="tx1"/>
              </a:solidFill>
              <a:effectLst/>
            </a:endParaRPr>
          </a:p>
        </p:txBody>
      </p:sp>
      <p:sp>
        <p:nvSpPr>
          <p:cNvPr id="3" name="Google Shape;127;p9">
            <a:extLst>
              <a:ext uri="{FF2B5EF4-FFF2-40B4-BE49-F238E27FC236}">
                <a16:creationId xmlns:a16="http://schemas.microsoft.com/office/drawing/2014/main" id="{285BBC83-5D9C-032C-1A2C-3537488B4830}"/>
              </a:ext>
            </a:extLst>
          </p:cNvPr>
          <p:cNvSpPr txBox="1">
            <a:spLocks noGrp="1"/>
          </p:cNvSpPr>
          <p:nvPr>
            <p:ph type="title"/>
          </p:nvPr>
        </p:nvSpPr>
        <p:spPr>
          <a:xfrm>
            <a:off x="838200" y="365125"/>
            <a:ext cx="10515600" cy="874713"/>
          </a:xfrm>
          <a:prstGeom prst="rect">
            <a:avLst/>
          </a:prstGeom>
          <a:noFill/>
          <a:ln>
            <a:noFill/>
          </a:ln>
        </p:spPr>
        <p:txBody>
          <a:bodyPr spcFirstLastPara="1" wrap="square" lIns="91425" tIns="45700" rIns="91425" bIns="4570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Case Study: Alzheimer's Patient Utilizing Augmentative and Alternative Communication (AAC) in Early Stages</a:t>
            </a:r>
            <a:br>
              <a:rPr kumimoji="0" lang="en-GB" altLang="en-US" sz="2800" b="1" i="0" u="none" strike="noStrike" cap="none" normalizeH="0" baseline="0" dirty="0">
                <a:ln>
                  <a:noFill/>
                </a:ln>
                <a:solidFill>
                  <a:schemeClr val="tx1"/>
                </a:solidFill>
                <a:effectLst/>
              </a:rPr>
            </a:br>
            <a:endParaRPr kumimoji="0" lang="en-GB" altLang="en-US" sz="2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6734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4" name="Text Placeholder 3">
            <a:extLst>
              <a:ext uri="{FF2B5EF4-FFF2-40B4-BE49-F238E27FC236}">
                <a16:creationId xmlns:a16="http://schemas.microsoft.com/office/drawing/2014/main" id="{352306FF-8DE6-2170-283C-1B5FE88BB2FF}"/>
              </a:ext>
            </a:extLst>
          </p:cNvPr>
          <p:cNvSpPr>
            <a:spLocks noGrp="1"/>
          </p:cNvSpPr>
          <p:nvPr>
            <p:ph type="body" idx="1"/>
          </p:nvPr>
        </p:nvSpPr>
        <p:spPr/>
        <p:txBody>
          <a:bodyPr>
            <a:normAutofit fontScale="85000" lnSpcReduction="20000"/>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Outcomes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Increased Confidence</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integration of AAC into his life gave James more confidence in social situations. He became less hesitant about joining family gatherings or meeting friends.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Reduced Frustration</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By having tools to assist when he struggled with word retrieval, the frequency and intensity of his frustrations decreased.</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Family Integration</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James's family actively participated in the AAC process. They were educated on how to best support him and how to use the AAC tools to facilitate communication.</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Challenges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Reluctance</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Initially, James felt that using AAC signified a rapid decline in his abilities. It took time and </a:t>
            </a:r>
            <a:r>
              <a:rPr kumimoji="0" lang="en-GB" altLang="en-US" sz="2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counseling</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help him understand its role as a support tool, not a replacement for speech.</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Tech Hiccups</a:t>
            </a:r>
            <a:r>
              <a:rPr kumimoji="0" lang="en-GB"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As with all technology, there were moments of technical issues, which required patience and troubleshooting.</a:t>
            </a:r>
            <a:endParaRPr kumimoji="0" lang="en-GB" altLang="en-US" sz="1400" b="0" i="0" u="none" strike="noStrike" cap="none" normalizeH="0" baseline="0" dirty="0">
              <a:ln>
                <a:noFill/>
              </a:ln>
              <a:solidFill>
                <a:schemeClr val="tx1"/>
              </a:solidFill>
              <a:effectLst/>
            </a:endParaRPr>
          </a:p>
          <a:p>
            <a:endParaRPr lang="en-GB" dirty="0"/>
          </a:p>
        </p:txBody>
      </p:sp>
      <p:sp>
        <p:nvSpPr>
          <p:cNvPr id="2" name="Google Shape;127;p9">
            <a:extLst>
              <a:ext uri="{FF2B5EF4-FFF2-40B4-BE49-F238E27FC236}">
                <a16:creationId xmlns:a16="http://schemas.microsoft.com/office/drawing/2014/main" id="{47EED115-9DFE-686E-1745-4FCD4B061F12}"/>
              </a:ext>
            </a:extLst>
          </p:cNvPr>
          <p:cNvSpPr txBox="1">
            <a:spLocks noGrp="1"/>
          </p:cNvSpPr>
          <p:nvPr>
            <p:ph type="title"/>
          </p:nvPr>
        </p:nvSpPr>
        <p:spPr>
          <a:xfrm>
            <a:off x="838200" y="365125"/>
            <a:ext cx="10515600" cy="874713"/>
          </a:xfrm>
          <a:prstGeom prst="rect">
            <a:avLst/>
          </a:prstGeom>
          <a:noFill/>
          <a:ln>
            <a:noFill/>
          </a:ln>
        </p:spPr>
        <p:txBody>
          <a:bodyPr spcFirstLastPara="1" wrap="square" lIns="91425" tIns="45700" rIns="91425" bIns="4570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Case Study: Alzheimer's Patient Utilizing Augmentative and Alternative Communication (AAC) in Early Stages</a:t>
            </a:r>
            <a:br>
              <a:rPr kumimoji="0" lang="en-GB" altLang="en-US" sz="2800" b="1" i="0" u="none" strike="noStrike" cap="none" normalizeH="0" baseline="0" dirty="0">
                <a:ln>
                  <a:noFill/>
                </a:ln>
                <a:solidFill>
                  <a:schemeClr val="tx1"/>
                </a:solidFill>
                <a:effectLst/>
              </a:rPr>
            </a:br>
            <a:endParaRPr kumimoji="0" lang="en-GB" altLang="en-US" sz="2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94287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0"/>
          <p:cNvSpPr txBox="1">
            <a:spLocks noGrp="1"/>
          </p:cNvSpPr>
          <p:nvPr>
            <p:ph type="title"/>
          </p:nvPr>
        </p:nvSpPr>
        <p:spPr>
          <a:xfrm>
            <a:off x="1919654" y="4756639"/>
            <a:ext cx="8354891" cy="93044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4700"/>
              <a:buFont typeface="Calibri"/>
              <a:buNone/>
            </a:pPr>
            <a:r>
              <a:rPr lang="en-GB" sz="4700">
                <a:solidFill>
                  <a:srgbClr val="FFFFFF"/>
                </a:solidFill>
              </a:rPr>
              <a:t>Developed by</a:t>
            </a:r>
            <a:endParaRPr/>
          </a:p>
        </p:txBody>
      </p:sp>
      <p:pic>
        <p:nvPicPr>
          <p:cNvPr id="135" name="Google Shape;135;p10"/>
          <p:cNvPicPr preferRelativeResize="0"/>
          <p:nvPr/>
        </p:nvPicPr>
        <p:blipFill rotWithShape="1">
          <a:blip r:embed="rId3">
            <a:alphaModFix/>
          </a:blip>
          <a:srcRect/>
          <a:stretch/>
        </p:blipFill>
        <p:spPr>
          <a:xfrm>
            <a:off x="1764030" y="1638557"/>
            <a:ext cx="2569206" cy="1335987"/>
          </a:xfrm>
          <a:prstGeom prst="rect">
            <a:avLst/>
          </a:prstGeom>
          <a:noFill/>
          <a:ln>
            <a:noFill/>
          </a:ln>
        </p:spPr>
      </p:pic>
      <p:pic>
        <p:nvPicPr>
          <p:cNvPr id="136" name="Google Shape;136;p10"/>
          <p:cNvPicPr preferRelativeResize="0"/>
          <p:nvPr/>
        </p:nvPicPr>
        <p:blipFill rotWithShape="1">
          <a:blip r:embed="rId4">
            <a:alphaModFix/>
          </a:blip>
          <a:srcRect/>
          <a:stretch/>
        </p:blipFill>
        <p:spPr>
          <a:xfrm>
            <a:off x="4813297" y="1698207"/>
            <a:ext cx="2574993" cy="1216684"/>
          </a:xfrm>
          <a:prstGeom prst="rect">
            <a:avLst/>
          </a:prstGeom>
          <a:noFill/>
          <a:ln>
            <a:noFill/>
          </a:ln>
        </p:spPr>
      </p:pic>
      <p:pic>
        <p:nvPicPr>
          <p:cNvPr id="137" name="Google Shape;137;p10"/>
          <p:cNvPicPr preferRelativeResize="0"/>
          <p:nvPr/>
        </p:nvPicPr>
        <p:blipFill rotWithShape="1">
          <a:blip r:embed="rId5">
            <a:alphaModFix/>
          </a:blip>
          <a:srcRect/>
          <a:stretch/>
        </p:blipFill>
        <p:spPr>
          <a:xfrm>
            <a:off x="7861294" y="538065"/>
            <a:ext cx="2567937" cy="3581596"/>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9756</TotalTime>
  <Words>605</Words>
  <Application>Microsoft Office PowerPoint</Application>
  <PresentationFormat>Widescreen</PresentationFormat>
  <Paragraphs>32</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Calibri</vt:lpstr>
      <vt:lpstr>Arial</vt:lpstr>
      <vt:lpstr>Office Theme</vt:lpstr>
      <vt:lpstr>Course number 6 COMMUNICATION</vt:lpstr>
      <vt:lpstr>Case Study: Alzheimer's Patient Utilizing Augmentative and Alternative Communication (AAC) in Early Stages </vt:lpstr>
      <vt:lpstr>Case Study: Alzheimer's Patient Utilizing Augmentative and Alternative Communication (AAC) in Early Stages </vt:lpstr>
      <vt:lpstr>Case Study: Alzheimer's Patient Utilizing Augmentative and Alternative Communication (AAC) in Early Stages </vt:lpstr>
      <vt:lpstr>Developed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number 6 COMMUNICATION</dc:title>
  <dc:creator>Martin Jens Persson</dc:creator>
  <cp:lastModifiedBy>Loukia Taxitari</cp:lastModifiedBy>
  <cp:revision>63</cp:revision>
  <dcterms:created xsi:type="dcterms:W3CDTF">2022-12-12T07:56:35Z</dcterms:created>
  <dcterms:modified xsi:type="dcterms:W3CDTF">2023-10-27T11:53:18Z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