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5"/>
  </p:notesMasterIdLst>
  <p:sldIdLst>
    <p:sldId id="256" r:id="rId2"/>
    <p:sldId id="304" r:id="rId3"/>
    <p:sldId id="265" r:id="rId4"/>
  </p:sldIdLst>
  <p:sldSz cx="12192000" cy="6858000"/>
  <p:notesSz cx="6858000" cy="9144000"/>
  <p:embeddedFontLst>
    <p:embeddedFont>
      <p:font typeface="Calibri" panose="020F0502020204030204" pitchFamily="34" charset="0"/>
      <p:regular r:id="rId6"/>
      <p:bold r:id="rId7"/>
      <p:italic r:id="rId8"/>
      <p:boldItalic r:id="rId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52" roundtripDataSignature="AMtx7mhbEDh3z4ifdlsP1/zKvv5l/Ba/c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1462" autoAdjust="0"/>
  </p:normalViewPr>
  <p:slideViewPr>
    <p:cSldViewPr snapToGrid="0">
      <p:cViewPr varScale="1">
        <p:scale>
          <a:sx n="59" d="100"/>
          <a:sy n="59" d="100"/>
        </p:scale>
        <p:origin x="1589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3" Type="http://schemas.openxmlformats.org/officeDocument/2006/relationships/slide" Target="slides/slide2.xml"/><Relationship Id="rId55" Type="http://schemas.openxmlformats.org/officeDocument/2006/relationships/theme" Target="theme/theme1.xml"/><Relationship Id="rId7" Type="http://schemas.openxmlformats.org/officeDocument/2006/relationships/font" Target="fonts/font2.fntdata"/><Relationship Id="rId2" Type="http://schemas.openxmlformats.org/officeDocument/2006/relationships/slide" Target="slides/slide1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53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57" Type="http://schemas.microsoft.com/office/2016/11/relationships/changesInfo" Target="changesInfos/changesInfo1.xml"/><Relationship Id="rId52" Type="http://customschemas.google.com/relationships/presentationmetadata" Target="metadata"/><Relationship Id="rId4" Type="http://schemas.openxmlformats.org/officeDocument/2006/relationships/slide" Target="slides/slide3.xml"/><Relationship Id="rId9" Type="http://schemas.openxmlformats.org/officeDocument/2006/relationships/font" Target="fonts/font4.fntdata"/><Relationship Id="rId56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oukia Taxitari" userId="6f34ebe0db504b22" providerId="LiveId" clId="{D1A5F251-3743-4F79-8DA0-E57A07CAA61F}"/>
    <pc:docChg chg="delSld modSld">
      <pc:chgData name="Loukia Taxitari" userId="6f34ebe0db504b22" providerId="LiveId" clId="{D1A5F251-3743-4F79-8DA0-E57A07CAA61F}" dt="2023-10-27T12:48:02.169" v="1" actId="20577"/>
      <pc:docMkLst>
        <pc:docMk/>
      </pc:docMkLst>
      <pc:sldChg chg="del">
        <pc:chgData name="Loukia Taxitari" userId="6f34ebe0db504b22" providerId="LiveId" clId="{D1A5F251-3743-4F79-8DA0-E57A07CAA61F}" dt="2023-10-27T12:47:53.593" v="0" actId="2696"/>
        <pc:sldMkLst>
          <pc:docMk/>
          <pc:sldMk cId="0" sldId="257"/>
        </pc:sldMkLst>
      </pc:sldChg>
      <pc:sldChg chg="del">
        <pc:chgData name="Loukia Taxitari" userId="6f34ebe0db504b22" providerId="LiveId" clId="{D1A5F251-3743-4F79-8DA0-E57A07CAA61F}" dt="2023-10-27T12:47:53.593" v="0" actId="2696"/>
        <pc:sldMkLst>
          <pc:docMk/>
          <pc:sldMk cId="0" sldId="261"/>
        </pc:sldMkLst>
      </pc:sldChg>
      <pc:sldChg chg="del">
        <pc:chgData name="Loukia Taxitari" userId="6f34ebe0db504b22" providerId="LiveId" clId="{D1A5F251-3743-4F79-8DA0-E57A07CAA61F}" dt="2023-10-27T12:47:53.593" v="0" actId="2696"/>
        <pc:sldMkLst>
          <pc:docMk/>
          <pc:sldMk cId="0" sldId="262"/>
        </pc:sldMkLst>
      </pc:sldChg>
      <pc:sldChg chg="del">
        <pc:chgData name="Loukia Taxitari" userId="6f34ebe0db504b22" providerId="LiveId" clId="{D1A5F251-3743-4F79-8DA0-E57A07CAA61F}" dt="2023-10-27T12:47:53.593" v="0" actId="2696"/>
        <pc:sldMkLst>
          <pc:docMk/>
          <pc:sldMk cId="0" sldId="263"/>
        </pc:sldMkLst>
      </pc:sldChg>
      <pc:sldChg chg="del">
        <pc:chgData name="Loukia Taxitari" userId="6f34ebe0db504b22" providerId="LiveId" clId="{D1A5F251-3743-4F79-8DA0-E57A07CAA61F}" dt="2023-10-27T12:47:53.593" v="0" actId="2696"/>
        <pc:sldMkLst>
          <pc:docMk/>
          <pc:sldMk cId="0" sldId="264"/>
        </pc:sldMkLst>
      </pc:sldChg>
      <pc:sldChg chg="del">
        <pc:chgData name="Loukia Taxitari" userId="6f34ebe0db504b22" providerId="LiveId" clId="{D1A5F251-3743-4F79-8DA0-E57A07CAA61F}" dt="2023-10-27T12:47:53.593" v="0" actId="2696"/>
        <pc:sldMkLst>
          <pc:docMk/>
          <pc:sldMk cId="879610831" sldId="267"/>
        </pc:sldMkLst>
      </pc:sldChg>
      <pc:sldChg chg="del">
        <pc:chgData name="Loukia Taxitari" userId="6f34ebe0db504b22" providerId="LiveId" clId="{D1A5F251-3743-4F79-8DA0-E57A07CAA61F}" dt="2023-10-27T12:47:53.593" v="0" actId="2696"/>
        <pc:sldMkLst>
          <pc:docMk/>
          <pc:sldMk cId="1346522430" sldId="268"/>
        </pc:sldMkLst>
      </pc:sldChg>
      <pc:sldChg chg="del">
        <pc:chgData name="Loukia Taxitari" userId="6f34ebe0db504b22" providerId="LiveId" clId="{D1A5F251-3743-4F79-8DA0-E57A07CAA61F}" dt="2023-10-27T12:47:53.593" v="0" actId="2696"/>
        <pc:sldMkLst>
          <pc:docMk/>
          <pc:sldMk cId="1783728901" sldId="269"/>
        </pc:sldMkLst>
      </pc:sldChg>
      <pc:sldChg chg="del">
        <pc:chgData name="Loukia Taxitari" userId="6f34ebe0db504b22" providerId="LiveId" clId="{D1A5F251-3743-4F79-8DA0-E57A07CAA61F}" dt="2023-10-27T12:47:53.593" v="0" actId="2696"/>
        <pc:sldMkLst>
          <pc:docMk/>
          <pc:sldMk cId="689966989" sldId="270"/>
        </pc:sldMkLst>
      </pc:sldChg>
      <pc:sldChg chg="del">
        <pc:chgData name="Loukia Taxitari" userId="6f34ebe0db504b22" providerId="LiveId" clId="{D1A5F251-3743-4F79-8DA0-E57A07CAA61F}" dt="2023-10-27T12:47:53.593" v="0" actId="2696"/>
        <pc:sldMkLst>
          <pc:docMk/>
          <pc:sldMk cId="2600861005" sldId="271"/>
        </pc:sldMkLst>
      </pc:sldChg>
      <pc:sldChg chg="del">
        <pc:chgData name="Loukia Taxitari" userId="6f34ebe0db504b22" providerId="LiveId" clId="{D1A5F251-3743-4F79-8DA0-E57A07CAA61F}" dt="2023-10-27T12:47:53.593" v="0" actId="2696"/>
        <pc:sldMkLst>
          <pc:docMk/>
          <pc:sldMk cId="453881794" sldId="272"/>
        </pc:sldMkLst>
      </pc:sldChg>
      <pc:sldChg chg="del">
        <pc:chgData name="Loukia Taxitari" userId="6f34ebe0db504b22" providerId="LiveId" clId="{D1A5F251-3743-4F79-8DA0-E57A07CAA61F}" dt="2023-10-27T12:47:53.593" v="0" actId="2696"/>
        <pc:sldMkLst>
          <pc:docMk/>
          <pc:sldMk cId="3132743622" sldId="274"/>
        </pc:sldMkLst>
      </pc:sldChg>
      <pc:sldChg chg="del">
        <pc:chgData name="Loukia Taxitari" userId="6f34ebe0db504b22" providerId="LiveId" clId="{D1A5F251-3743-4F79-8DA0-E57A07CAA61F}" dt="2023-10-27T12:47:53.593" v="0" actId="2696"/>
        <pc:sldMkLst>
          <pc:docMk/>
          <pc:sldMk cId="1026194868" sldId="275"/>
        </pc:sldMkLst>
      </pc:sldChg>
      <pc:sldChg chg="del">
        <pc:chgData name="Loukia Taxitari" userId="6f34ebe0db504b22" providerId="LiveId" clId="{D1A5F251-3743-4F79-8DA0-E57A07CAA61F}" dt="2023-10-27T12:47:53.593" v="0" actId="2696"/>
        <pc:sldMkLst>
          <pc:docMk/>
          <pc:sldMk cId="3606374399" sldId="276"/>
        </pc:sldMkLst>
      </pc:sldChg>
      <pc:sldChg chg="del">
        <pc:chgData name="Loukia Taxitari" userId="6f34ebe0db504b22" providerId="LiveId" clId="{D1A5F251-3743-4F79-8DA0-E57A07CAA61F}" dt="2023-10-27T12:47:53.593" v="0" actId="2696"/>
        <pc:sldMkLst>
          <pc:docMk/>
          <pc:sldMk cId="1579714278" sldId="277"/>
        </pc:sldMkLst>
      </pc:sldChg>
      <pc:sldChg chg="del">
        <pc:chgData name="Loukia Taxitari" userId="6f34ebe0db504b22" providerId="LiveId" clId="{D1A5F251-3743-4F79-8DA0-E57A07CAA61F}" dt="2023-10-27T12:47:53.593" v="0" actId="2696"/>
        <pc:sldMkLst>
          <pc:docMk/>
          <pc:sldMk cId="3611617168" sldId="278"/>
        </pc:sldMkLst>
      </pc:sldChg>
      <pc:sldChg chg="del">
        <pc:chgData name="Loukia Taxitari" userId="6f34ebe0db504b22" providerId="LiveId" clId="{D1A5F251-3743-4F79-8DA0-E57A07CAA61F}" dt="2023-10-27T12:47:53.593" v="0" actId="2696"/>
        <pc:sldMkLst>
          <pc:docMk/>
          <pc:sldMk cId="1639839358" sldId="279"/>
        </pc:sldMkLst>
      </pc:sldChg>
      <pc:sldChg chg="del">
        <pc:chgData name="Loukia Taxitari" userId="6f34ebe0db504b22" providerId="LiveId" clId="{D1A5F251-3743-4F79-8DA0-E57A07CAA61F}" dt="2023-10-27T12:47:53.593" v="0" actId="2696"/>
        <pc:sldMkLst>
          <pc:docMk/>
          <pc:sldMk cId="1136147076" sldId="280"/>
        </pc:sldMkLst>
      </pc:sldChg>
      <pc:sldChg chg="del">
        <pc:chgData name="Loukia Taxitari" userId="6f34ebe0db504b22" providerId="LiveId" clId="{D1A5F251-3743-4F79-8DA0-E57A07CAA61F}" dt="2023-10-27T12:47:53.593" v="0" actId="2696"/>
        <pc:sldMkLst>
          <pc:docMk/>
          <pc:sldMk cId="549348216" sldId="281"/>
        </pc:sldMkLst>
      </pc:sldChg>
      <pc:sldChg chg="del">
        <pc:chgData name="Loukia Taxitari" userId="6f34ebe0db504b22" providerId="LiveId" clId="{D1A5F251-3743-4F79-8DA0-E57A07CAA61F}" dt="2023-10-27T12:47:53.593" v="0" actId="2696"/>
        <pc:sldMkLst>
          <pc:docMk/>
          <pc:sldMk cId="2606097276" sldId="285"/>
        </pc:sldMkLst>
      </pc:sldChg>
      <pc:sldChg chg="del">
        <pc:chgData name="Loukia Taxitari" userId="6f34ebe0db504b22" providerId="LiveId" clId="{D1A5F251-3743-4F79-8DA0-E57A07CAA61F}" dt="2023-10-27T12:47:53.593" v="0" actId="2696"/>
        <pc:sldMkLst>
          <pc:docMk/>
          <pc:sldMk cId="2946120918" sldId="286"/>
        </pc:sldMkLst>
      </pc:sldChg>
      <pc:sldChg chg="del">
        <pc:chgData name="Loukia Taxitari" userId="6f34ebe0db504b22" providerId="LiveId" clId="{D1A5F251-3743-4F79-8DA0-E57A07CAA61F}" dt="2023-10-27T12:47:53.593" v="0" actId="2696"/>
        <pc:sldMkLst>
          <pc:docMk/>
          <pc:sldMk cId="2112682485" sldId="287"/>
        </pc:sldMkLst>
      </pc:sldChg>
      <pc:sldChg chg="del">
        <pc:chgData name="Loukia Taxitari" userId="6f34ebe0db504b22" providerId="LiveId" clId="{D1A5F251-3743-4F79-8DA0-E57A07CAA61F}" dt="2023-10-27T12:47:53.593" v="0" actId="2696"/>
        <pc:sldMkLst>
          <pc:docMk/>
          <pc:sldMk cId="3024001454" sldId="288"/>
        </pc:sldMkLst>
      </pc:sldChg>
      <pc:sldChg chg="del">
        <pc:chgData name="Loukia Taxitari" userId="6f34ebe0db504b22" providerId="LiveId" clId="{D1A5F251-3743-4F79-8DA0-E57A07CAA61F}" dt="2023-10-27T12:47:53.593" v="0" actId="2696"/>
        <pc:sldMkLst>
          <pc:docMk/>
          <pc:sldMk cId="3217276218" sldId="289"/>
        </pc:sldMkLst>
      </pc:sldChg>
      <pc:sldChg chg="del">
        <pc:chgData name="Loukia Taxitari" userId="6f34ebe0db504b22" providerId="LiveId" clId="{D1A5F251-3743-4F79-8DA0-E57A07CAA61F}" dt="2023-10-27T12:47:53.593" v="0" actId="2696"/>
        <pc:sldMkLst>
          <pc:docMk/>
          <pc:sldMk cId="4058803641" sldId="290"/>
        </pc:sldMkLst>
      </pc:sldChg>
      <pc:sldChg chg="del">
        <pc:chgData name="Loukia Taxitari" userId="6f34ebe0db504b22" providerId="LiveId" clId="{D1A5F251-3743-4F79-8DA0-E57A07CAA61F}" dt="2023-10-27T12:47:53.593" v="0" actId="2696"/>
        <pc:sldMkLst>
          <pc:docMk/>
          <pc:sldMk cId="1289378094" sldId="291"/>
        </pc:sldMkLst>
      </pc:sldChg>
      <pc:sldChg chg="del">
        <pc:chgData name="Loukia Taxitari" userId="6f34ebe0db504b22" providerId="LiveId" clId="{D1A5F251-3743-4F79-8DA0-E57A07CAA61F}" dt="2023-10-27T12:47:53.593" v="0" actId="2696"/>
        <pc:sldMkLst>
          <pc:docMk/>
          <pc:sldMk cId="1675086363" sldId="292"/>
        </pc:sldMkLst>
      </pc:sldChg>
      <pc:sldChg chg="del">
        <pc:chgData name="Loukia Taxitari" userId="6f34ebe0db504b22" providerId="LiveId" clId="{D1A5F251-3743-4F79-8DA0-E57A07CAA61F}" dt="2023-10-27T12:47:53.593" v="0" actId="2696"/>
        <pc:sldMkLst>
          <pc:docMk/>
          <pc:sldMk cId="2343122116" sldId="293"/>
        </pc:sldMkLst>
      </pc:sldChg>
      <pc:sldChg chg="del">
        <pc:chgData name="Loukia Taxitari" userId="6f34ebe0db504b22" providerId="LiveId" clId="{D1A5F251-3743-4F79-8DA0-E57A07CAA61F}" dt="2023-10-27T12:47:53.593" v="0" actId="2696"/>
        <pc:sldMkLst>
          <pc:docMk/>
          <pc:sldMk cId="1227481330" sldId="294"/>
        </pc:sldMkLst>
      </pc:sldChg>
      <pc:sldChg chg="del">
        <pc:chgData name="Loukia Taxitari" userId="6f34ebe0db504b22" providerId="LiveId" clId="{D1A5F251-3743-4F79-8DA0-E57A07CAA61F}" dt="2023-10-27T12:47:53.593" v="0" actId="2696"/>
        <pc:sldMkLst>
          <pc:docMk/>
          <pc:sldMk cId="2319421045" sldId="295"/>
        </pc:sldMkLst>
      </pc:sldChg>
      <pc:sldChg chg="del">
        <pc:chgData name="Loukia Taxitari" userId="6f34ebe0db504b22" providerId="LiveId" clId="{D1A5F251-3743-4F79-8DA0-E57A07CAA61F}" dt="2023-10-27T12:47:53.593" v="0" actId="2696"/>
        <pc:sldMkLst>
          <pc:docMk/>
          <pc:sldMk cId="1120846276" sldId="296"/>
        </pc:sldMkLst>
      </pc:sldChg>
      <pc:sldChg chg="del">
        <pc:chgData name="Loukia Taxitari" userId="6f34ebe0db504b22" providerId="LiveId" clId="{D1A5F251-3743-4F79-8DA0-E57A07CAA61F}" dt="2023-10-27T12:47:53.593" v="0" actId="2696"/>
        <pc:sldMkLst>
          <pc:docMk/>
          <pc:sldMk cId="2898237416" sldId="297"/>
        </pc:sldMkLst>
      </pc:sldChg>
      <pc:sldChg chg="del">
        <pc:chgData name="Loukia Taxitari" userId="6f34ebe0db504b22" providerId="LiveId" clId="{D1A5F251-3743-4F79-8DA0-E57A07CAA61F}" dt="2023-10-27T12:47:53.593" v="0" actId="2696"/>
        <pc:sldMkLst>
          <pc:docMk/>
          <pc:sldMk cId="1246777466" sldId="298"/>
        </pc:sldMkLst>
      </pc:sldChg>
      <pc:sldChg chg="del">
        <pc:chgData name="Loukia Taxitari" userId="6f34ebe0db504b22" providerId="LiveId" clId="{D1A5F251-3743-4F79-8DA0-E57A07CAA61F}" dt="2023-10-27T12:47:53.593" v="0" actId="2696"/>
        <pc:sldMkLst>
          <pc:docMk/>
          <pc:sldMk cId="2153427475" sldId="299"/>
        </pc:sldMkLst>
      </pc:sldChg>
      <pc:sldChg chg="del">
        <pc:chgData name="Loukia Taxitari" userId="6f34ebe0db504b22" providerId="LiveId" clId="{D1A5F251-3743-4F79-8DA0-E57A07CAA61F}" dt="2023-10-27T12:47:53.593" v="0" actId="2696"/>
        <pc:sldMkLst>
          <pc:docMk/>
          <pc:sldMk cId="2400297998" sldId="300"/>
        </pc:sldMkLst>
      </pc:sldChg>
      <pc:sldChg chg="del">
        <pc:chgData name="Loukia Taxitari" userId="6f34ebe0db504b22" providerId="LiveId" clId="{D1A5F251-3743-4F79-8DA0-E57A07CAA61F}" dt="2023-10-27T12:47:53.593" v="0" actId="2696"/>
        <pc:sldMkLst>
          <pc:docMk/>
          <pc:sldMk cId="909442620" sldId="301"/>
        </pc:sldMkLst>
      </pc:sldChg>
      <pc:sldChg chg="del">
        <pc:chgData name="Loukia Taxitari" userId="6f34ebe0db504b22" providerId="LiveId" clId="{D1A5F251-3743-4F79-8DA0-E57A07CAA61F}" dt="2023-10-27T12:47:53.593" v="0" actId="2696"/>
        <pc:sldMkLst>
          <pc:docMk/>
          <pc:sldMk cId="1993021111" sldId="302"/>
        </pc:sldMkLst>
      </pc:sldChg>
      <pc:sldChg chg="del">
        <pc:chgData name="Loukia Taxitari" userId="6f34ebe0db504b22" providerId="LiveId" clId="{D1A5F251-3743-4F79-8DA0-E57A07CAA61F}" dt="2023-10-27T12:47:53.593" v="0" actId="2696"/>
        <pc:sldMkLst>
          <pc:docMk/>
          <pc:sldMk cId="2511624972" sldId="303"/>
        </pc:sldMkLst>
      </pc:sldChg>
      <pc:sldChg chg="modNotesTx">
        <pc:chgData name="Loukia Taxitari" userId="6f34ebe0db504b22" providerId="LiveId" clId="{D1A5F251-3743-4F79-8DA0-E57A07CAA61F}" dt="2023-10-27T12:48:02.169" v="1" actId="20577"/>
        <pc:sldMkLst>
          <pc:docMk/>
          <pc:sldMk cId="2120415183" sldId="304"/>
        </pc:sldMkLst>
      </pc:sldChg>
      <pc:sldChg chg="del">
        <pc:chgData name="Loukia Taxitari" userId="6f34ebe0db504b22" providerId="LiveId" clId="{D1A5F251-3743-4F79-8DA0-E57A07CAA61F}" dt="2023-10-27T12:47:53.593" v="0" actId="2696"/>
        <pc:sldMkLst>
          <pc:docMk/>
          <pc:sldMk cId="2414834249" sldId="305"/>
        </pc:sldMkLst>
      </pc:sldChg>
      <pc:sldChg chg="del">
        <pc:chgData name="Loukia Taxitari" userId="6f34ebe0db504b22" providerId="LiveId" clId="{D1A5F251-3743-4F79-8DA0-E57A07CAA61F}" dt="2023-10-27T12:47:53.593" v="0" actId="2696"/>
        <pc:sldMkLst>
          <pc:docMk/>
          <pc:sldMk cId="3540060336" sldId="306"/>
        </pc:sldMkLst>
      </pc:sldChg>
      <pc:sldChg chg="del">
        <pc:chgData name="Loukia Taxitari" userId="6f34ebe0db504b22" providerId="LiveId" clId="{D1A5F251-3743-4F79-8DA0-E57A07CAA61F}" dt="2023-10-27T12:47:53.593" v="0" actId="2696"/>
        <pc:sldMkLst>
          <pc:docMk/>
          <pc:sldMk cId="869442789" sldId="307"/>
        </pc:sldMkLst>
      </pc:sldChg>
      <pc:sldChg chg="del">
        <pc:chgData name="Loukia Taxitari" userId="6f34ebe0db504b22" providerId="LiveId" clId="{D1A5F251-3743-4F79-8DA0-E57A07CAA61F}" dt="2023-10-27T12:47:53.593" v="0" actId="2696"/>
        <pc:sldMkLst>
          <pc:docMk/>
          <pc:sldMk cId="1143905904" sldId="308"/>
        </pc:sldMkLst>
      </pc:sldChg>
      <pc:sldMasterChg chg="delSldLayout">
        <pc:chgData name="Loukia Taxitari" userId="6f34ebe0db504b22" providerId="LiveId" clId="{D1A5F251-3743-4F79-8DA0-E57A07CAA61F}" dt="2023-10-27T12:47:53.593" v="0" actId="2696"/>
        <pc:sldMasterMkLst>
          <pc:docMk/>
          <pc:sldMasterMk cId="0" sldId="2147483648"/>
        </pc:sldMasterMkLst>
        <pc:sldLayoutChg chg="del">
          <pc:chgData name="Loukia Taxitari" userId="6f34ebe0db504b22" providerId="LiveId" clId="{D1A5F251-3743-4F79-8DA0-E57A07CAA61F}" dt="2023-10-27T12:47:53.593" v="0" actId="2696"/>
          <pc:sldLayoutMkLst>
            <pc:docMk/>
            <pc:sldMasterMk cId="0" sldId="2147483648"/>
            <pc:sldLayoutMk cId="0" sldId="2147483651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5" name="Google Shape;7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endParaRPr dirty="0"/>
          </a:p>
        </p:txBody>
      </p:sp>
      <p:sp>
        <p:nvSpPr>
          <p:cNvPr id="107" name="Google Shape;10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31316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1" name="Google Shape;131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2" name="Google Shape;132;p1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3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1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1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8743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13"/>
          <p:cNvSpPr txBox="1">
            <a:spLocks noGrp="1"/>
          </p:cNvSpPr>
          <p:nvPr>
            <p:ph type="body" idx="1"/>
          </p:nvPr>
        </p:nvSpPr>
        <p:spPr>
          <a:xfrm>
            <a:off x="838200" y="1371600"/>
            <a:ext cx="10515600" cy="4805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7423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5"/>
          <p:cNvSpPr txBox="1">
            <a:spLocks noGrp="1"/>
          </p:cNvSpPr>
          <p:nvPr>
            <p:ph type="body" idx="1"/>
          </p:nvPr>
        </p:nvSpPr>
        <p:spPr>
          <a:xfrm>
            <a:off x="838200" y="1361440"/>
            <a:ext cx="5181600" cy="48155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8" name="Google Shape;28;p15"/>
          <p:cNvSpPr txBox="1">
            <a:spLocks noGrp="1"/>
          </p:cNvSpPr>
          <p:nvPr>
            <p:ph type="body" idx="2"/>
          </p:nvPr>
        </p:nvSpPr>
        <p:spPr>
          <a:xfrm>
            <a:off x="6172200" y="1361440"/>
            <a:ext cx="5181600" cy="48155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6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6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2" name="Google Shape;32;p16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16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4" name="Google Shape;34;p16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5" name="Google Shape;35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6" name="Google Shape;36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7" name="Google Shape;37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1" name="Google Shape;41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2" name="Google Shape;42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5" name="Google Shape;45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6" name="Google Shape;46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0" name="Google Shape;50;p1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1" name="Google Shape;51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2" name="Google Shape;52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3" name="Google Shape;53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57" name="Google Shape;57;p2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9" name="Google Shape;59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0" name="Google Shape;60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4" name="Google Shape;64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5" name="Google Shape;65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6" name="Google Shape;66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2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2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0" name="Google Shape;70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1" name="Google Shape;71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2" name="Google Shape;72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grpSp>
        <p:nvGrpSpPr>
          <p:cNvPr id="12" name="Google Shape;12;p11"/>
          <p:cNvGrpSpPr/>
          <p:nvPr/>
        </p:nvGrpSpPr>
        <p:grpSpPr>
          <a:xfrm>
            <a:off x="179523" y="6121210"/>
            <a:ext cx="6520219" cy="633095"/>
            <a:chOff x="519728" y="10058718"/>
            <a:chExt cx="6520219" cy="633095"/>
          </a:xfrm>
        </p:grpSpPr>
        <p:pic>
          <p:nvPicPr>
            <p:cNvPr id="13" name="Google Shape;13;p11"/>
            <p:cNvPicPr preferRelativeResize="0"/>
            <p:nvPr/>
          </p:nvPicPr>
          <p:blipFill rotWithShape="1">
            <a:blip r:embed="rId12">
              <a:alphaModFix/>
            </a:blip>
            <a:srcRect/>
            <a:stretch/>
          </p:blipFill>
          <p:spPr>
            <a:xfrm>
              <a:off x="519728" y="10058718"/>
              <a:ext cx="2218055" cy="63309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" name="Google Shape;14;p11"/>
            <p:cNvSpPr txBox="1"/>
            <p:nvPr/>
          </p:nvSpPr>
          <p:spPr>
            <a:xfrm>
              <a:off x="2796720" y="10142137"/>
              <a:ext cx="4243227" cy="46166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Reference number: 618596-EPP-1-2020-1-SE-EPPKA2-CBHE-JP</a:t>
              </a:r>
              <a:br>
                <a:rPr lang="en-GB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</a:br>
              <a:r>
                <a:rPr lang="en-GB" sz="800" b="0" i="0" u="none" strike="noStrike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This publication [communication] reflects the views only of the authors, and the Commission cannot be held responsible for any use, which may be made of the information contained therein.</a:t>
              </a:r>
              <a:endParaRPr/>
            </a:p>
          </p:txBody>
        </p:sp>
      </p:grpSp>
      <p:pic>
        <p:nvPicPr>
          <p:cNvPr id="15" name="Google Shape;15;p11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11058439" y="5504807"/>
            <a:ext cx="1074143" cy="1309111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"/>
          <p:cNvSpPr txBox="1">
            <a:spLocks noGrp="1"/>
          </p:cNvSpPr>
          <p:nvPr>
            <p:ph type="ctrTitle"/>
          </p:nvPr>
        </p:nvSpPr>
        <p:spPr>
          <a:xfrm>
            <a:off x="1490070" y="1470990"/>
            <a:ext cx="9144000" cy="12935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rPr lang="en-GB" sz="5400" b="1"/>
              <a:t>Course number 6</a:t>
            </a:r>
            <a:br>
              <a:rPr lang="en-GB" sz="5400" b="1"/>
            </a:br>
            <a:r>
              <a:rPr lang="en-GB" sz="5400" b="1"/>
              <a:t>COMMUNICATION</a:t>
            </a:r>
            <a:endParaRPr sz="5400"/>
          </a:p>
        </p:txBody>
      </p:sp>
      <p:sp>
        <p:nvSpPr>
          <p:cNvPr id="78" name="Google Shape;78;p1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633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/>
          <a:p>
            <a:pPr marL="0" lvl="0" indent="0">
              <a:spcBef>
                <a:spcPts val="0"/>
              </a:spcBef>
              <a:buSzPct val="100000"/>
            </a:pPr>
            <a:r>
              <a:rPr lang="en-GB" dirty="0"/>
              <a:t>Unit number: 3 Unit name: </a:t>
            </a:r>
            <a:r>
              <a:rPr lang="en-US" b="1" dirty="0"/>
              <a:t>Communication </a:t>
            </a:r>
            <a:r>
              <a:rPr lang="en-US" b="1"/>
              <a:t>and NDDs</a:t>
            </a:r>
            <a:br>
              <a:rPr lang="en-GB" dirty="0"/>
            </a:br>
            <a:endParaRPr dirty="0"/>
          </a:p>
        </p:txBody>
      </p:sp>
      <p:sp>
        <p:nvSpPr>
          <p:cNvPr id="79" name="Google Shape;79;p1"/>
          <p:cNvSpPr txBox="1"/>
          <p:nvPr/>
        </p:nvSpPr>
        <p:spPr>
          <a:xfrm>
            <a:off x="1696949" y="4327208"/>
            <a:ext cx="9144000" cy="633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GB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Loukia</a:t>
            </a:r>
            <a:r>
              <a:rPr lang="en-GB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GB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Taxitari</a:t>
            </a:r>
            <a:br>
              <a:rPr lang="en-GB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GB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Neapolis</a:t>
            </a:r>
            <a:r>
              <a:rPr lang="en-GB"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University </a:t>
            </a:r>
            <a:r>
              <a:rPr lang="en-GB" sz="2400" dirty="0" err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Pafos</a:t>
            </a:r>
            <a:endParaRPr dirty="0"/>
          </a:p>
        </p:txBody>
      </p:sp>
      <p:sp>
        <p:nvSpPr>
          <p:cNvPr id="80" name="Google Shape;80;p1"/>
          <p:cNvSpPr txBox="1"/>
          <p:nvPr/>
        </p:nvSpPr>
        <p:spPr>
          <a:xfrm>
            <a:off x="516835" y="252076"/>
            <a:ext cx="10151165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nEUROcare - </a:t>
            </a:r>
            <a:br>
              <a:rPr lang="en-GB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en-GB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European initiative for capacity building to meet the challenges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of caring for people with neurodegenerative disorders in Sri Lanka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1177954" cy="8743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r>
              <a:rPr lang="en-US" b="1" dirty="0"/>
              <a:t>Prevention &amp; Management of Behavioral Problems</a:t>
            </a:r>
            <a:endParaRPr b="1" dirty="0"/>
          </a:p>
        </p:txBody>
      </p:sp>
      <p:sp>
        <p:nvSpPr>
          <p:cNvPr id="2" name="Rectangle 1"/>
          <p:cNvSpPr/>
          <p:nvPr/>
        </p:nvSpPr>
        <p:spPr>
          <a:xfrm>
            <a:off x="3048000" y="2413338"/>
            <a:ext cx="6096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3600" b="1" dirty="0"/>
              <a:t>Case Study </a:t>
            </a:r>
          </a:p>
          <a:p>
            <a:r>
              <a:rPr lang="en-US" dirty="0"/>
              <a:t>ILLUSTRATION OF THE 5-D STRATEGY</a:t>
            </a:r>
          </a:p>
          <a:p>
            <a:r>
              <a:rPr lang="en-US" dirty="0"/>
              <a:t>Problem Behavioral</a:t>
            </a:r>
          </a:p>
          <a:p>
            <a:r>
              <a:rPr lang="en-US" dirty="0"/>
              <a:t>The volume of the television in the dining room was high. Mrs. S was in</a:t>
            </a:r>
          </a:p>
          <a:p>
            <a:r>
              <a:rPr lang="en-US" dirty="0"/>
              <a:t>the dining room with Mr. R. Mr. R approached Mrs. S and proceeded to</a:t>
            </a:r>
          </a:p>
          <a:p>
            <a:r>
              <a:rPr lang="en-US" dirty="0"/>
              <a:t>stare at her. Mrs. S stood up and hit Mr. R in the arm with a clenched fist.</a:t>
            </a:r>
          </a:p>
          <a:p>
            <a:r>
              <a:rPr lang="en-US" dirty="0"/>
              <a:t>Describe the Behavioral</a:t>
            </a:r>
          </a:p>
          <a:p>
            <a:r>
              <a:rPr lang="en-US" dirty="0"/>
              <a:t>Mrs. S was in the dining room with Mr. R. The TV was loud.</a:t>
            </a:r>
          </a:p>
          <a:p>
            <a:r>
              <a:rPr lang="en-US" dirty="0"/>
              <a:t>Mr. R came up to her and just stood there staring at her. She</a:t>
            </a:r>
          </a:p>
          <a:p>
            <a:r>
              <a:rPr lang="en-US" dirty="0"/>
              <a:t>stood up and hit him in the arm with a clenched fist.</a:t>
            </a:r>
          </a:p>
        </p:txBody>
      </p:sp>
    </p:spTree>
    <p:extLst>
      <p:ext uri="{BB962C8B-B14F-4D97-AF65-F5344CB8AC3E}">
        <p14:creationId xmlns:p14="http://schemas.microsoft.com/office/powerpoint/2010/main" val="21204151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0"/>
          <p:cNvSpPr txBox="1">
            <a:spLocks noGrp="1"/>
          </p:cNvSpPr>
          <p:nvPr>
            <p:ph type="title"/>
          </p:nvPr>
        </p:nvSpPr>
        <p:spPr>
          <a:xfrm>
            <a:off x="1919654" y="4756639"/>
            <a:ext cx="8354891" cy="9304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700"/>
              <a:buFont typeface="Calibri"/>
              <a:buNone/>
            </a:pPr>
            <a:r>
              <a:rPr lang="en-GB" sz="4700">
                <a:solidFill>
                  <a:srgbClr val="FFFFFF"/>
                </a:solidFill>
              </a:rPr>
              <a:t>Developed by</a:t>
            </a:r>
            <a:endParaRPr/>
          </a:p>
        </p:txBody>
      </p:sp>
      <p:pic>
        <p:nvPicPr>
          <p:cNvPr id="135" name="Google Shape;135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64030" y="1638557"/>
            <a:ext cx="2569206" cy="13359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1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813297" y="1698207"/>
            <a:ext cx="2574993" cy="12166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1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861294" y="538065"/>
            <a:ext cx="2567937" cy="358159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ema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2249</TotalTime>
  <Words>170</Words>
  <Application>Microsoft Office PowerPoint</Application>
  <PresentationFormat>Widescreen</PresentationFormat>
  <Paragraphs>18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6" baseType="lpstr">
      <vt:lpstr>Calibri</vt:lpstr>
      <vt:lpstr>Arial</vt:lpstr>
      <vt:lpstr>Office Theme</vt:lpstr>
      <vt:lpstr>Course number 6 COMMUNICATION</vt:lpstr>
      <vt:lpstr>Prevention &amp; Management of Behavioral Problems</vt:lpstr>
      <vt:lpstr>Developed by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Course number 6 COMMUNICATION</dc:title>
  <dc:creator>Martin Jens Persson</dc:creator>
  <cp:lastModifiedBy>Loukia Taxitari</cp:lastModifiedBy>
  <cp:revision>98</cp:revision>
  <dcterms:created xsi:type="dcterms:W3CDTF">2022-12-12T07:56:35Z</dcterms:created>
  <dcterms:modified xsi:type="dcterms:W3CDTF">2023-11-07T03:56:15Z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9144ccec-98ca-4847-b090-103d5c6592f4_Enabled">
    <vt:lpwstr>true</vt:lpwstr>
  </property>
  <property fmtid="{D5CDD505-2E9C-101B-9397-08002B2CF9AE}" pid="3" name="MSIP_Label_9144ccec-98ca-4847-b090-103d5c6592f4_SetDate">
    <vt:lpwstr>2022-12-12T08:01:38Z</vt:lpwstr>
  </property>
  <property fmtid="{D5CDD505-2E9C-101B-9397-08002B2CF9AE}" pid="4" name="MSIP_Label_9144ccec-98ca-4847-b090-103d5c6592f4_Method">
    <vt:lpwstr>Standard</vt:lpwstr>
  </property>
  <property fmtid="{D5CDD505-2E9C-101B-9397-08002B2CF9AE}" pid="5" name="MSIP_Label_9144ccec-98ca-4847-b090-103d5c6592f4_Name">
    <vt:lpwstr>Information class 1</vt:lpwstr>
  </property>
  <property fmtid="{D5CDD505-2E9C-101B-9397-08002B2CF9AE}" pid="6" name="MSIP_Label_9144ccec-98ca-4847-b090-103d5c6592f4_SiteId">
    <vt:lpwstr>fb665cd7-b4b7-4578-8a42-29ff69176bdf</vt:lpwstr>
  </property>
  <property fmtid="{D5CDD505-2E9C-101B-9397-08002B2CF9AE}" pid="7" name="MSIP_Label_9144ccec-98ca-4847-b090-103d5c6592f4_ActionId">
    <vt:lpwstr>a68d1860-4a23-49fb-977d-35382d0eacfc</vt:lpwstr>
  </property>
  <property fmtid="{D5CDD505-2E9C-101B-9397-08002B2CF9AE}" pid="8" name="MSIP_Label_9144ccec-98ca-4847-b090-103d5c6592f4_ContentBits">
    <vt:lpwstr>0</vt:lpwstr>
  </property>
</Properties>
</file>