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sldIdLst>
    <p:sldId id="256" r:id="rId2"/>
    <p:sldId id="257" r:id="rId3"/>
    <p:sldId id="273" r:id="rId4"/>
    <p:sldId id="261" r:id="rId5"/>
    <p:sldId id="319" r:id="rId6"/>
    <p:sldId id="323" r:id="rId7"/>
    <p:sldId id="325" r:id="rId8"/>
    <p:sldId id="333" r:id="rId9"/>
    <p:sldId id="348" r:id="rId10"/>
    <p:sldId id="326" r:id="rId11"/>
    <p:sldId id="347" r:id="rId12"/>
    <p:sldId id="327" r:id="rId13"/>
    <p:sldId id="350" r:id="rId14"/>
    <p:sldId id="335" r:id="rId15"/>
    <p:sldId id="351" r:id="rId16"/>
    <p:sldId id="328" r:id="rId17"/>
    <p:sldId id="334" r:id="rId18"/>
    <p:sldId id="329" r:id="rId19"/>
    <p:sldId id="352" r:id="rId20"/>
    <p:sldId id="336" r:id="rId21"/>
    <p:sldId id="330" r:id="rId22"/>
    <p:sldId id="353" r:id="rId23"/>
    <p:sldId id="337" r:id="rId24"/>
    <p:sldId id="358" r:id="rId25"/>
    <p:sldId id="354" r:id="rId26"/>
    <p:sldId id="355" r:id="rId27"/>
    <p:sldId id="356" r:id="rId28"/>
    <p:sldId id="357" r:id="rId29"/>
    <p:sldId id="317" r:id="rId30"/>
    <p:sldId id="349" r:id="rId31"/>
    <p:sldId id="316" r:id="rId32"/>
    <p:sldId id="258" r:id="rId33"/>
    <p:sldId id="318" r:id="rId34"/>
    <p:sldId id="360" r:id="rId35"/>
    <p:sldId id="361" r:id="rId36"/>
    <p:sldId id="363" r:id="rId37"/>
    <p:sldId id="275" r:id="rId38"/>
    <p:sldId id="339" r:id="rId39"/>
    <p:sldId id="340" r:id="rId40"/>
    <p:sldId id="341" r:id="rId41"/>
    <p:sldId id="342" r:id="rId42"/>
    <p:sldId id="343" r:id="rId43"/>
    <p:sldId id="344" r:id="rId44"/>
    <p:sldId id="345" r:id="rId45"/>
    <p:sldId id="346" r:id="rId46"/>
    <p:sldId id="362" r:id="rId47"/>
    <p:sldId id="288" r:id="rId48"/>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759B"/>
    <a:srgbClr val="002C74"/>
    <a:srgbClr val="1266BE"/>
    <a:srgbClr val="00943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817EAF2-45F7-7042-AAFF-EB87856CCBDA}" v="1" dt="2024-06-03T17:47:23.54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05"/>
    <p:restoredTop sz="72464"/>
  </p:normalViewPr>
  <p:slideViewPr>
    <p:cSldViewPr snapToGrid="0">
      <p:cViewPr varScale="1">
        <p:scale>
          <a:sx n="85" d="100"/>
          <a:sy n="85" d="100"/>
        </p:scale>
        <p:origin x="784"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y Anastasiades" userId="73977e1c-e180-4055-ae90-b545994b8f7a" providerId="ADAL" clId="{A005607F-E862-D442-893B-74D70A311A98}"/>
    <pc:docChg chg="undo custSel addSld delSld modSld sldOrd">
      <pc:chgData name="Elly Anastasiades" userId="73977e1c-e180-4055-ae90-b545994b8f7a" providerId="ADAL" clId="{A005607F-E862-D442-893B-74D70A311A98}" dt="2023-11-01T20:15:19.432" v="6930" actId="20577"/>
      <pc:docMkLst>
        <pc:docMk/>
      </pc:docMkLst>
      <pc:sldChg chg="modSp mod">
        <pc:chgData name="Elly Anastasiades" userId="73977e1c-e180-4055-ae90-b545994b8f7a" providerId="ADAL" clId="{A005607F-E862-D442-893B-74D70A311A98}" dt="2023-10-20T17:52:51.404" v="1168" actId="20577"/>
        <pc:sldMkLst>
          <pc:docMk/>
          <pc:sldMk cId="3095192600" sldId="257"/>
        </pc:sldMkLst>
        <pc:spChg chg="mod">
          <ac:chgData name="Elly Anastasiades" userId="73977e1c-e180-4055-ae90-b545994b8f7a" providerId="ADAL" clId="{A005607F-E862-D442-893B-74D70A311A98}" dt="2023-10-20T17:52:51.404" v="1168" actId="20577"/>
          <ac:spMkLst>
            <pc:docMk/>
            <pc:sldMk cId="3095192600" sldId="257"/>
            <ac:spMk id="3" creationId="{955EAADD-A301-109F-8EFC-1CA571189100}"/>
          </ac:spMkLst>
        </pc:spChg>
      </pc:sldChg>
      <pc:sldChg chg="addSp delSp modSp mod">
        <pc:chgData name="Elly Anastasiades" userId="73977e1c-e180-4055-ae90-b545994b8f7a" providerId="ADAL" clId="{A005607F-E862-D442-893B-74D70A311A98}" dt="2023-10-22T03:26:21.660" v="3302" actId="1035"/>
        <pc:sldMkLst>
          <pc:docMk/>
          <pc:sldMk cId="2385340137" sldId="258"/>
        </pc:sldMkLst>
        <pc:spChg chg="mod">
          <ac:chgData name="Elly Anastasiades" userId="73977e1c-e180-4055-ae90-b545994b8f7a" providerId="ADAL" clId="{A005607F-E862-D442-893B-74D70A311A98}" dt="2023-10-22T03:26:07.326" v="3295" actId="20577"/>
          <ac:spMkLst>
            <pc:docMk/>
            <pc:sldMk cId="2385340137" sldId="258"/>
            <ac:spMk id="2" creationId="{88D1FDAD-F6B7-AE45-5B83-810E876EEB3D}"/>
          </ac:spMkLst>
        </pc:spChg>
        <pc:spChg chg="add del mod">
          <ac:chgData name="Elly Anastasiades" userId="73977e1c-e180-4055-ae90-b545994b8f7a" providerId="ADAL" clId="{A005607F-E862-D442-893B-74D70A311A98}" dt="2023-10-22T03:26:16.322" v="3298" actId="20577"/>
          <ac:spMkLst>
            <pc:docMk/>
            <pc:sldMk cId="2385340137" sldId="258"/>
            <ac:spMk id="3" creationId="{87C109BD-CA63-7576-B59F-EE2154EAEDF9}"/>
          </ac:spMkLst>
        </pc:spChg>
        <pc:spChg chg="mod">
          <ac:chgData name="Elly Anastasiades" userId="73977e1c-e180-4055-ae90-b545994b8f7a" providerId="ADAL" clId="{A005607F-E862-D442-893B-74D70A311A98}" dt="2023-10-22T03:26:21.660" v="3302" actId="1035"/>
          <ac:spMkLst>
            <pc:docMk/>
            <pc:sldMk cId="2385340137" sldId="258"/>
            <ac:spMk id="12" creationId="{5A9D4FBA-4FB1-BDC2-A33D-49D34DB6520D}"/>
          </ac:spMkLst>
        </pc:spChg>
      </pc:sldChg>
      <pc:sldChg chg="modSp mod">
        <pc:chgData name="Elly Anastasiades" userId="73977e1c-e180-4055-ae90-b545994b8f7a" providerId="ADAL" clId="{A005607F-E862-D442-893B-74D70A311A98}" dt="2023-10-20T12:34:06.517" v="1120" actId="20577"/>
        <pc:sldMkLst>
          <pc:docMk/>
          <pc:sldMk cId="212532661" sldId="259"/>
        </pc:sldMkLst>
        <pc:spChg chg="mod">
          <ac:chgData name="Elly Anastasiades" userId="73977e1c-e180-4055-ae90-b545994b8f7a" providerId="ADAL" clId="{A005607F-E862-D442-893B-74D70A311A98}" dt="2023-10-20T12:34:06.517" v="1120" actId="20577"/>
          <ac:spMkLst>
            <pc:docMk/>
            <pc:sldMk cId="212532661" sldId="259"/>
            <ac:spMk id="6" creationId="{57F36D8B-EC6D-1CDC-EBF6-276AC0A05B78}"/>
          </ac:spMkLst>
        </pc:spChg>
      </pc:sldChg>
      <pc:sldChg chg="del">
        <pc:chgData name="Elly Anastasiades" userId="73977e1c-e180-4055-ae90-b545994b8f7a" providerId="ADAL" clId="{A005607F-E862-D442-893B-74D70A311A98}" dt="2023-10-20T12:36:40.262" v="1124" actId="2696"/>
        <pc:sldMkLst>
          <pc:docMk/>
          <pc:sldMk cId="422776165" sldId="260"/>
        </pc:sldMkLst>
      </pc:sldChg>
      <pc:sldChg chg="modSp mod">
        <pc:chgData name="Elly Anastasiades" userId="73977e1c-e180-4055-ae90-b545994b8f7a" providerId="ADAL" clId="{A005607F-E862-D442-893B-74D70A311A98}" dt="2023-10-22T04:05:49.638" v="3991" actId="20577"/>
        <pc:sldMkLst>
          <pc:docMk/>
          <pc:sldMk cId="46029707" sldId="261"/>
        </pc:sldMkLst>
        <pc:spChg chg="mod">
          <ac:chgData name="Elly Anastasiades" userId="73977e1c-e180-4055-ae90-b545994b8f7a" providerId="ADAL" clId="{A005607F-E862-D442-893B-74D70A311A98}" dt="2023-10-22T04:05:49.638" v="3991" actId="20577"/>
          <ac:spMkLst>
            <pc:docMk/>
            <pc:sldMk cId="46029707" sldId="261"/>
            <ac:spMk id="7" creationId="{2F5F6805-A3DE-43B7-840B-DBD845531560}"/>
          </ac:spMkLst>
        </pc:spChg>
        <pc:spChg chg="mod">
          <ac:chgData name="Elly Anastasiades" userId="73977e1c-e180-4055-ae90-b545994b8f7a" providerId="ADAL" clId="{A005607F-E862-D442-893B-74D70A311A98}" dt="2023-10-20T17:49:30.238" v="1132" actId="20577"/>
          <ac:spMkLst>
            <pc:docMk/>
            <pc:sldMk cId="46029707" sldId="261"/>
            <ac:spMk id="11" creationId="{3AD0A344-AB21-DEC7-EC77-6305543CBB23}"/>
          </ac:spMkLst>
        </pc:spChg>
      </pc:sldChg>
      <pc:sldChg chg="del">
        <pc:chgData name="Elly Anastasiades" userId="73977e1c-e180-4055-ae90-b545994b8f7a" providerId="ADAL" clId="{A005607F-E862-D442-893B-74D70A311A98}" dt="2023-10-20T12:36:12.097" v="1122" actId="2696"/>
        <pc:sldMkLst>
          <pc:docMk/>
          <pc:sldMk cId="1631809704" sldId="262"/>
        </pc:sldMkLst>
      </pc:sldChg>
      <pc:sldChg chg="del">
        <pc:chgData name="Elly Anastasiades" userId="73977e1c-e180-4055-ae90-b545994b8f7a" providerId="ADAL" clId="{A005607F-E862-D442-893B-74D70A311A98}" dt="2023-10-20T10:23:56.255" v="93" actId="2696"/>
        <pc:sldMkLst>
          <pc:docMk/>
          <pc:sldMk cId="553319775" sldId="266"/>
        </pc:sldMkLst>
      </pc:sldChg>
      <pc:sldChg chg="modSp add mod">
        <pc:chgData name="Elly Anastasiades" userId="73977e1c-e180-4055-ae90-b545994b8f7a" providerId="ADAL" clId="{A005607F-E862-D442-893B-74D70A311A98}" dt="2023-10-20T18:53:51.017" v="2356" actId="20577"/>
        <pc:sldMkLst>
          <pc:docMk/>
          <pc:sldMk cId="3459474984" sldId="266"/>
        </pc:sldMkLst>
        <pc:spChg chg="mod">
          <ac:chgData name="Elly Anastasiades" userId="73977e1c-e180-4055-ae90-b545994b8f7a" providerId="ADAL" clId="{A005607F-E862-D442-893B-74D70A311A98}" dt="2023-10-20T18:53:51.017" v="2356" actId="20577"/>
          <ac:spMkLst>
            <pc:docMk/>
            <pc:sldMk cId="3459474984" sldId="266"/>
            <ac:spMk id="3" creationId="{E988CA2D-7105-D2DF-AE0A-157880D9B3DE}"/>
          </ac:spMkLst>
        </pc:spChg>
      </pc:sldChg>
      <pc:sldChg chg="del">
        <pc:chgData name="Elly Anastasiades" userId="73977e1c-e180-4055-ae90-b545994b8f7a" providerId="ADAL" clId="{A005607F-E862-D442-893B-74D70A311A98}" dt="2023-10-20T10:23:56.255" v="93" actId="2696"/>
        <pc:sldMkLst>
          <pc:docMk/>
          <pc:sldMk cId="2622939252" sldId="268"/>
        </pc:sldMkLst>
      </pc:sldChg>
      <pc:sldChg chg="modSp add mod">
        <pc:chgData name="Elly Anastasiades" userId="73977e1c-e180-4055-ae90-b545994b8f7a" providerId="ADAL" clId="{A005607F-E862-D442-893B-74D70A311A98}" dt="2023-10-21T07:49:40.617" v="2822" actId="20577"/>
        <pc:sldMkLst>
          <pc:docMk/>
          <pc:sldMk cId="3364164760" sldId="268"/>
        </pc:sldMkLst>
        <pc:spChg chg="mod">
          <ac:chgData name="Elly Anastasiades" userId="73977e1c-e180-4055-ae90-b545994b8f7a" providerId="ADAL" clId="{A005607F-E862-D442-893B-74D70A311A98}" dt="2023-10-21T07:49:40.617" v="2822" actId="20577"/>
          <ac:spMkLst>
            <pc:docMk/>
            <pc:sldMk cId="3364164760" sldId="268"/>
            <ac:spMk id="3" creationId="{5BA45AB7-725C-7577-C4CC-59105B36FF55}"/>
          </ac:spMkLst>
        </pc:spChg>
      </pc:sldChg>
      <pc:sldChg chg="modSp add mod">
        <pc:chgData name="Elly Anastasiades" userId="73977e1c-e180-4055-ae90-b545994b8f7a" providerId="ADAL" clId="{A005607F-E862-D442-893B-74D70A311A98}" dt="2023-10-21T07:41:08.242" v="2821" actId="404"/>
        <pc:sldMkLst>
          <pc:docMk/>
          <pc:sldMk cId="1162684274" sldId="269"/>
        </pc:sldMkLst>
        <pc:spChg chg="mod">
          <ac:chgData name="Elly Anastasiades" userId="73977e1c-e180-4055-ae90-b545994b8f7a" providerId="ADAL" clId="{A005607F-E862-D442-893B-74D70A311A98}" dt="2023-10-21T07:41:08.242" v="2821" actId="404"/>
          <ac:spMkLst>
            <pc:docMk/>
            <pc:sldMk cId="1162684274" sldId="269"/>
            <ac:spMk id="3" creationId="{E988CA2D-7105-D2DF-AE0A-157880D9B3DE}"/>
          </ac:spMkLst>
        </pc:spChg>
      </pc:sldChg>
      <pc:sldChg chg="del">
        <pc:chgData name="Elly Anastasiades" userId="73977e1c-e180-4055-ae90-b545994b8f7a" providerId="ADAL" clId="{A005607F-E862-D442-893B-74D70A311A98}" dt="2023-10-20T10:23:56.255" v="93" actId="2696"/>
        <pc:sldMkLst>
          <pc:docMk/>
          <pc:sldMk cId="2715547422" sldId="269"/>
        </pc:sldMkLst>
      </pc:sldChg>
      <pc:sldChg chg="del">
        <pc:chgData name="Elly Anastasiades" userId="73977e1c-e180-4055-ae90-b545994b8f7a" providerId="ADAL" clId="{A005607F-E862-D442-893B-74D70A311A98}" dt="2023-10-20T12:36:10.063" v="1121" actId="2696"/>
        <pc:sldMkLst>
          <pc:docMk/>
          <pc:sldMk cId="2436617761" sldId="274"/>
        </pc:sldMkLst>
      </pc:sldChg>
      <pc:sldChg chg="modSp mod">
        <pc:chgData name="Elly Anastasiades" userId="73977e1c-e180-4055-ae90-b545994b8f7a" providerId="ADAL" clId="{A005607F-E862-D442-893B-74D70A311A98}" dt="2023-10-22T03:30:37.045" v="3402" actId="20577"/>
        <pc:sldMkLst>
          <pc:docMk/>
          <pc:sldMk cId="2709254048" sldId="275"/>
        </pc:sldMkLst>
        <pc:spChg chg="mod">
          <ac:chgData name="Elly Anastasiades" userId="73977e1c-e180-4055-ae90-b545994b8f7a" providerId="ADAL" clId="{A005607F-E862-D442-893B-74D70A311A98}" dt="2023-10-22T03:30:37.045" v="3402" actId="20577"/>
          <ac:spMkLst>
            <pc:docMk/>
            <pc:sldMk cId="2709254048" sldId="275"/>
            <ac:spMk id="2" creationId="{782CA859-3999-ECC2-511C-298B8401E2D9}"/>
          </ac:spMkLst>
        </pc:spChg>
      </pc:sldChg>
      <pc:sldChg chg="modSp mod">
        <pc:chgData name="Elly Anastasiades" userId="73977e1c-e180-4055-ae90-b545994b8f7a" providerId="ADAL" clId="{A005607F-E862-D442-893B-74D70A311A98}" dt="2023-10-20T12:33:41.929" v="1116" actId="207"/>
        <pc:sldMkLst>
          <pc:docMk/>
          <pc:sldMk cId="2880133507" sldId="284"/>
        </pc:sldMkLst>
        <pc:spChg chg="mod">
          <ac:chgData name="Elly Anastasiades" userId="73977e1c-e180-4055-ae90-b545994b8f7a" providerId="ADAL" clId="{A005607F-E862-D442-893B-74D70A311A98}" dt="2023-10-20T12:33:41.929" v="1116" actId="207"/>
          <ac:spMkLst>
            <pc:docMk/>
            <pc:sldMk cId="2880133507" sldId="284"/>
            <ac:spMk id="7" creationId="{BC28E043-7FB6-EBAC-5DC1-01464038ACDB}"/>
          </ac:spMkLst>
        </pc:spChg>
      </pc:sldChg>
      <pc:sldChg chg="modSp mod">
        <pc:chgData name="Elly Anastasiades" userId="73977e1c-e180-4055-ae90-b545994b8f7a" providerId="ADAL" clId="{A005607F-E862-D442-893B-74D70A311A98}" dt="2023-11-01T20:15:19.432" v="6930" actId="20577"/>
        <pc:sldMkLst>
          <pc:docMk/>
          <pc:sldMk cId="1464660085" sldId="288"/>
        </pc:sldMkLst>
        <pc:spChg chg="mod">
          <ac:chgData name="Elly Anastasiades" userId="73977e1c-e180-4055-ae90-b545994b8f7a" providerId="ADAL" clId="{A005607F-E862-D442-893B-74D70A311A98}" dt="2023-10-22T06:30:43.457" v="6155" actId="20577"/>
          <ac:spMkLst>
            <pc:docMk/>
            <pc:sldMk cId="1464660085" sldId="288"/>
            <ac:spMk id="2" creationId="{276EAE20-1A27-4B08-0C44-16FCB733D575}"/>
          </ac:spMkLst>
        </pc:spChg>
        <pc:spChg chg="mod">
          <ac:chgData name="Elly Anastasiades" userId="73977e1c-e180-4055-ae90-b545994b8f7a" providerId="ADAL" clId="{A005607F-E862-D442-893B-74D70A311A98}" dt="2023-11-01T20:15:19.432" v="6930" actId="20577"/>
          <ac:spMkLst>
            <pc:docMk/>
            <pc:sldMk cId="1464660085" sldId="288"/>
            <ac:spMk id="3" creationId="{6A4D99DE-193D-AEAF-A352-8677F73763DD}"/>
          </ac:spMkLst>
        </pc:spChg>
      </pc:sldChg>
      <pc:sldChg chg="modSp mod">
        <pc:chgData name="Elly Anastasiades" userId="73977e1c-e180-4055-ae90-b545994b8f7a" providerId="ADAL" clId="{A005607F-E862-D442-893B-74D70A311A98}" dt="2023-10-13T11:15:04.212" v="0" actId="1076"/>
        <pc:sldMkLst>
          <pc:docMk/>
          <pc:sldMk cId="3839526471" sldId="290"/>
        </pc:sldMkLst>
        <pc:spChg chg="mod">
          <ac:chgData name="Elly Anastasiades" userId="73977e1c-e180-4055-ae90-b545994b8f7a" providerId="ADAL" clId="{A005607F-E862-D442-893B-74D70A311A98}" dt="2023-10-13T11:15:04.212" v="0" actId="1076"/>
          <ac:spMkLst>
            <pc:docMk/>
            <pc:sldMk cId="3839526471" sldId="290"/>
            <ac:spMk id="3" creationId="{AA0FF1A1-4A05-C6F1-7D68-9E9F415B81FF}"/>
          </ac:spMkLst>
        </pc:spChg>
      </pc:sldChg>
      <pc:sldChg chg="modSp">
        <pc:chgData name="Elly Anastasiades" userId="73977e1c-e180-4055-ae90-b545994b8f7a" providerId="ADAL" clId="{A005607F-E862-D442-893B-74D70A311A98}" dt="2023-10-20T18:58:28.399" v="2377" actId="1076"/>
        <pc:sldMkLst>
          <pc:docMk/>
          <pc:sldMk cId="85482702" sldId="292"/>
        </pc:sldMkLst>
        <pc:picChg chg="mod">
          <ac:chgData name="Elly Anastasiades" userId="73977e1c-e180-4055-ae90-b545994b8f7a" providerId="ADAL" clId="{A005607F-E862-D442-893B-74D70A311A98}" dt="2023-10-20T18:58:28.399" v="2377" actId="1076"/>
          <ac:picMkLst>
            <pc:docMk/>
            <pc:sldMk cId="85482702" sldId="292"/>
            <ac:picMk id="4098" creationId="{FD48826D-DB33-F736-8D3E-A8866E4BFFA3}"/>
          </ac:picMkLst>
        </pc:picChg>
      </pc:sldChg>
      <pc:sldChg chg="modNotesTx">
        <pc:chgData name="Elly Anastasiades" userId="73977e1c-e180-4055-ae90-b545994b8f7a" providerId="ADAL" clId="{A005607F-E862-D442-893B-74D70A311A98}" dt="2023-10-20T17:51:57.746" v="1158"/>
        <pc:sldMkLst>
          <pc:docMk/>
          <pc:sldMk cId="2784940768" sldId="294"/>
        </pc:sldMkLst>
      </pc:sldChg>
      <pc:sldChg chg="del">
        <pc:chgData name="Elly Anastasiades" userId="73977e1c-e180-4055-ae90-b545994b8f7a" providerId="ADAL" clId="{A005607F-E862-D442-893B-74D70A311A98}" dt="2023-10-20T12:36:10.063" v="1121" actId="2696"/>
        <pc:sldMkLst>
          <pc:docMk/>
          <pc:sldMk cId="3810598397" sldId="295"/>
        </pc:sldMkLst>
      </pc:sldChg>
      <pc:sldChg chg="modSp mod">
        <pc:chgData name="Elly Anastasiades" userId="73977e1c-e180-4055-ae90-b545994b8f7a" providerId="ADAL" clId="{A005607F-E862-D442-893B-74D70A311A98}" dt="2023-10-13T11:15:14.987" v="1" actId="1076"/>
        <pc:sldMkLst>
          <pc:docMk/>
          <pc:sldMk cId="1521311938" sldId="301"/>
        </pc:sldMkLst>
        <pc:spChg chg="mod">
          <ac:chgData name="Elly Anastasiades" userId="73977e1c-e180-4055-ae90-b545994b8f7a" providerId="ADAL" clId="{A005607F-E862-D442-893B-74D70A311A98}" dt="2023-10-13T11:15:14.987" v="1" actId="1076"/>
          <ac:spMkLst>
            <pc:docMk/>
            <pc:sldMk cId="1521311938" sldId="301"/>
            <ac:spMk id="3" creationId="{AA0FF1A1-4A05-C6F1-7D68-9E9F415B81FF}"/>
          </ac:spMkLst>
        </pc:spChg>
      </pc:sldChg>
      <pc:sldChg chg="del">
        <pc:chgData name="Elly Anastasiades" userId="73977e1c-e180-4055-ae90-b545994b8f7a" providerId="ADAL" clId="{A005607F-E862-D442-893B-74D70A311A98}" dt="2023-10-20T10:26:05.690" v="95" actId="2696"/>
        <pc:sldMkLst>
          <pc:docMk/>
          <pc:sldMk cId="4128089460" sldId="302"/>
        </pc:sldMkLst>
      </pc:sldChg>
      <pc:sldChg chg="modSp mod">
        <pc:chgData name="Elly Anastasiades" userId="73977e1c-e180-4055-ae90-b545994b8f7a" providerId="ADAL" clId="{A005607F-E862-D442-893B-74D70A311A98}" dt="2023-10-20T18:58:54.551" v="2386" actId="27636"/>
        <pc:sldMkLst>
          <pc:docMk/>
          <pc:sldMk cId="2627331260" sldId="304"/>
        </pc:sldMkLst>
        <pc:spChg chg="mod">
          <ac:chgData name="Elly Anastasiades" userId="73977e1c-e180-4055-ae90-b545994b8f7a" providerId="ADAL" clId="{A005607F-E862-D442-893B-74D70A311A98}" dt="2023-10-20T18:58:54.551" v="2386" actId="27636"/>
          <ac:spMkLst>
            <pc:docMk/>
            <pc:sldMk cId="2627331260" sldId="304"/>
            <ac:spMk id="4" creationId="{42CA8C44-9227-82AE-A94E-AF02AFB78593}"/>
          </ac:spMkLst>
        </pc:spChg>
      </pc:sldChg>
      <pc:sldChg chg="modSp mod">
        <pc:chgData name="Elly Anastasiades" userId="73977e1c-e180-4055-ae90-b545994b8f7a" providerId="ADAL" clId="{A005607F-E862-D442-893B-74D70A311A98}" dt="2023-10-20T18:58:47.633" v="2384" actId="1076"/>
        <pc:sldMkLst>
          <pc:docMk/>
          <pc:sldMk cId="2033396321" sldId="305"/>
        </pc:sldMkLst>
        <pc:spChg chg="mod">
          <ac:chgData name="Elly Anastasiades" userId="73977e1c-e180-4055-ae90-b545994b8f7a" providerId="ADAL" clId="{A005607F-E862-D442-893B-74D70A311A98}" dt="2023-10-20T18:58:47.633" v="2384" actId="1076"/>
          <ac:spMkLst>
            <pc:docMk/>
            <pc:sldMk cId="2033396321" sldId="305"/>
            <ac:spMk id="4" creationId="{42CA8C44-9227-82AE-A94E-AF02AFB78593}"/>
          </ac:spMkLst>
        </pc:spChg>
      </pc:sldChg>
      <pc:sldChg chg="modSp mod">
        <pc:chgData name="Elly Anastasiades" userId="73977e1c-e180-4055-ae90-b545994b8f7a" providerId="ADAL" clId="{A005607F-E862-D442-893B-74D70A311A98}" dt="2023-10-20T18:59:12.613" v="2387" actId="404"/>
        <pc:sldMkLst>
          <pc:docMk/>
          <pc:sldMk cId="1852900947" sldId="306"/>
        </pc:sldMkLst>
        <pc:spChg chg="mod">
          <ac:chgData name="Elly Anastasiades" userId="73977e1c-e180-4055-ae90-b545994b8f7a" providerId="ADAL" clId="{A005607F-E862-D442-893B-74D70A311A98}" dt="2023-10-20T18:59:12.613" v="2387" actId="404"/>
          <ac:spMkLst>
            <pc:docMk/>
            <pc:sldMk cId="1852900947" sldId="306"/>
            <ac:spMk id="4" creationId="{42CA8C44-9227-82AE-A94E-AF02AFB78593}"/>
          </ac:spMkLst>
        </pc:spChg>
      </pc:sldChg>
      <pc:sldChg chg="modSp mod">
        <pc:chgData name="Elly Anastasiades" userId="73977e1c-e180-4055-ae90-b545994b8f7a" providerId="ADAL" clId="{A005607F-E862-D442-893B-74D70A311A98}" dt="2023-10-20T18:59:25.919" v="2389" actId="113"/>
        <pc:sldMkLst>
          <pc:docMk/>
          <pc:sldMk cId="2635975009" sldId="307"/>
        </pc:sldMkLst>
        <pc:spChg chg="mod">
          <ac:chgData name="Elly Anastasiades" userId="73977e1c-e180-4055-ae90-b545994b8f7a" providerId="ADAL" clId="{A005607F-E862-D442-893B-74D70A311A98}" dt="2023-10-20T18:59:25.919" v="2389" actId="113"/>
          <ac:spMkLst>
            <pc:docMk/>
            <pc:sldMk cId="2635975009" sldId="307"/>
            <ac:spMk id="4" creationId="{39112A95-69A0-55F7-F00D-839643BA8497}"/>
          </ac:spMkLst>
        </pc:spChg>
      </pc:sldChg>
      <pc:sldChg chg="modSp mod">
        <pc:chgData name="Elly Anastasiades" userId="73977e1c-e180-4055-ae90-b545994b8f7a" providerId="ADAL" clId="{A005607F-E862-D442-893B-74D70A311A98}" dt="2023-10-21T07:50:53.586" v="2825" actId="20577"/>
        <pc:sldMkLst>
          <pc:docMk/>
          <pc:sldMk cId="3541972254" sldId="309"/>
        </pc:sldMkLst>
        <pc:spChg chg="mod">
          <ac:chgData name="Elly Anastasiades" userId="73977e1c-e180-4055-ae90-b545994b8f7a" providerId="ADAL" clId="{A005607F-E862-D442-893B-74D70A311A98}" dt="2023-10-21T07:50:53.586" v="2825" actId="20577"/>
          <ac:spMkLst>
            <pc:docMk/>
            <pc:sldMk cId="3541972254" sldId="309"/>
            <ac:spMk id="4" creationId="{39112A95-69A0-55F7-F00D-839643BA8497}"/>
          </ac:spMkLst>
        </pc:spChg>
      </pc:sldChg>
      <pc:sldChg chg="modSp mod">
        <pc:chgData name="Elly Anastasiades" userId="73977e1c-e180-4055-ae90-b545994b8f7a" providerId="ADAL" clId="{A005607F-E862-D442-893B-74D70A311A98}" dt="2023-10-20T12:36:21.209" v="1123" actId="20577"/>
        <pc:sldMkLst>
          <pc:docMk/>
          <pc:sldMk cId="2715737134" sldId="310"/>
        </pc:sldMkLst>
        <pc:spChg chg="mod">
          <ac:chgData name="Elly Anastasiades" userId="73977e1c-e180-4055-ae90-b545994b8f7a" providerId="ADAL" clId="{A005607F-E862-D442-893B-74D70A311A98}" dt="2023-10-20T10:27:12.138" v="133" actId="20577"/>
          <ac:spMkLst>
            <pc:docMk/>
            <pc:sldMk cId="2715737134" sldId="310"/>
            <ac:spMk id="2" creationId="{35C1130D-F8FA-E817-81F4-711DD14AAFB2}"/>
          </ac:spMkLst>
        </pc:spChg>
        <pc:spChg chg="mod">
          <ac:chgData name="Elly Anastasiades" userId="73977e1c-e180-4055-ae90-b545994b8f7a" providerId="ADAL" clId="{A005607F-E862-D442-893B-74D70A311A98}" dt="2023-10-20T12:36:21.209" v="1123" actId="20577"/>
          <ac:spMkLst>
            <pc:docMk/>
            <pc:sldMk cId="2715737134" sldId="310"/>
            <ac:spMk id="4" creationId="{39112A95-69A0-55F7-F00D-839643BA8497}"/>
          </ac:spMkLst>
        </pc:spChg>
      </pc:sldChg>
      <pc:sldChg chg="modSp mod">
        <pc:chgData name="Elly Anastasiades" userId="73977e1c-e180-4055-ae90-b545994b8f7a" providerId="ADAL" clId="{A005607F-E862-D442-893B-74D70A311A98}" dt="2023-10-21T07:50:49.753" v="2824" actId="20577"/>
        <pc:sldMkLst>
          <pc:docMk/>
          <pc:sldMk cId="2454519615" sldId="311"/>
        </pc:sldMkLst>
        <pc:spChg chg="mod">
          <ac:chgData name="Elly Anastasiades" userId="73977e1c-e180-4055-ae90-b545994b8f7a" providerId="ADAL" clId="{A005607F-E862-D442-893B-74D70A311A98}" dt="2023-10-21T07:50:49.753" v="2824" actId="20577"/>
          <ac:spMkLst>
            <pc:docMk/>
            <pc:sldMk cId="2454519615" sldId="311"/>
            <ac:spMk id="4" creationId="{39112A95-69A0-55F7-F00D-839643BA8497}"/>
          </ac:spMkLst>
        </pc:spChg>
      </pc:sldChg>
      <pc:sldChg chg="add">
        <pc:chgData name="Elly Anastasiades" userId="73977e1c-e180-4055-ae90-b545994b8f7a" providerId="ADAL" clId="{A005607F-E862-D442-893B-74D70A311A98}" dt="2023-10-20T10:24:10.204" v="94"/>
        <pc:sldMkLst>
          <pc:docMk/>
          <pc:sldMk cId="858889079" sldId="314"/>
        </pc:sldMkLst>
      </pc:sldChg>
      <pc:sldChg chg="del">
        <pc:chgData name="Elly Anastasiades" userId="73977e1c-e180-4055-ae90-b545994b8f7a" providerId="ADAL" clId="{A005607F-E862-D442-893B-74D70A311A98}" dt="2023-10-20T10:23:56.255" v="93" actId="2696"/>
        <pc:sldMkLst>
          <pc:docMk/>
          <pc:sldMk cId="2380433069" sldId="314"/>
        </pc:sldMkLst>
      </pc:sldChg>
      <pc:sldChg chg="addSp delSp modSp mod modNotesTx">
        <pc:chgData name="Elly Anastasiades" userId="73977e1c-e180-4055-ae90-b545994b8f7a" providerId="ADAL" clId="{A005607F-E862-D442-893B-74D70A311A98}" dt="2023-10-21T07:36:23.427" v="2776" actId="12269"/>
        <pc:sldMkLst>
          <pc:docMk/>
          <pc:sldMk cId="3708282666" sldId="315"/>
        </pc:sldMkLst>
        <pc:spChg chg="mod">
          <ac:chgData name="Elly Anastasiades" userId="73977e1c-e180-4055-ae90-b545994b8f7a" providerId="ADAL" clId="{A005607F-E862-D442-893B-74D70A311A98}" dt="2023-10-20T18:40:38.994" v="1986" actId="27636"/>
          <ac:spMkLst>
            <pc:docMk/>
            <pc:sldMk cId="3708282666" sldId="315"/>
            <ac:spMk id="2" creationId="{9EDB007D-0904-8797-B679-2CA41D2321BD}"/>
          </ac:spMkLst>
        </pc:spChg>
        <pc:spChg chg="del">
          <ac:chgData name="Elly Anastasiades" userId="73977e1c-e180-4055-ae90-b545994b8f7a" providerId="ADAL" clId="{A005607F-E862-D442-893B-74D70A311A98}" dt="2023-10-20T18:40:41.653" v="1987" actId="478"/>
          <ac:spMkLst>
            <pc:docMk/>
            <pc:sldMk cId="3708282666" sldId="315"/>
            <ac:spMk id="3" creationId="{DA7BDF72-2CE6-6687-21EE-0CD4629D1A89}"/>
          </ac:spMkLst>
        </pc:spChg>
        <pc:spChg chg="add del mod">
          <ac:chgData name="Elly Anastasiades" userId="73977e1c-e180-4055-ae90-b545994b8f7a" providerId="ADAL" clId="{A005607F-E862-D442-893B-74D70A311A98}" dt="2023-10-20T18:40:49.068" v="1988" actId="1032"/>
          <ac:spMkLst>
            <pc:docMk/>
            <pc:sldMk cId="3708282666" sldId="315"/>
            <ac:spMk id="5" creationId="{D3D9BAA3-A143-ECC9-F228-61100DC02EFB}"/>
          </ac:spMkLst>
        </pc:spChg>
        <pc:spChg chg="add del">
          <ac:chgData name="Elly Anastasiades" userId="73977e1c-e180-4055-ae90-b545994b8f7a" providerId="ADAL" clId="{A005607F-E862-D442-893B-74D70A311A98}" dt="2023-10-20T18:49:51.887" v="2349" actId="22"/>
          <ac:spMkLst>
            <pc:docMk/>
            <pc:sldMk cId="3708282666" sldId="315"/>
            <ac:spMk id="8" creationId="{B9F4117A-B751-19F4-7531-03D0C96E9867}"/>
          </ac:spMkLst>
        </pc:spChg>
        <pc:graphicFrameChg chg="add mod modGraphic">
          <ac:chgData name="Elly Anastasiades" userId="73977e1c-e180-4055-ae90-b545994b8f7a" providerId="ADAL" clId="{A005607F-E862-D442-893B-74D70A311A98}" dt="2023-10-21T07:36:23.427" v="2776" actId="12269"/>
          <ac:graphicFrameMkLst>
            <pc:docMk/>
            <pc:sldMk cId="3708282666" sldId="315"/>
            <ac:graphicFrameMk id="6" creationId="{B58F23A9-45BF-41DC-5CA5-7EA4119482BF}"/>
          </ac:graphicFrameMkLst>
        </pc:graphicFrameChg>
      </pc:sldChg>
      <pc:sldChg chg="modSp mod ord">
        <pc:chgData name="Elly Anastasiades" userId="73977e1c-e180-4055-ae90-b545994b8f7a" providerId="ADAL" clId="{A005607F-E862-D442-893B-74D70A311A98}" dt="2023-10-22T06:25:47.948" v="6101" actId="27636"/>
        <pc:sldMkLst>
          <pc:docMk/>
          <pc:sldMk cId="4293297290" sldId="316"/>
        </pc:sldMkLst>
        <pc:spChg chg="mod">
          <ac:chgData name="Elly Anastasiades" userId="73977e1c-e180-4055-ae90-b545994b8f7a" providerId="ADAL" clId="{A005607F-E862-D442-893B-74D70A311A98}" dt="2023-10-22T06:25:47.948" v="6101" actId="27636"/>
          <ac:spMkLst>
            <pc:docMk/>
            <pc:sldMk cId="4293297290" sldId="316"/>
            <ac:spMk id="6" creationId="{D8363B67-E0E5-382F-9701-57FA2E4308B8}"/>
          </ac:spMkLst>
        </pc:spChg>
        <pc:spChg chg="mod">
          <ac:chgData name="Elly Anastasiades" userId="73977e1c-e180-4055-ae90-b545994b8f7a" providerId="ADAL" clId="{A005607F-E862-D442-893B-74D70A311A98}" dt="2023-10-22T04:49:10.987" v="4885"/>
          <ac:spMkLst>
            <pc:docMk/>
            <pc:sldMk cId="4293297290" sldId="316"/>
            <ac:spMk id="7" creationId="{2F5F6805-A3DE-43B7-840B-DBD845531560}"/>
          </ac:spMkLst>
        </pc:spChg>
      </pc:sldChg>
      <pc:sldChg chg="modSp mod">
        <pc:chgData name="Elly Anastasiades" userId="73977e1c-e180-4055-ae90-b545994b8f7a" providerId="ADAL" clId="{A005607F-E862-D442-893B-74D70A311A98}" dt="2023-10-22T04:49:01.469" v="4884"/>
        <pc:sldMkLst>
          <pc:docMk/>
          <pc:sldMk cId="2491708084" sldId="317"/>
        </pc:sldMkLst>
        <pc:spChg chg="mod">
          <ac:chgData name="Elly Anastasiades" userId="73977e1c-e180-4055-ae90-b545994b8f7a" providerId="ADAL" clId="{A005607F-E862-D442-893B-74D70A311A98}" dt="2023-10-22T04:49:01.469" v="4884"/>
          <ac:spMkLst>
            <pc:docMk/>
            <pc:sldMk cId="2491708084" sldId="317"/>
            <ac:spMk id="7" creationId="{2F5F6805-A3DE-43B7-840B-DBD845531560}"/>
          </ac:spMkLst>
        </pc:spChg>
      </pc:sldChg>
      <pc:sldChg chg="addSp delSp modSp mod">
        <pc:chgData name="Elly Anastasiades" userId="73977e1c-e180-4055-ae90-b545994b8f7a" providerId="ADAL" clId="{A005607F-E862-D442-893B-74D70A311A98}" dt="2023-10-22T09:25:05.636" v="6334" actId="20577"/>
        <pc:sldMkLst>
          <pc:docMk/>
          <pc:sldMk cId="612023682" sldId="318"/>
        </pc:sldMkLst>
        <pc:spChg chg="mod">
          <ac:chgData name="Elly Anastasiades" userId="73977e1c-e180-4055-ae90-b545994b8f7a" providerId="ADAL" clId="{A005607F-E862-D442-893B-74D70A311A98}" dt="2023-10-22T09:25:05.636" v="6334" actId="20577"/>
          <ac:spMkLst>
            <pc:docMk/>
            <pc:sldMk cId="612023682" sldId="318"/>
            <ac:spMk id="7" creationId="{2F5F6805-A3DE-43B7-840B-DBD845531560}"/>
          </ac:spMkLst>
        </pc:spChg>
        <pc:spChg chg="mod">
          <ac:chgData name="Elly Anastasiades" userId="73977e1c-e180-4055-ae90-b545994b8f7a" providerId="ADAL" clId="{A005607F-E862-D442-893B-74D70A311A98}" dt="2023-10-22T03:52:01.269" v="3641" actId="1076"/>
          <ac:spMkLst>
            <pc:docMk/>
            <pc:sldMk cId="612023682" sldId="318"/>
            <ac:spMk id="11" creationId="{3AD0A344-AB21-DEC7-EC77-6305543CBB23}"/>
          </ac:spMkLst>
        </pc:spChg>
        <pc:picChg chg="add del">
          <ac:chgData name="Elly Anastasiades" userId="73977e1c-e180-4055-ae90-b545994b8f7a" providerId="ADAL" clId="{A005607F-E862-D442-893B-74D70A311A98}" dt="2023-10-22T09:24:47.353" v="6307" actId="478"/>
          <ac:picMkLst>
            <pc:docMk/>
            <pc:sldMk cId="612023682" sldId="318"/>
            <ac:picMk id="9" creationId="{698726DA-B92D-0267-CE00-38DD4C93B0BE}"/>
          </ac:picMkLst>
        </pc:picChg>
      </pc:sldChg>
      <pc:sldChg chg="addSp delSp modSp mod">
        <pc:chgData name="Elly Anastasiades" userId="73977e1c-e180-4055-ae90-b545994b8f7a" providerId="ADAL" clId="{A005607F-E862-D442-893B-74D70A311A98}" dt="2023-10-22T09:01:38.588" v="6252" actId="1076"/>
        <pc:sldMkLst>
          <pc:docMk/>
          <pc:sldMk cId="164584671" sldId="319"/>
        </pc:sldMkLst>
        <pc:picChg chg="add mod">
          <ac:chgData name="Elly Anastasiades" userId="73977e1c-e180-4055-ae90-b545994b8f7a" providerId="ADAL" clId="{A005607F-E862-D442-893B-74D70A311A98}" dt="2023-10-22T09:01:38.588" v="6252" actId="1076"/>
          <ac:picMkLst>
            <pc:docMk/>
            <pc:sldMk cId="164584671" sldId="319"/>
            <ac:picMk id="2" creationId="{EBC361DE-EA7F-5B39-94B8-CB1293A0DE57}"/>
          </ac:picMkLst>
        </pc:picChg>
        <pc:picChg chg="del">
          <ac:chgData name="Elly Anastasiades" userId="73977e1c-e180-4055-ae90-b545994b8f7a" providerId="ADAL" clId="{A005607F-E862-D442-893B-74D70A311A98}" dt="2023-10-22T09:01:23.162" v="6248" actId="478"/>
          <ac:picMkLst>
            <pc:docMk/>
            <pc:sldMk cId="164584671" sldId="319"/>
            <ac:picMk id="5" creationId="{F514A9F7-FA2B-C638-A205-606AB3C048A6}"/>
          </ac:picMkLst>
        </pc:picChg>
      </pc:sldChg>
      <pc:sldChg chg="modSp del mod">
        <pc:chgData name="Elly Anastasiades" userId="73977e1c-e180-4055-ae90-b545994b8f7a" providerId="ADAL" clId="{A005607F-E862-D442-893B-74D70A311A98}" dt="2023-10-25T19:12:17.966" v="6925" actId="2696"/>
        <pc:sldMkLst>
          <pc:docMk/>
          <pc:sldMk cId="3135624277" sldId="321"/>
        </pc:sldMkLst>
        <pc:spChg chg="mod">
          <ac:chgData name="Elly Anastasiades" userId="73977e1c-e180-4055-ae90-b545994b8f7a" providerId="ADAL" clId="{A005607F-E862-D442-893B-74D70A311A98}" dt="2023-10-22T08:59:47.003" v="6245"/>
          <ac:spMkLst>
            <pc:docMk/>
            <pc:sldMk cId="3135624277" sldId="321"/>
            <ac:spMk id="6" creationId="{D8363B67-E0E5-382F-9701-57FA2E4308B8}"/>
          </ac:spMkLst>
        </pc:spChg>
        <pc:spChg chg="mod">
          <ac:chgData name="Elly Anastasiades" userId="73977e1c-e180-4055-ae90-b545994b8f7a" providerId="ADAL" clId="{A005607F-E862-D442-893B-74D70A311A98}" dt="2023-10-25T18:59:02.357" v="6429" actId="20577"/>
          <ac:spMkLst>
            <pc:docMk/>
            <pc:sldMk cId="3135624277" sldId="321"/>
            <ac:spMk id="7" creationId="{2F5F6805-A3DE-43B7-840B-DBD845531560}"/>
          </ac:spMkLst>
        </pc:spChg>
      </pc:sldChg>
      <pc:sldChg chg="del">
        <pc:chgData name="Elly Anastasiades" userId="73977e1c-e180-4055-ae90-b545994b8f7a" providerId="ADAL" clId="{A005607F-E862-D442-893B-74D70A311A98}" dt="2023-10-25T19:12:17.966" v="6925" actId="2696"/>
        <pc:sldMkLst>
          <pc:docMk/>
          <pc:sldMk cId="503998230" sldId="322"/>
        </pc:sldMkLst>
      </pc:sldChg>
      <pc:sldChg chg="modSp">
        <pc:chgData name="Elly Anastasiades" userId="73977e1c-e180-4055-ae90-b545994b8f7a" providerId="ADAL" clId="{A005607F-E862-D442-893B-74D70A311A98}" dt="2023-10-22T06:01:19.512" v="5431" actId="948"/>
        <pc:sldMkLst>
          <pc:docMk/>
          <pc:sldMk cId="3983244546" sldId="323"/>
        </pc:sldMkLst>
        <pc:graphicFrameChg chg="mod">
          <ac:chgData name="Elly Anastasiades" userId="73977e1c-e180-4055-ae90-b545994b8f7a" providerId="ADAL" clId="{A005607F-E862-D442-893B-74D70A311A98}" dt="2023-10-22T06:01:19.512" v="5431" actId="948"/>
          <ac:graphicFrameMkLst>
            <pc:docMk/>
            <pc:sldMk cId="3983244546" sldId="323"/>
            <ac:graphicFrameMk id="2" creationId="{E1B0A83B-6DA4-15E1-140A-10B4D9E80FC0}"/>
          </ac:graphicFrameMkLst>
        </pc:graphicFrameChg>
      </pc:sldChg>
      <pc:sldChg chg="modSp mod">
        <pc:chgData name="Elly Anastasiades" userId="73977e1c-e180-4055-ae90-b545994b8f7a" providerId="ADAL" clId="{A005607F-E862-D442-893B-74D70A311A98}" dt="2023-10-20T10:27:23.042" v="137" actId="20577"/>
        <pc:sldMkLst>
          <pc:docMk/>
          <pc:sldMk cId="2868246716" sldId="324"/>
        </pc:sldMkLst>
        <pc:spChg chg="mod">
          <ac:chgData name="Elly Anastasiades" userId="73977e1c-e180-4055-ae90-b545994b8f7a" providerId="ADAL" clId="{A005607F-E862-D442-893B-74D70A311A98}" dt="2023-10-20T10:27:23.042" v="137" actId="20577"/>
          <ac:spMkLst>
            <pc:docMk/>
            <pc:sldMk cId="2868246716" sldId="324"/>
            <ac:spMk id="3" creationId="{21D4D114-C667-2AF7-AC90-23DEC0FA2447}"/>
          </ac:spMkLst>
        </pc:spChg>
      </pc:sldChg>
      <pc:sldChg chg="addSp delSp modSp add mod">
        <pc:chgData name="Elly Anastasiades" userId="73977e1c-e180-4055-ae90-b545994b8f7a" providerId="ADAL" clId="{A005607F-E862-D442-893B-74D70A311A98}" dt="2023-10-20T17:50:44.601" v="1141" actId="122"/>
        <pc:sldMkLst>
          <pc:docMk/>
          <pc:sldMk cId="3729745603" sldId="325"/>
        </pc:sldMkLst>
        <pc:spChg chg="add del mod">
          <ac:chgData name="Elly Anastasiades" userId="73977e1c-e180-4055-ae90-b545994b8f7a" providerId="ADAL" clId="{A005607F-E862-D442-893B-74D70A311A98}" dt="2023-10-20T10:22:19.267" v="57" actId="478"/>
          <ac:spMkLst>
            <pc:docMk/>
            <pc:sldMk cId="3729745603" sldId="325"/>
            <ac:spMk id="3" creationId="{8D133E4A-2456-CBF9-2C57-8C335BBC2840}"/>
          </ac:spMkLst>
        </pc:spChg>
        <pc:spChg chg="del">
          <ac:chgData name="Elly Anastasiades" userId="73977e1c-e180-4055-ae90-b545994b8f7a" providerId="ADAL" clId="{A005607F-E862-D442-893B-74D70A311A98}" dt="2023-10-20T10:22:16.545" v="56" actId="478"/>
          <ac:spMkLst>
            <pc:docMk/>
            <pc:sldMk cId="3729745603" sldId="325"/>
            <ac:spMk id="6" creationId="{D8363B67-E0E5-382F-9701-57FA2E4308B8}"/>
          </ac:spMkLst>
        </pc:spChg>
        <pc:spChg chg="mod">
          <ac:chgData name="Elly Anastasiades" userId="73977e1c-e180-4055-ae90-b545994b8f7a" providerId="ADAL" clId="{A005607F-E862-D442-893B-74D70A311A98}" dt="2023-10-20T17:50:44.601" v="1141" actId="122"/>
          <ac:spMkLst>
            <pc:docMk/>
            <pc:sldMk cId="3729745603" sldId="325"/>
            <ac:spMk id="7" creationId="{2F5F6805-A3DE-43B7-840B-DBD845531560}"/>
          </ac:spMkLst>
        </pc:spChg>
        <pc:picChg chg="del">
          <ac:chgData name="Elly Anastasiades" userId="73977e1c-e180-4055-ae90-b545994b8f7a" providerId="ADAL" clId="{A005607F-E862-D442-893B-74D70A311A98}" dt="2023-10-20T10:22:21.832" v="58" actId="478"/>
          <ac:picMkLst>
            <pc:docMk/>
            <pc:sldMk cId="3729745603" sldId="325"/>
            <ac:picMk id="4" creationId="{A2AEBEB4-A262-9549-E86D-5473FAE34FEE}"/>
          </ac:picMkLst>
        </pc:picChg>
      </pc:sldChg>
      <pc:sldChg chg="modSp add mod">
        <pc:chgData name="Elly Anastasiades" userId="73977e1c-e180-4055-ae90-b545994b8f7a" providerId="ADAL" clId="{A005607F-E862-D442-893B-74D70A311A98}" dt="2023-10-20T17:49:59.021" v="1134" actId="403"/>
        <pc:sldMkLst>
          <pc:docMk/>
          <pc:sldMk cId="3176821669" sldId="326"/>
        </pc:sldMkLst>
        <pc:spChg chg="mod">
          <ac:chgData name="Elly Anastasiades" userId="73977e1c-e180-4055-ae90-b545994b8f7a" providerId="ADAL" clId="{A005607F-E862-D442-893B-74D70A311A98}" dt="2023-10-20T17:49:59.021" v="1134" actId="403"/>
          <ac:spMkLst>
            <pc:docMk/>
            <pc:sldMk cId="3176821669" sldId="326"/>
            <ac:spMk id="7" creationId="{2F5F6805-A3DE-43B7-840B-DBD845531560}"/>
          </ac:spMkLst>
        </pc:spChg>
      </pc:sldChg>
      <pc:sldChg chg="addSp delSp modSp mod modNotesTx">
        <pc:chgData name="Elly Anastasiades" userId="73977e1c-e180-4055-ae90-b545994b8f7a" providerId="ADAL" clId="{A005607F-E862-D442-893B-74D70A311A98}" dt="2023-10-22T05:37:04.540" v="5072" actId="1076"/>
        <pc:sldMkLst>
          <pc:docMk/>
          <pc:sldMk cId="614786322" sldId="327"/>
        </pc:sldMkLst>
        <pc:spChg chg="mod">
          <ac:chgData name="Elly Anastasiades" userId="73977e1c-e180-4055-ae90-b545994b8f7a" providerId="ADAL" clId="{A005607F-E862-D442-893B-74D70A311A98}" dt="2023-10-22T05:37:00.706" v="5070" actId="14100"/>
          <ac:spMkLst>
            <pc:docMk/>
            <pc:sldMk cId="614786322" sldId="327"/>
            <ac:spMk id="2" creationId="{D361CE69-05AC-DEF1-E2AD-2D6642E1E37E}"/>
          </ac:spMkLst>
        </pc:spChg>
        <pc:spChg chg="del">
          <ac:chgData name="Elly Anastasiades" userId="73977e1c-e180-4055-ae90-b545994b8f7a" providerId="ADAL" clId="{A005607F-E862-D442-893B-74D70A311A98}" dt="2023-10-22T05:25:04.270" v="4948" actId="478"/>
          <ac:spMkLst>
            <pc:docMk/>
            <pc:sldMk cId="614786322" sldId="327"/>
            <ac:spMk id="3" creationId="{7C18B4C3-075A-AD3F-EAE1-44780924A1DC}"/>
          </ac:spMkLst>
        </pc:spChg>
        <pc:spChg chg="add mod">
          <ac:chgData name="Elly Anastasiades" userId="73977e1c-e180-4055-ae90-b545994b8f7a" providerId="ADAL" clId="{A005607F-E862-D442-893B-74D70A311A98}" dt="2023-10-22T05:37:03.042" v="5071" actId="1076"/>
          <ac:spMkLst>
            <pc:docMk/>
            <pc:sldMk cId="614786322" sldId="327"/>
            <ac:spMk id="5" creationId="{B3859E1A-6D8F-B441-CC4A-317D44E1CE47}"/>
          </ac:spMkLst>
        </pc:spChg>
        <pc:spChg chg="mod">
          <ac:chgData name="Elly Anastasiades" userId="73977e1c-e180-4055-ae90-b545994b8f7a" providerId="ADAL" clId="{A005607F-E862-D442-893B-74D70A311A98}" dt="2023-10-22T05:26:44.691" v="4974" actId="20577"/>
          <ac:spMkLst>
            <pc:docMk/>
            <pc:sldMk cId="614786322" sldId="327"/>
            <ac:spMk id="7" creationId="{2F5F6805-A3DE-43B7-840B-DBD845531560}"/>
          </ac:spMkLst>
        </pc:spChg>
        <pc:spChg chg="add del">
          <ac:chgData name="Elly Anastasiades" userId="73977e1c-e180-4055-ae90-b545994b8f7a" providerId="ADAL" clId="{A005607F-E862-D442-893B-74D70A311A98}" dt="2023-10-22T05:36:34.533" v="5065" actId="478"/>
          <ac:spMkLst>
            <pc:docMk/>
            <pc:sldMk cId="614786322" sldId="327"/>
            <ac:spMk id="8" creationId="{26270C29-E7C4-D579-E832-7079D13DAC67}"/>
          </ac:spMkLst>
        </pc:spChg>
        <pc:picChg chg="add mod">
          <ac:chgData name="Elly Anastasiades" userId="73977e1c-e180-4055-ae90-b545994b8f7a" providerId="ADAL" clId="{A005607F-E862-D442-893B-74D70A311A98}" dt="2023-10-22T05:37:04.540" v="5072" actId="1076"/>
          <ac:picMkLst>
            <pc:docMk/>
            <pc:sldMk cId="614786322" sldId="327"/>
            <ac:picMk id="10" creationId="{9E2A4C8C-C2CA-325D-0FD2-E03A8A35BACF}"/>
          </ac:picMkLst>
        </pc:picChg>
        <pc:picChg chg="del">
          <ac:chgData name="Elly Anastasiades" userId="73977e1c-e180-4055-ae90-b545994b8f7a" providerId="ADAL" clId="{A005607F-E862-D442-893B-74D70A311A98}" dt="2023-10-22T05:24:56.351" v="4944" actId="478"/>
          <ac:picMkLst>
            <pc:docMk/>
            <pc:sldMk cId="614786322" sldId="327"/>
            <ac:picMk id="1026" creationId="{CF4AF9DA-028D-E729-B785-A7EA5674B4F8}"/>
          </ac:picMkLst>
        </pc:picChg>
        <pc:picChg chg="add del mod">
          <ac:chgData name="Elly Anastasiades" userId="73977e1c-e180-4055-ae90-b545994b8f7a" providerId="ADAL" clId="{A005607F-E862-D442-893B-74D70A311A98}" dt="2023-10-22T05:35:08.035" v="5063" actId="478"/>
          <ac:picMkLst>
            <pc:docMk/>
            <pc:sldMk cId="614786322" sldId="327"/>
            <ac:picMk id="2050" creationId="{1A39A846-BF03-E383-8732-C2FD6ECC27AC}"/>
          </ac:picMkLst>
        </pc:picChg>
      </pc:sldChg>
      <pc:sldChg chg="modSp add mod modNotesTx">
        <pc:chgData name="Elly Anastasiades" userId="73977e1c-e180-4055-ae90-b545994b8f7a" providerId="ADAL" clId="{A005607F-E862-D442-893B-74D70A311A98}" dt="2023-10-20T10:38:02.481" v="193" actId="20577"/>
        <pc:sldMkLst>
          <pc:docMk/>
          <pc:sldMk cId="899055037" sldId="327"/>
        </pc:sldMkLst>
        <pc:spChg chg="mod">
          <ac:chgData name="Elly Anastasiades" userId="73977e1c-e180-4055-ae90-b545994b8f7a" providerId="ADAL" clId="{A005607F-E862-D442-893B-74D70A311A98}" dt="2023-10-20T10:35:18.069" v="155" actId="20577"/>
          <ac:spMkLst>
            <pc:docMk/>
            <pc:sldMk cId="899055037" sldId="327"/>
            <ac:spMk id="2" creationId="{B955B17F-D024-146A-79F6-A4A47042452F}"/>
          </ac:spMkLst>
        </pc:spChg>
        <pc:spChg chg="mod">
          <ac:chgData name="Elly Anastasiades" userId="73977e1c-e180-4055-ae90-b545994b8f7a" providerId="ADAL" clId="{A005607F-E862-D442-893B-74D70A311A98}" dt="2023-10-20T10:38:02.481" v="193" actId="20577"/>
          <ac:spMkLst>
            <pc:docMk/>
            <pc:sldMk cId="899055037" sldId="327"/>
            <ac:spMk id="3" creationId="{262429B5-0BD4-DCB7-4BBD-B93151E9A8E1}"/>
          </ac:spMkLst>
        </pc:spChg>
      </pc:sldChg>
      <pc:sldChg chg="addSp delSp modSp mod modNotesTx">
        <pc:chgData name="Elly Anastasiades" userId="73977e1c-e180-4055-ae90-b545994b8f7a" providerId="ADAL" clId="{A005607F-E862-D442-893B-74D70A311A98}" dt="2023-10-22T05:50:24.416" v="5294" actId="20577"/>
        <pc:sldMkLst>
          <pc:docMk/>
          <pc:sldMk cId="2833070934" sldId="328"/>
        </pc:sldMkLst>
        <pc:spChg chg="add del mod">
          <ac:chgData name="Elly Anastasiades" userId="73977e1c-e180-4055-ae90-b545994b8f7a" providerId="ADAL" clId="{A005607F-E862-D442-893B-74D70A311A98}" dt="2023-10-22T05:46:34.733" v="5238" actId="478"/>
          <ac:spMkLst>
            <pc:docMk/>
            <pc:sldMk cId="2833070934" sldId="328"/>
            <ac:spMk id="2" creationId="{DAD79F63-9360-36AB-F8B6-F4BAA3967306}"/>
          </ac:spMkLst>
        </pc:spChg>
        <pc:spChg chg="mod">
          <ac:chgData name="Elly Anastasiades" userId="73977e1c-e180-4055-ae90-b545994b8f7a" providerId="ADAL" clId="{A005607F-E862-D442-893B-74D70A311A98}" dt="2023-10-22T05:49:57.568" v="5274" actId="1076"/>
          <ac:spMkLst>
            <pc:docMk/>
            <pc:sldMk cId="2833070934" sldId="328"/>
            <ac:spMk id="3" creationId="{7C18B4C3-075A-AD3F-EAE1-44780924A1DC}"/>
          </ac:spMkLst>
        </pc:spChg>
        <pc:spChg chg="add mod">
          <ac:chgData name="Elly Anastasiades" userId="73977e1c-e180-4055-ae90-b545994b8f7a" providerId="ADAL" clId="{A005607F-E862-D442-893B-74D70A311A98}" dt="2023-10-22T05:50:16.339" v="5281" actId="14100"/>
          <ac:spMkLst>
            <pc:docMk/>
            <pc:sldMk cId="2833070934" sldId="328"/>
            <ac:spMk id="5" creationId="{50B0F968-221C-C7E3-8509-06D6245D0C68}"/>
          </ac:spMkLst>
        </pc:spChg>
        <pc:spChg chg="mod">
          <ac:chgData name="Elly Anastasiades" userId="73977e1c-e180-4055-ae90-b545994b8f7a" providerId="ADAL" clId="{A005607F-E862-D442-893B-74D70A311A98}" dt="2023-10-22T05:46:31.364" v="5237" actId="20577"/>
          <ac:spMkLst>
            <pc:docMk/>
            <pc:sldMk cId="2833070934" sldId="328"/>
            <ac:spMk id="7" creationId="{2F5F6805-A3DE-43B7-840B-DBD845531560}"/>
          </ac:spMkLst>
        </pc:spChg>
        <pc:picChg chg="add del mod">
          <ac:chgData name="Elly Anastasiades" userId="73977e1c-e180-4055-ae90-b545994b8f7a" providerId="ADAL" clId="{A005607F-E862-D442-893B-74D70A311A98}" dt="2023-10-22T05:47:03.328" v="5239" actId="478"/>
          <ac:picMkLst>
            <pc:docMk/>
            <pc:sldMk cId="2833070934" sldId="328"/>
            <ac:picMk id="3074" creationId="{4CC96F62-579E-EB3B-EF4F-7202763B6DFF}"/>
          </ac:picMkLst>
        </pc:picChg>
        <pc:picChg chg="add mod">
          <ac:chgData name="Elly Anastasiades" userId="73977e1c-e180-4055-ae90-b545994b8f7a" providerId="ADAL" clId="{A005607F-E862-D442-893B-74D70A311A98}" dt="2023-10-22T05:50:19.190" v="5293" actId="1036"/>
          <ac:picMkLst>
            <pc:docMk/>
            <pc:sldMk cId="2833070934" sldId="328"/>
            <ac:picMk id="3076" creationId="{A2CD384D-5C96-899F-3449-1588512DC9B3}"/>
          </ac:picMkLst>
        </pc:picChg>
      </pc:sldChg>
      <pc:sldChg chg="modSp add mod modNotesTx">
        <pc:chgData name="Elly Anastasiades" userId="73977e1c-e180-4055-ae90-b545994b8f7a" providerId="ADAL" clId="{A005607F-E862-D442-893B-74D70A311A98}" dt="2023-10-20T10:42:55.740" v="250"/>
        <pc:sldMkLst>
          <pc:docMk/>
          <pc:sldMk cId="3119725490" sldId="328"/>
        </pc:sldMkLst>
        <pc:spChg chg="mod">
          <ac:chgData name="Elly Anastasiades" userId="73977e1c-e180-4055-ae90-b545994b8f7a" providerId="ADAL" clId="{A005607F-E862-D442-893B-74D70A311A98}" dt="2023-10-20T10:42:43.673" v="249" actId="403"/>
          <ac:spMkLst>
            <pc:docMk/>
            <pc:sldMk cId="3119725490" sldId="328"/>
            <ac:spMk id="3" creationId="{262429B5-0BD4-DCB7-4BBD-B93151E9A8E1}"/>
          </ac:spMkLst>
        </pc:spChg>
      </pc:sldChg>
      <pc:sldChg chg="addSp delSp modSp mod modNotesTx">
        <pc:chgData name="Elly Anastasiades" userId="73977e1c-e180-4055-ae90-b545994b8f7a" providerId="ADAL" clId="{A005607F-E862-D442-893B-74D70A311A98}" dt="2023-10-22T05:55:52.974" v="5374" actId="20577"/>
        <pc:sldMkLst>
          <pc:docMk/>
          <pc:sldMk cId="1345138224" sldId="329"/>
        </pc:sldMkLst>
        <pc:spChg chg="mod">
          <ac:chgData name="Elly Anastasiades" userId="73977e1c-e180-4055-ae90-b545994b8f7a" providerId="ADAL" clId="{A005607F-E862-D442-893B-74D70A311A98}" dt="2023-10-22T05:54:58.362" v="5328" actId="20577"/>
          <ac:spMkLst>
            <pc:docMk/>
            <pc:sldMk cId="1345138224" sldId="329"/>
            <ac:spMk id="3" creationId="{7C18B4C3-075A-AD3F-EAE1-44780924A1DC}"/>
          </ac:spMkLst>
        </pc:spChg>
        <pc:spChg chg="add mod">
          <ac:chgData name="Elly Anastasiades" userId="73977e1c-e180-4055-ae90-b545994b8f7a" providerId="ADAL" clId="{A005607F-E862-D442-893B-74D70A311A98}" dt="2023-10-22T05:55:17.351" v="5334" actId="1076"/>
          <ac:spMkLst>
            <pc:docMk/>
            <pc:sldMk cId="1345138224" sldId="329"/>
            <ac:spMk id="5" creationId="{505D94C8-F1F3-3089-AAD8-77ACB6570009}"/>
          </ac:spMkLst>
        </pc:spChg>
        <pc:spChg chg="mod">
          <ac:chgData name="Elly Anastasiades" userId="73977e1c-e180-4055-ae90-b545994b8f7a" providerId="ADAL" clId="{A005607F-E862-D442-893B-74D70A311A98}" dt="2023-10-22T05:55:52.974" v="5374" actId="20577"/>
          <ac:spMkLst>
            <pc:docMk/>
            <pc:sldMk cId="1345138224" sldId="329"/>
            <ac:spMk id="7" creationId="{2F5F6805-A3DE-43B7-840B-DBD845531560}"/>
          </ac:spMkLst>
        </pc:spChg>
        <pc:picChg chg="del">
          <ac:chgData name="Elly Anastasiades" userId="73977e1c-e180-4055-ae90-b545994b8f7a" providerId="ADAL" clId="{A005607F-E862-D442-893B-74D70A311A98}" dt="2023-10-22T05:54:26.222" v="5315" actId="478"/>
          <ac:picMkLst>
            <pc:docMk/>
            <pc:sldMk cId="1345138224" sldId="329"/>
            <ac:picMk id="4" creationId="{6B1F7472-3D40-DB33-0EF4-03D465F4ECA7}"/>
          </ac:picMkLst>
        </pc:picChg>
        <pc:picChg chg="add mod">
          <ac:chgData name="Elly Anastasiades" userId="73977e1c-e180-4055-ae90-b545994b8f7a" providerId="ADAL" clId="{A005607F-E862-D442-893B-74D70A311A98}" dt="2023-10-22T05:55:02.002" v="5329" actId="1076"/>
          <ac:picMkLst>
            <pc:docMk/>
            <pc:sldMk cId="1345138224" sldId="329"/>
            <ac:picMk id="5122" creationId="{1A64156D-C975-4601-B5BB-ED25A4315F16}"/>
          </ac:picMkLst>
        </pc:picChg>
      </pc:sldChg>
      <pc:sldChg chg="modSp add mod modNotesTx">
        <pc:chgData name="Elly Anastasiades" userId="73977e1c-e180-4055-ae90-b545994b8f7a" providerId="ADAL" clId="{A005607F-E862-D442-893B-74D70A311A98}" dt="2023-10-20T10:45:40.900" v="257"/>
        <pc:sldMkLst>
          <pc:docMk/>
          <pc:sldMk cId="4260865066" sldId="329"/>
        </pc:sldMkLst>
        <pc:spChg chg="mod">
          <ac:chgData name="Elly Anastasiades" userId="73977e1c-e180-4055-ae90-b545994b8f7a" providerId="ADAL" clId="{A005607F-E862-D442-893B-74D70A311A98}" dt="2023-10-20T10:45:34.542" v="256" actId="113"/>
          <ac:spMkLst>
            <pc:docMk/>
            <pc:sldMk cId="4260865066" sldId="329"/>
            <ac:spMk id="3" creationId="{262429B5-0BD4-DCB7-4BBD-B93151E9A8E1}"/>
          </ac:spMkLst>
        </pc:spChg>
      </pc:sldChg>
      <pc:sldChg chg="addSp modSp add mod modNotesTx">
        <pc:chgData name="Elly Anastasiades" userId="73977e1c-e180-4055-ae90-b545994b8f7a" providerId="ADAL" clId="{A005607F-E862-D442-893B-74D70A311A98}" dt="2023-10-20T11:03:01.493" v="451"/>
        <pc:sldMkLst>
          <pc:docMk/>
          <pc:sldMk cId="631344002" sldId="330"/>
        </pc:sldMkLst>
        <pc:spChg chg="mod">
          <ac:chgData name="Elly Anastasiades" userId="73977e1c-e180-4055-ae90-b545994b8f7a" providerId="ADAL" clId="{A005607F-E862-D442-893B-74D70A311A98}" dt="2023-10-20T10:48:34.581" v="287" actId="20577"/>
          <ac:spMkLst>
            <pc:docMk/>
            <pc:sldMk cId="631344002" sldId="330"/>
            <ac:spMk id="2" creationId="{B955B17F-D024-146A-79F6-A4A47042452F}"/>
          </ac:spMkLst>
        </pc:spChg>
        <pc:spChg chg="mod">
          <ac:chgData name="Elly Anastasiades" userId="73977e1c-e180-4055-ae90-b545994b8f7a" providerId="ADAL" clId="{A005607F-E862-D442-893B-74D70A311A98}" dt="2023-10-20T10:52:22.479" v="343" actId="1076"/>
          <ac:spMkLst>
            <pc:docMk/>
            <pc:sldMk cId="631344002" sldId="330"/>
            <ac:spMk id="3" creationId="{262429B5-0BD4-DCB7-4BBD-B93151E9A8E1}"/>
          </ac:spMkLst>
        </pc:spChg>
        <pc:picChg chg="add mod">
          <ac:chgData name="Elly Anastasiades" userId="73977e1c-e180-4055-ae90-b545994b8f7a" providerId="ADAL" clId="{A005607F-E862-D442-893B-74D70A311A98}" dt="2023-10-20T10:52:16.306" v="341" actId="1076"/>
          <ac:picMkLst>
            <pc:docMk/>
            <pc:sldMk cId="631344002" sldId="330"/>
            <ac:picMk id="6" creationId="{CAC52DFD-10F5-382C-5835-7E57B17AE880}"/>
          </ac:picMkLst>
        </pc:picChg>
      </pc:sldChg>
      <pc:sldChg chg="addSp modSp mod modNotesTx">
        <pc:chgData name="Elly Anastasiades" userId="73977e1c-e180-4055-ae90-b545994b8f7a" providerId="ADAL" clId="{A005607F-E862-D442-893B-74D70A311A98}" dt="2023-10-22T06:11:00.545" v="5563" actId="1076"/>
        <pc:sldMkLst>
          <pc:docMk/>
          <pc:sldMk cId="1296874463" sldId="330"/>
        </pc:sldMkLst>
        <pc:spChg chg="mod">
          <ac:chgData name="Elly Anastasiades" userId="73977e1c-e180-4055-ae90-b545994b8f7a" providerId="ADAL" clId="{A005607F-E862-D442-893B-74D70A311A98}" dt="2023-10-22T06:10:30.612" v="5556" actId="1076"/>
          <ac:spMkLst>
            <pc:docMk/>
            <pc:sldMk cId="1296874463" sldId="330"/>
            <ac:spMk id="3" creationId="{7C18B4C3-075A-AD3F-EAE1-44780924A1DC}"/>
          </ac:spMkLst>
        </pc:spChg>
        <pc:spChg chg="add mod">
          <ac:chgData name="Elly Anastasiades" userId="73977e1c-e180-4055-ae90-b545994b8f7a" providerId="ADAL" clId="{A005607F-E862-D442-893B-74D70A311A98}" dt="2023-10-22T06:11:00.545" v="5563" actId="1076"/>
          <ac:spMkLst>
            <pc:docMk/>
            <pc:sldMk cId="1296874463" sldId="330"/>
            <ac:spMk id="5" creationId="{0B9653C6-DEA9-FAB1-7924-90E4A35D2973}"/>
          </ac:spMkLst>
        </pc:spChg>
        <pc:spChg chg="mod">
          <ac:chgData name="Elly Anastasiades" userId="73977e1c-e180-4055-ae90-b545994b8f7a" providerId="ADAL" clId="{A005607F-E862-D442-893B-74D70A311A98}" dt="2023-10-21T15:01:54.662" v="3062" actId="20577"/>
          <ac:spMkLst>
            <pc:docMk/>
            <pc:sldMk cId="1296874463" sldId="330"/>
            <ac:spMk id="7" creationId="{2F5F6805-A3DE-43B7-840B-DBD845531560}"/>
          </ac:spMkLst>
        </pc:spChg>
        <pc:picChg chg="mod">
          <ac:chgData name="Elly Anastasiades" userId="73977e1c-e180-4055-ae90-b545994b8f7a" providerId="ADAL" clId="{A005607F-E862-D442-893B-74D70A311A98}" dt="2023-10-22T06:10:58.284" v="5562" actId="14100"/>
          <ac:picMkLst>
            <pc:docMk/>
            <pc:sldMk cId="1296874463" sldId="330"/>
            <ac:picMk id="4" creationId="{98EB836F-473E-EC6A-35ED-8771CB041115}"/>
          </ac:picMkLst>
        </pc:picChg>
      </pc:sldChg>
      <pc:sldChg chg="modSp mod">
        <pc:chgData name="Elly Anastasiades" userId="73977e1c-e180-4055-ae90-b545994b8f7a" providerId="ADAL" clId="{A005607F-E862-D442-893B-74D70A311A98}" dt="2023-10-22T08:58:15.658" v="6229" actId="20578"/>
        <pc:sldMkLst>
          <pc:docMk/>
          <pc:sldMk cId="3538630016" sldId="331"/>
        </pc:sldMkLst>
        <pc:spChg chg="mod">
          <ac:chgData name="Elly Anastasiades" userId="73977e1c-e180-4055-ae90-b545994b8f7a" providerId="ADAL" clId="{A005607F-E862-D442-893B-74D70A311A98}" dt="2023-10-22T08:58:15.658" v="6229" actId="20578"/>
          <ac:spMkLst>
            <pc:docMk/>
            <pc:sldMk cId="3538630016" sldId="331"/>
            <ac:spMk id="3" creationId="{7C18B4C3-075A-AD3F-EAE1-44780924A1DC}"/>
          </ac:spMkLst>
        </pc:spChg>
      </pc:sldChg>
      <pc:sldChg chg="delSp modSp add mod modNotesTx">
        <pc:chgData name="Elly Anastasiades" userId="73977e1c-e180-4055-ae90-b545994b8f7a" providerId="ADAL" clId="{A005607F-E862-D442-893B-74D70A311A98}" dt="2023-10-20T10:54:14.153" v="359" actId="20577"/>
        <pc:sldMkLst>
          <pc:docMk/>
          <pc:sldMk cId="3552033941" sldId="331"/>
        </pc:sldMkLst>
        <pc:spChg chg="mod">
          <ac:chgData name="Elly Anastasiades" userId="73977e1c-e180-4055-ae90-b545994b8f7a" providerId="ADAL" clId="{A005607F-E862-D442-893B-74D70A311A98}" dt="2023-10-20T10:53:30.720" v="356" actId="113"/>
          <ac:spMkLst>
            <pc:docMk/>
            <pc:sldMk cId="3552033941" sldId="331"/>
            <ac:spMk id="3" creationId="{262429B5-0BD4-DCB7-4BBD-B93151E9A8E1}"/>
          </ac:spMkLst>
        </pc:spChg>
        <pc:picChg chg="del">
          <ac:chgData name="Elly Anastasiades" userId="73977e1c-e180-4055-ae90-b545994b8f7a" providerId="ADAL" clId="{A005607F-E862-D442-893B-74D70A311A98}" dt="2023-10-20T10:53:04.504" v="349" actId="478"/>
          <ac:picMkLst>
            <pc:docMk/>
            <pc:sldMk cId="3552033941" sldId="331"/>
            <ac:picMk id="6" creationId="{CAC52DFD-10F5-382C-5835-7E57B17AE880}"/>
          </ac:picMkLst>
        </pc:picChg>
      </pc:sldChg>
      <pc:sldChg chg="addSp delSp modSp add mod">
        <pc:chgData name="Elly Anastasiades" userId="73977e1c-e180-4055-ae90-b545994b8f7a" providerId="ADAL" clId="{A005607F-E862-D442-893B-74D70A311A98}" dt="2023-10-20T11:02:40.321" v="450" actId="1076"/>
        <pc:sldMkLst>
          <pc:docMk/>
          <pc:sldMk cId="2949264310" sldId="332"/>
        </pc:sldMkLst>
        <pc:spChg chg="mod">
          <ac:chgData name="Elly Anastasiades" userId="73977e1c-e180-4055-ae90-b545994b8f7a" providerId="ADAL" clId="{A005607F-E862-D442-893B-74D70A311A98}" dt="2023-10-20T10:55:11.834" v="433" actId="20577"/>
          <ac:spMkLst>
            <pc:docMk/>
            <pc:sldMk cId="2949264310" sldId="332"/>
            <ac:spMk id="2" creationId="{B955B17F-D024-146A-79F6-A4A47042452F}"/>
          </ac:spMkLst>
        </pc:spChg>
        <pc:spChg chg="mod">
          <ac:chgData name="Elly Anastasiades" userId="73977e1c-e180-4055-ae90-b545994b8f7a" providerId="ADAL" clId="{A005607F-E862-D442-893B-74D70A311A98}" dt="2023-10-20T11:02:38.538" v="449" actId="14100"/>
          <ac:spMkLst>
            <pc:docMk/>
            <pc:sldMk cId="2949264310" sldId="332"/>
            <ac:spMk id="3" creationId="{262429B5-0BD4-DCB7-4BBD-B93151E9A8E1}"/>
          </ac:spMkLst>
        </pc:spChg>
        <pc:picChg chg="del">
          <ac:chgData name="Elly Anastasiades" userId="73977e1c-e180-4055-ae90-b545994b8f7a" providerId="ADAL" clId="{A005607F-E862-D442-893B-74D70A311A98}" dt="2023-10-20T10:55:16.856" v="436" actId="478"/>
          <ac:picMkLst>
            <pc:docMk/>
            <pc:sldMk cId="2949264310" sldId="332"/>
            <ac:picMk id="6" creationId="{CAC52DFD-10F5-382C-5835-7E57B17AE880}"/>
          </ac:picMkLst>
        </pc:picChg>
        <pc:picChg chg="add mod">
          <ac:chgData name="Elly Anastasiades" userId="73977e1c-e180-4055-ae90-b545994b8f7a" providerId="ADAL" clId="{A005607F-E862-D442-893B-74D70A311A98}" dt="2023-10-20T11:02:40.321" v="450" actId="1076"/>
          <ac:picMkLst>
            <pc:docMk/>
            <pc:sldMk cId="2949264310" sldId="332"/>
            <ac:picMk id="1026" creationId="{C2C685CD-1C50-0E2F-4B53-D5AE63EA5250}"/>
          </ac:picMkLst>
        </pc:picChg>
      </pc:sldChg>
      <pc:sldChg chg="del">
        <pc:chgData name="Elly Anastasiades" userId="73977e1c-e180-4055-ae90-b545994b8f7a" providerId="ADAL" clId="{A005607F-E862-D442-893B-74D70A311A98}" dt="2023-10-21T15:04:29.316" v="3166" actId="2696"/>
        <pc:sldMkLst>
          <pc:docMk/>
          <pc:sldMk cId="3095895235" sldId="332"/>
        </pc:sldMkLst>
      </pc:sldChg>
      <pc:sldChg chg="addSp delSp modSp mod">
        <pc:chgData name="Elly Anastasiades" userId="73977e1c-e180-4055-ae90-b545994b8f7a" providerId="ADAL" clId="{A005607F-E862-D442-893B-74D70A311A98}" dt="2023-10-22T04:06:37.326" v="4006" actId="1076"/>
        <pc:sldMkLst>
          <pc:docMk/>
          <pc:sldMk cId="860788879" sldId="333"/>
        </pc:sldMkLst>
        <pc:spChg chg="mod">
          <ac:chgData name="Elly Anastasiades" userId="73977e1c-e180-4055-ae90-b545994b8f7a" providerId="ADAL" clId="{A005607F-E862-D442-893B-74D70A311A98}" dt="2023-10-22T04:06:31.465" v="4005" actId="27636"/>
          <ac:spMkLst>
            <pc:docMk/>
            <pc:sldMk cId="860788879" sldId="333"/>
            <ac:spMk id="2" creationId="{200E2A8E-E5D3-D4D6-77C0-FC4BF355A4D6}"/>
          </ac:spMkLst>
        </pc:spChg>
        <pc:spChg chg="add del">
          <ac:chgData name="Elly Anastasiades" userId="73977e1c-e180-4055-ae90-b545994b8f7a" providerId="ADAL" clId="{A005607F-E862-D442-893B-74D70A311A98}" dt="2023-10-22T03:41:19.953" v="3461" actId="478"/>
          <ac:spMkLst>
            <pc:docMk/>
            <pc:sldMk cId="860788879" sldId="333"/>
            <ac:spMk id="5" creationId="{0F671400-B4C2-9139-DCF8-CB47F5C6DD11}"/>
          </ac:spMkLst>
        </pc:spChg>
        <pc:spChg chg="add mod">
          <ac:chgData name="Elly Anastasiades" userId="73977e1c-e180-4055-ae90-b545994b8f7a" providerId="ADAL" clId="{A005607F-E862-D442-893B-74D70A311A98}" dt="2023-10-22T04:06:37.326" v="4006" actId="1076"/>
          <ac:spMkLst>
            <pc:docMk/>
            <pc:sldMk cId="860788879" sldId="333"/>
            <ac:spMk id="6" creationId="{01D662E2-39EB-BA50-F4BF-D71B398D6554}"/>
          </ac:spMkLst>
        </pc:spChg>
        <pc:spChg chg="del mod">
          <ac:chgData name="Elly Anastasiades" userId="73977e1c-e180-4055-ae90-b545994b8f7a" providerId="ADAL" clId="{A005607F-E862-D442-893B-74D70A311A98}" dt="2023-10-22T04:06:18.234" v="3992" actId="478"/>
          <ac:spMkLst>
            <pc:docMk/>
            <pc:sldMk cId="860788879" sldId="333"/>
            <ac:spMk id="7" creationId="{2F5F6805-A3DE-43B7-840B-DBD845531560}"/>
          </ac:spMkLst>
        </pc:spChg>
        <pc:picChg chg="del">
          <ac:chgData name="Elly Anastasiades" userId="73977e1c-e180-4055-ae90-b545994b8f7a" providerId="ADAL" clId="{A005607F-E862-D442-893B-74D70A311A98}" dt="2023-10-22T04:06:26.469" v="4001" actId="478"/>
          <ac:picMkLst>
            <pc:docMk/>
            <pc:sldMk cId="860788879" sldId="333"/>
            <ac:picMk id="4" creationId="{1E615662-23CE-5DF8-EACF-4AE59C850E11}"/>
          </ac:picMkLst>
        </pc:picChg>
        <pc:picChg chg="add mod">
          <ac:chgData name="Elly Anastasiades" userId="73977e1c-e180-4055-ae90-b545994b8f7a" providerId="ADAL" clId="{A005607F-E862-D442-893B-74D70A311A98}" dt="2023-10-22T04:06:37.326" v="4006" actId="1076"/>
          <ac:picMkLst>
            <pc:docMk/>
            <pc:sldMk cId="860788879" sldId="333"/>
            <ac:picMk id="8" creationId="{217A3022-CC2B-2F60-4CC3-5A311FD06C5B}"/>
          </ac:picMkLst>
        </pc:picChg>
      </pc:sldChg>
      <pc:sldChg chg="modSp add mod replId modNotesTx">
        <pc:chgData name="Elly Anastasiades" userId="73977e1c-e180-4055-ae90-b545994b8f7a" providerId="ADAL" clId="{A005607F-E862-D442-893B-74D70A311A98}" dt="2023-10-20T11:04:07.422" v="476"/>
        <pc:sldMkLst>
          <pc:docMk/>
          <pc:sldMk cId="862958161" sldId="333"/>
        </pc:sldMkLst>
        <pc:spChg chg="mod">
          <ac:chgData name="Elly Anastasiades" userId="73977e1c-e180-4055-ae90-b545994b8f7a" providerId="ADAL" clId="{A005607F-E862-D442-893B-74D70A311A98}" dt="2023-10-20T11:03:37.030" v="457" actId="20577"/>
          <ac:spMkLst>
            <pc:docMk/>
            <pc:sldMk cId="862958161" sldId="333"/>
            <ac:spMk id="2" creationId="{B955B17F-D024-146A-79F6-A4A47042452F}"/>
          </ac:spMkLst>
        </pc:spChg>
        <pc:spChg chg="mod">
          <ac:chgData name="Elly Anastasiades" userId="73977e1c-e180-4055-ae90-b545994b8f7a" providerId="ADAL" clId="{A005607F-E862-D442-893B-74D70A311A98}" dt="2023-10-20T11:03:47.959" v="472" actId="20577"/>
          <ac:spMkLst>
            <pc:docMk/>
            <pc:sldMk cId="862958161" sldId="333"/>
            <ac:spMk id="3" creationId="{262429B5-0BD4-DCB7-4BBD-B93151E9A8E1}"/>
          </ac:spMkLst>
        </pc:spChg>
      </pc:sldChg>
      <pc:sldChg chg="addSp delSp modSp add mod modNotesTx">
        <pc:chgData name="Elly Anastasiades" userId="73977e1c-e180-4055-ae90-b545994b8f7a" providerId="ADAL" clId="{A005607F-E862-D442-893B-74D70A311A98}" dt="2023-10-20T11:09:26.133" v="580" actId="20577"/>
        <pc:sldMkLst>
          <pc:docMk/>
          <pc:sldMk cId="1129666874" sldId="334"/>
        </pc:sldMkLst>
        <pc:spChg chg="mod">
          <ac:chgData name="Elly Anastasiades" userId="73977e1c-e180-4055-ae90-b545994b8f7a" providerId="ADAL" clId="{A005607F-E862-D442-893B-74D70A311A98}" dt="2023-10-20T11:05:22.175" v="512" actId="20577"/>
          <ac:spMkLst>
            <pc:docMk/>
            <pc:sldMk cId="1129666874" sldId="334"/>
            <ac:spMk id="2" creationId="{B955B17F-D024-146A-79F6-A4A47042452F}"/>
          </ac:spMkLst>
        </pc:spChg>
        <pc:spChg chg="mod">
          <ac:chgData name="Elly Anastasiades" userId="73977e1c-e180-4055-ae90-b545994b8f7a" providerId="ADAL" clId="{A005607F-E862-D442-893B-74D70A311A98}" dt="2023-10-20T11:07:52.635" v="568" actId="14100"/>
          <ac:spMkLst>
            <pc:docMk/>
            <pc:sldMk cId="1129666874" sldId="334"/>
            <ac:spMk id="3" creationId="{262429B5-0BD4-DCB7-4BBD-B93151E9A8E1}"/>
          </ac:spMkLst>
        </pc:spChg>
        <pc:picChg chg="del">
          <ac:chgData name="Elly Anastasiades" userId="73977e1c-e180-4055-ae90-b545994b8f7a" providerId="ADAL" clId="{A005607F-E862-D442-893B-74D70A311A98}" dt="2023-10-20T11:07:49.637" v="567" actId="478"/>
          <ac:picMkLst>
            <pc:docMk/>
            <pc:sldMk cId="1129666874" sldId="334"/>
            <ac:picMk id="1026" creationId="{C2C685CD-1C50-0E2F-4B53-D5AE63EA5250}"/>
          </ac:picMkLst>
        </pc:picChg>
        <pc:picChg chg="add mod">
          <ac:chgData name="Elly Anastasiades" userId="73977e1c-e180-4055-ae90-b545994b8f7a" providerId="ADAL" clId="{A005607F-E862-D442-893B-74D70A311A98}" dt="2023-10-20T11:08:41.185" v="570" actId="1076"/>
          <ac:picMkLst>
            <pc:docMk/>
            <pc:sldMk cId="1129666874" sldId="334"/>
            <ac:picMk id="3074" creationId="{4CA2E23D-D1F8-2DA5-B748-1BC1C413C568}"/>
          </ac:picMkLst>
        </pc:picChg>
      </pc:sldChg>
      <pc:sldChg chg="modSp add mod modNotesTx">
        <pc:chgData name="Elly Anastasiades" userId="73977e1c-e180-4055-ae90-b545994b8f7a" providerId="ADAL" clId="{A005607F-E862-D442-893B-74D70A311A98}" dt="2023-10-22T05:48:14.141" v="5251" actId="20577"/>
        <pc:sldMkLst>
          <pc:docMk/>
          <pc:sldMk cId="4118736366" sldId="334"/>
        </pc:sldMkLst>
        <pc:spChg chg="mod">
          <ac:chgData name="Elly Anastasiades" userId="73977e1c-e180-4055-ae90-b545994b8f7a" providerId="ADAL" clId="{A005607F-E862-D442-893B-74D70A311A98}" dt="2023-10-22T05:48:14.141" v="5251" actId="20577"/>
          <ac:spMkLst>
            <pc:docMk/>
            <pc:sldMk cId="4118736366" sldId="334"/>
            <ac:spMk id="3" creationId="{7C18B4C3-075A-AD3F-EAE1-44780924A1DC}"/>
          </ac:spMkLst>
        </pc:spChg>
        <pc:spChg chg="mod">
          <ac:chgData name="Elly Anastasiades" userId="73977e1c-e180-4055-ae90-b545994b8f7a" providerId="ADAL" clId="{A005607F-E862-D442-893B-74D70A311A98}" dt="2023-10-22T03:24:54.089" v="3218" actId="20577"/>
          <ac:spMkLst>
            <pc:docMk/>
            <pc:sldMk cId="4118736366" sldId="334"/>
            <ac:spMk id="7" creationId="{2F5F6805-A3DE-43B7-840B-DBD845531560}"/>
          </ac:spMkLst>
        </pc:spChg>
      </pc:sldChg>
      <pc:sldChg chg="delSp modSp add mod modNotesTx">
        <pc:chgData name="Elly Anastasiades" userId="73977e1c-e180-4055-ae90-b545994b8f7a" providerId="ADAL" clId="{A005607F-E862-D442-893B-74D70A311A98}" dt="2023-10-22T05:37:18.346" v="5081" actId="20577"/>
        <pc:sldMkLst>
          <pc:docMk/>
          <pc:sldMk cId="2548315116" sldId="335"/>
        </pc:sldMkLst>
        <pc:spChg chg="del">
          <ac:chgData name="Elly Anastasiades" userId="73977e1c-e180-4055-ae90-b545994b8f7a" providerId="ADAL" clId="{A005607F-E862-D442-893B-74D70A311A98}" dt="2023-10-21T14:57:35.447" v="2909" actId="478"/>
          <ac:spMkLst>
            <pc:docMk/>
            <pc:sldMk cId="2548315116" sldId="335"/>
            <ac:spMk id="2" creationId="{D361CE69-05AC-DEF1-E2AD-2D6642E1E37E}"/>
          </ac:spMkLst>
        </pc:spChg>
        <pc:spChg chg="mod">
          <ac:chgData name="Elly Anastasiades" userId="73977e1c-e180-4055-ae90-b545994b8f7a" providerId="ADAL" clId="{A005607F-E862-D442-893B-74D70A311A98}" dt="2023-10-21T14:59:28.233" v="2974" actId="27636"/>
          <ac:spMkLst>
            <pc:docMk/>
            <pc:sldMk cId="2548315116" sldId="335"/>
            <ac:spMk id="3" creationId="{7C18B4C3-075A-AD3F-EAE1-44780924A1DC}"/>
          </ac:spMkLst>
        </pc:spChg>
        <pc:spChg chg="mod">
          <ac:chgData name="Elly Anastasiades" userId="73977e1c-e180-4055-ae90-b545994b8f7a" providerId="ADAL" clId="{A005607F-E862-D442-893B-74D70A311A98}" dt="2023-10-22T05:37:18.346" v="5081" actId="20577"/>
          <ac:spMkLst>
            <pc:docMk/>
            <pc:sldMk cId="2548315116" sldId="335"/>
            <ac:spMk id="7" creationId="{2F5F6805-A3DE-43B7-840B-DBD845531560}"/>
          </ac:spMkLst>
        </pc:spChg>
        <pc:picChg chg="del">
          <ac:chgData name="Elly Anastasiades" userId="73977e1c-e180-4055-ae90-b545994b8f7a" providerId="ADAL" clId="{A005607F-E862-D442-893B-74D70A311A98}" dt="2023-10-21T14:57:33.920" v="2908" actId="478"/>
          <ac:picMkLst>
            <pc:docMk/>
            <pc:sldMk cId="2548315116" sldId="335"/>
            <ac:picMk id="1026" creationId="{CF4AF9DA-028D-E729-B785-A7EA5674B4F8}"/>
          </ac:picMkLst>
        </pc:picChg>
      </pc:sldChg>
      <pc:sldChg chg="modSp add mod replId modNotesTx">
        <pc:chgData name="Elly Anastasiades" userId="73977e1c-e180-4055-ae90-b545994b8f7a" providerId="ADAL" clId="{A005607F-E862-D442-893B-74D70A311A98}" dt="2023-10-20T11:13:04.804" v="686" actId="12"/>
        <pc:sldMkLst>
          <pc:docMk/>
          <pc:sldMk cId="3678878016" sldId="335"/>
        </pc:sldMkLst>
        <pc:spChg chg="mod">
          <ac:chgData name="Elly Anastasiades" userId="73977e1c-e180-4055-ae90-b545994b8f7a" providerId="ADAL" clId="{A005607F-E862-D442-893B-74D70A311A98}" dt="2023-10-20T11:05:28.778" v="513"/>
          <ac:spMkLst>
            <pc:docMk/>
            <pc:sldMk cId="3678878016" sldId="335"/>
            <ac:spMk id="2" creationId="{B955B17F-D024-146A-79F6-A4A47042452F}"/>
          </ac:spMkLst>
        </pc:spChg>
        <pc:spChg chg="mod">
          <ac:chgData name="Elly Anastasiades" userId="73977e1c-e180-4055-ae90-b545994b8f7a" providerId="ADAL" clId="{A005607F-E862-D442-893B-74D70A311A98}" dt="2023-10-20T11:12:31" v="671" actId="1076"/>
          <ac:spMkLst>
            <pc:docMk/>
            <pc:sldMk cId="3678878016" sldId="335"/>
            <ac:spMk id="3" creationId="{262429B5-0BD4-DCB7-4BBD-B93151E9A8E1}"/>
          </ac:spMkLst>
        </pc:spChg>
      </pc:sldChg>
      <pc:sldChg chg="delSp modSp add mod modNotesTx">
        <pc:chgData name="Elly Anastasiades" userId="73977e1c-e180-4055-ae90-b545994b8f7a" providerId="ADAL" clId="{A005607F-E862-D442-893B-74D70A311A98}" dt="2023-10-20T11:20:14.895" v="802" actId="20577"/>
        <pc:sldMkLst>
          <pc:docMk/>
          <pc:sldMk cId="86040067" sldId="336"/>
        </pc:sldMkLst>
        <pc:spChg chg="mod">
          <ac:chgData name="Elly Anastasiades" userId="73977e1c-e180-4055-ae90-b545994b8f7a" providerId="ADAL" clId="{A005607F-E862-D442-893B-74D70A311A98}" dt="2023-10-20T11:19:57.711" v="798" actId="20577"/>
          <ac:spMkLst>
            <pc:docMk/>
            <pc:sldMk cId="86040067" sldId="336"/>
            <ac:spMk id="2" creationId="{B955B17F-D024-146A-79F6-A4A47042452F}"/>
          </ac:spMkLst>
        </pc:spChg>
        <pc:spChg chg="mod">
          <ac:chgData name="Elly Anastasiades" userId="73977e1c-e180-4055-ae90-b545994b8f7a" providerId="ADAL" clId="{A005607F-E862-D442-893B-74D70A311A98}" dt="2023-10-20T11:19:54.494" v="797" actId="12"/>
          <ac:spMkLst>
            <pc:docMk/>
            <pc:sldMk cId="86040067" sldId="336"/>
            <ac:spMk id="3" creationId="{262429B5-0BD4-DCB7-4BBD-B93151E9A8E1}"/>
          </ac:spMkLst>
        </pc:spChg>
        <pc:picChg chg="del">
          <ac:chgData name="Elly Anastasiades" userId="73977e1c-e180-4055-ae90-b545994b8f7a" providerId="ADAL" clId="{A005607F-E862-D442-893B-74D70A311A98}" dt="2023-10-20T11:16:22.227" v="735" actId="478"/>
          <ac:picMkLst>
            <pc:docMk/>
            <pc:sldMk cId="86040067" sldId="336"/>
            <ac:picMk id="3074" creationId="{4CA2E23D-D1F8-2DA5-B748-1BC1C413C568}"/>
          </ac:picMkLst>
        </pc:picChg>
      </pc:sldChg>
      <pc:sldChg chg="delSp modSp add mod modNotesTx">
        <pc:chgData name="Elly Anastasiades" userId="73977e1c-e180-4055-ae90-b545994b8f7a" providerId="ADAL" clId="{A005607F-E862-D442-893B-74D70A311A98}" dt="2023-10-22T05:59:51.666" v="5422" actId="14100"/>
        <pc:sldMkLst>
          <pc:docMk/>
          <pc:sldMk cId="1777656242" sldId="336"/>
        </pc:sldMkLst>
        <pc:spChg chg="mod">
          <ac:chgData name="Elly Anastasiades" userId="73977e1c-e180-4055-ae90-b545994b8f7a" providerId="ADAL" clId="{A005607F-E862-D442-893B-74D70A311A98}" dt="2023-10-22T05:59:51.666" v="5422" actId="14100"/>
          <ac:spMkLst>
            <pc:docMk/>
            <pc:sldMk cId="1777656242" sldId="336"/>
            <ac:spMk id="3" creationId="{7C18B4C3-075A-AD3F-EAE1-44780924A1DC}"/>
          </ac:spMkLst>
        </pc:spChg>
        <pc:spChg chg="mod">
          <ac:chgData name="Elly Anastasiades" userId="73977e1c-e180-4055-ae90-b545994b8f7a" providerId="ADAL" clId="{A005607F-E862-D442-893B-74D70A311A98}" dt="2023-10-22T05:56:00.090" v="5382" actId="20577"/>
          <ac:spMkLst>
            <pc:docMk/>
            <pc:sldMk cId="1777656242" sldId="336"/>
            <ac:spMk id="7" creationId="{2F5F6805-A3DE-43B7-840B-DBD845531560}"/>
          </ac:spMkLst>
        </pc:spChg>
        <pc:picChg chg="del mod">
          <ac:chgData name="Elly Anastasiades" userId="73977e1c-e180-4055-ae90-b545994b8f7a" providerId="ADAL" clId="{A005607F-E862-D442-893B-74D70A311A98}" dt="2023-10-22T05:55:29.866" v="5338" actId="478"/>
          <ac:picMkLst>
            <pc:docMk/>
            <pc:sldMk cId="1777656242" sldId="336"/>
            <ac:picMk id="4" creationId="{6B1F7472-3D40-DB33-0EF4-03D465F4ECA7}"/>
          </ac:picMkLst>
        </pc:picChg>
      </pc:sldChg>
      <pc:sldChg chg="modSp add mod replId modNotesTx">
        <pc:chgData name="Elly Anastasiades" userId="73977e1c-e180-4055-ae90-b545994b8f7a" providerId="ADAL" clId="{A005607F-E862-D442-893B-74D70A311A98}" dt="2023-10-20T11:22:25.200" v="863" actId="20577"/>
        <pc:sldMkLst>
          <pc:docMk/>
          <pc:sldMk cId="1102066502" sldId="337"/>
        </pc:sldMkLst>
        <pc:spChg chg="mod">
          <ac:chgData name="Elly Anastasiades" userId="73977e1c-e180-4055-ae90-b545994b8f7a" providerId="ADAL" clId="{A005607F-E862-D442-893B-74D70A311A98}" dt="2023-10-20T11:17:08.929" v="773" actId="20577"/>
          <ac:spMkLst>
            <pc:docMk/>
            <pc:sldMk cId="1102066502" sldId="337"/>
            <ac:spMk id="2" creationId="{B955B17F-D024-146A-79F6-A4A47042452F}"/>
          </ac:spMkLst>
        </pc:spChg>
        <pc:spChg chg="mod">
          <ac:chgData name="Elly Anastasiades" userId="73977e1c-e180-4055-ae90-b545994b8f7a" providerId="ADAL" clId="{A005607F-E862-D442-893B-74D70A311A98}" dt="2023-10-20T11:22:13.844" v="860" actId="20577"/>
          <ac:spMkLst>
            <pc:docMk/>
            <pc:sldMk cId="1102066502" sldId="337"/>
            <ac:spMk id="3" creationId="{262429B5-0BD4-DCB7-4BBD-B93151E9A8E1}"/>
          </ac:spMkLst>
        </pc:spChg>
      </pc:sldChg>
      <pc:sldChg chg="delSp modSp add mod modNotesTx">
        <pc:chgData name="Elly Anastasiades" userId="73977e1c-e180-4055-ae90-b545994b8f7a" providerId="ADAL" clId="{A005607F-E862-D442-893B-74D70A311A98}" dt="2023-10-22T03:25:15.769" v="3240" actId="20577"/>
        <pc:sldMkLst>
          <pc:docMk/>
          <pc:sldMk cId="1936175529" sldId="337"/>
        </pc:sldMkLst>
        <pc:spChg chg="mod">
          <ac:chgData name="Elly Anastasiades" userId="73977e1c-e180-4055-ae90-b545994b8f7a" providerId="ADAL" clId="{A005607F-E862-D442-893B-74D70A311A98}" dt="2023-10-22T03:25:11.453" v="3230" actId="403"/>
          <ac:spMkLst>
            <pc:docMk/>
            <pc:sldMk cId="1936175529" sldId="337"/>
            <ac:spMk id="3" creationId="{7C18B4C3-075A-AD3F-EAE1-44780924A1DC}"/>
          </ac:spMkLst>
        </pc:spChg>
        <pc:spChg chg="mod">
          <ac:chgData name="Elly Anastasiades" userId="73977e1c-e180-4055-ae90-b545994b8f7a" providerId="ADAL" clId="{A005607F-E862-D442-893B-74D70A311A98}" dt="2023-10-22T03:25:15.769" v="3240" actId="20577"/>
          <ac:spMkLst>
            <pc:docMk/>
            <pc:sldMk cId="1936175529" sldId="337"/>
            <ac:spMk id="7" creationId="{2F5F6805-A3DE-43B7-840B-DBD845531560}"/>
          </ac:spMkLst>
        </pc:spChg>
        <pc:picChg chg="del">
          <ac:chgData name="Elly Anastasiades" userId="73977e1c-e180-4055-ae90-b545994b8f7a" providerId="ADAL" clId="{A005607F-E862-D442-893B-74D70A311A98}" dt="2023-10-21T15:03:14.707" v="3065" actId="478"/>
          <ac:picMkLst>
            <pc:docMk/>
            <pc:sldMk cId="1936175529" sldId="337"/>
            <ac:picMk id="4" creationId="{98EB836F-473E-EC6A-35ED-8771CB041115}"/>
          </ac:picMkLst>
        </pc:picChg>
      </pc:sldChg>
      <pc:sldChg chg="modSp add mod modNotesTx">
        <pc:chgData name="Elly Anastasiades" userId="73977e1c-e180-4055-ae90-b545994b8f7a" providerId="ADAL" clId="{A005607F-E862-D442-893B-74D70A311A98}" dt="2023-10-20T12:20:07.223" v="905" actId="20577"/>
        <pc:sldMkLst>
          <pc:docMk/>
          <pc:sldMk cId="4148584890" sldId="338"/>
        </pc:sldMkLst>
        <pc:spChg chg="mod">
          <ac:chgData name="Elly Anastasiades" userId="73977e1c-e180-4055-ae90-b545994b8f7a" providerId="ADAL" clId="{A005607F-E862-D442-893B-74D70A311A98}" dt="2023-10-20T12:15:26.390" v="864" actId="20577"/>
          <ac:spMkLst>
            <pc:docMk/>
            <pc:sldMk cId="4148584890" sldId="338"/>
            <ac:spMk id="2" creationId="{B955B17F-D024-146A-79F6-A4A47042452F}"/>
          </ac:spMkLst>
        </pc:spChg>
        <pc:spChg chg="mod">
          <ac:chgData name="Elly Anastasiades" userId="73977e1c-e180-4055-ae90-b545994b8f7a" providerId="ADAL" clId="{A005607F-E862-D442-893B-74D70A311A98}" dt="2023-10-20T12:19:10.961" v="894" actId="113"/>
          <ac:spMkLst>
            <pc:docMk/>
            <pc:sldMk cId="4148584890" sldId="338"/>
            <ac:spMk id="3" creationId="{262429B5-0BD4-DCB7-4BBD-B93151E9A8E1}"/>
          </ac:spMkLst>
        </pc:spChg>
      </pc:sldChg>
      <pc:sldChg chg="addSp delSp modSp add mod modNotesTx">
        <pc:chgData name="Elly Anastasiades" userId="73977e1c-e180-4055-ae90-b545994b8f7a" providerId="ADAL" clId="{A005607F-E862-D442-893B-74D70A311A98}" dt="2023-10-22T03:25:45.271" v="3259" actId="20577"/>
        <pc:sldMkLst>
          <pc:docMk/>
          <pc:sldMk cId="4151783693" sldId="338"/>
        </pc:sldMkLst>
        <pc:spChg chg="add del mod">
          <ac:chgData name="Elly Anastasiades" userId="73977e1c-e180-4055-ae90-b545994b8f7a" providerId="ADAL" clId="{A005607F-E862-D442-893B-74D70A311A98}" dt="2023-10-22T03:25:34.721" v="3247" actId="313"/>
          <ac:spMkLst>
            <pc:docMk/>
            <pc:sldMk cId="4151783693" sldId="338"/>
            <ac:spMk id="3" creationId="{7C18B4C3-075A-AD3F-EAE1-44780924A1DC}"/>
          </ac:spMkLst>
        </pc:spChg>
        <pc:spChg chg="mod">
          <ac:chgData name="Elly Anastasiades" userId="73977e1c-e180-4055-ae90-b545994b8f7a" providerId="ADAL" clId="{A005607F-E862-D442-893B-74D70A311A98}" dt="2023-10-22T03:25:45.271" v="3259" actId="20577"/>
          <ac:spMkLst>
            <pc:docMk/>
            <pc:sldMk cId="4151783693" sldId="338"/>
            <ac:spMk id="7" creationId="{2F5F6805-A3DE-43B7-840B-DBD845531560}"/>
          </ac:spMkLst>
        </pc:spChg>
      </pc:sldChg>
      <pc:sldChg chg="addSp delSp modSp new mod modNotesTx">
        <pc:chgData name="Elly Anastasiades" userId="73977e1c-e180-4055-ae90-b545994b8f7a" providerId="ADAL" clId="{A005607F-E862-D442-893B-74D70A311A98}" dt="2023-10-22T03:35:36.769" v="3457" actId="1076"/>
        <pc:sldMkLst>
          <pc:docMk/>
          <pc:sldMk cId="683344050" sldId="339"/>
        </pc:sldMkLst>
        <pc:spChg chg="mod">
          <ac:chgData name="Elly Anastasiades" userId="73977e1c-e180-4055-ae90-b545994b8f7a" providerId="ADAL" clId="{A005607F-E862-D442-893B-74D70A311A98}" dt="2023-10-22T03:30:34.470" v="3400" actId="20577"/>
          <ac:spMkLst>
            <pc:docMk/>
            <pc:sldMk cId="683344050" sldId="339"/>
            <ac:spMk id="2" creationId="{CCDD057C-F541-27D8-9930-44C90F3BE148}"/>
          </ac:spMkLst>
        </pc:spChg>
        <pc:spChg chg="del">
          <ac:chgData name="Elly Anastasiades" userId="73977e1c-e180-4055-ae90-b545994b8f7a" providerId="ADAL" clId="{A005607F-E862-D442-893B-74D70A311A98}" dt="2023-10-22T03:30:56.798" v="3403"/>
          <ac:spMkLst>
            <pc:docMk/>
            <pc:sldMk cId="683344050" sldId="339"/>
            <ac:spMk id="3" creationId="{6EB82273-A371-CB31-B7CC-4CDC09D41480}"/>
          </ac:spMkLst>
        </pc:spChg>
        <pc:spChg chg="add mod">
          <ac:chgData name="Elly Anastasiades" userId="73977e1c-e180-4055-ae90-b545994b8f7a" providerId="ADAL" clId="{A005607F-E862-D442-893B-74D70A311A98}" dt="2023-10-22T03:35:36.769" v="3457" actId="1076"/>
          <ac:spMkLst>
            <pc:docMk/>
            <pc:sldMk cId="683344050" sldId="339"/>
            <ac:spMk id="6" creationId="{E0E65008-645B-F09F-E98E-681FB1361EAA}"/>
          </ac:spMkLst>
        </pc:spChg>
        <pc:picChg chg="add mod modCrop">
          <ac:chgData name="Elly Anastasiades" userId="73977e1c-e180-4055-ae90-b545994b8f7a" providerId="ADAL" clId="{A005607F-E862-D442-893B-74D70A311A98}" dt="2023-10-22T03:34:47.361" v="3437" actId="167"/>
          <ac:picMkLst>
            <pc:docMk/>
            <pc:sldMk cId="683344050" sldId="339"/>
            <ac:picMk id="5" creationId="{C01F83E0-4D75-B04C-4D4D-E8FB833A1F87}"/>
          </ac:picMkLst>
        </pc:picChg>
      </pc:sldChg>
      <pc:sldChg chg="modSp add del mod replId">
        <pc:chgData name="Elly Anastasiades" userId="73977e1c-e180-4055-ae90-b545994b8f7a" providerId="ADAL" clId="{A005607F-E862-D442-893B-74D70A311A98}" dt="2023-10-20T12:19:32.898" v="898" actId="2696"/>
        <pc:sldMkLst>
          <pc:docMk/>
          <pc:sldMk cId="893449951" sldId="339"/>
        </pc:sldMkLst>
        <pc:spChg chg="mod">
          <ac:chgData name="Elly Anastasiades" userId="73977e1c-e180-4055-ae90-b545994b8f7a" providerId="ADAL" clId="{A005607F-E862-D442-893B-74D70A311A98}" dt="2023-10-20T12:15:29.809" v="865" actId="20577"/>
          <ac:spMkLst>
            <pc:docMk/>
            <pc:sldMk cId="893449951" sldId="339"/>
            <ac:spMk id="2" creationId="{B955B17F-D024-146A-79F6-A4A47042452F}"/>
          </ac:spMkLst>
        </pc:spChg>
      </pc:sldChg>
      <pc:sldChg chg="modSp add mod">
        <pc:chgData name="Elly Anastasiades" userId="73977e1c-e180-4055-ae90-b545994b8f7a" providerId="ADAL" clId="{A005607F-E862-D442-893B-74D70A311A98}" dt="2023-10-20T12:29:33.646" v="1048" actId="20577"/>
        <pc:sldMkLst>
          <pc:docMk/>
          <pc:sldMk cId="1463958340" sldId="339"/>
        </pc:sldMkLst>
        <pc:spChg chg="mod">
          <ac:chgData name="Elly Anastasiades" userId="73977e1c-e180-4055-ae90-b545994b8f7a" providerId="ADAL" clId="{A005607F-E862-D442-893B-74D70A311A98}" dt="2023-10-20T12:29:33.646" v="1048" actId="20577"/>
          <ac:spMkLst>
            <pc:docMk/>
            <pc:sldMk cId="1463958340" sldId="339"/>
            <ac:spMk id="2" creationId="{B955B17F-D024-146A-79F6-A4A47042452F}"/>
          </ac:spMkLst>
        </pc:spChg>
      </pc:sldChg>
      <pc:sldChg chg="addSp modSp add del mod modNotesTx">
        <pc:chgData name="Elly Anastasiades" userId="73977e1c-e180-4055-ae90-b545994b8f7a" providerId="ADAL" clId="{A005607F-E862-D442-893B-74D70A311A98}" dt="2023-10-20T12:28:04.399" v="1030" actId="2696"/>
        <pc:sldMkLst>
          <pc:docMk/>
          <pc:sldMk cId="2019228789" sldId="339"/>
        </pc:sldMkLst>
        <pc:spChg chg="mod">
          <ac:chgData name="Elly Anastasiades" userId="73977e1c-e180-4055-ae90-b545994b8f7a" providerId="ADAL" clId="{A005607F-E862-D442-893B-74D70A311A98}" dt="2023-10-20T12:20:51.768" v="928" actId="20577"/>
          <ac:spMkLst>
            <pc:docMk/>
            <pc:sldMk cId="2019228789" sldId="339"/>
            <ac:spMk id="2" creationId="{B955B17F-D024-146A-79F6-A4A47042452F}"/>
          </ac:spMkLst>
        </pc:spChg>
        <pc:spChg chg="mod">
          <ac:chgData name="Elly Anastasiades" userId="73977e1c-e180-4055-ae90-b545994b8f7a" providerId="ADAL" clId="{A005607F-E862-D442-893B-74D70A311A98}" dt="2023-10-20T12:22:28.520" v="938" actId="14100"/>
          <ac:spMkLst>
            <pc:docMk/>
            <pc:sldMk cId="2019228789" sldId="339"/>
            <ac:spMk id="3" creationId="{262429B5-0BD4-DCB7-4BBD-B93151E9A8E1}"/>
          </ac:spMkLst>
        </pc:spChg>
        <pc:picChg chg="add mod">
          <ac:chgData name="Elly Anastasiades" userId="73977e1c-e180-4055-ae90-b545994b8f7a" providerId="ADAL" clId="{A005607F-E862-D442-893B-74D70A311A98}" dt="2023-10-20T12:24:03.226" v="946" actId="1076"/>
          <ac:picMkLst>
            <pc:docMk/>
            <pc:sldMk cId="2019228789" sldId="339"/>
            <ac:picMk id="5122" creationId="{86931656-D983-621C-44A2-2D3751DC93CE}"/>
          </ac:picMkLst>
        </pc:picChg>
      </pc:sldChg>
      <pc:sldChg chg="delSp modSp add del mod modNotesTx">
        <pc:chgData name="Elly Anastasiades" userId="73977e1c-e180-4055-ae90-b545994b8f7a" providerId="ADAL" clId="{A005607F-E862-D442-893B-74D70A311A98}" dt="2023-10-20T12:28:04.399" v="1030" actId="2696"/>
        <pc:sldMkLst>
          <pc:docMk/>
          <pc:sldMk cId="669329485" sldId="340"/>
        </pc:sldMkLst>
        <pc:spChg chg="mod">
          <ac:chgData name="Elly Anastasiades" userId="73977e1c-e180-4055-ae90-b545994b8f7a" providerId="ADAL" clId="{A005607F-E862-D442-893B-74D70A311A98}" dt="2023-10-20T12:26:14.343" v="983" actId="403"/>
          <ac:spMkLst>
            <pc:docMk/>
            <pc:sldMk cId="669329485" sldId="340"/>
            <ac:spMk id="3" creationId="{262429B5-0BD4-DCB7-4BBD-B93151E9A8E1}"/>
          </ac:spMkLst>
        </pc:spChg>
        <pc:picChg chg="del">
          <ac:chgData name="Elly Anastasiades" userId="73977e1c-e180-4055-ae90-b545994b8f7a" providerId="ADAL" clId="{A005607F-E862-D442-893B-74D70A311A98}" dt="2023-10-20T12:24:44.880" v="951" actId="478"/>
          <ac:picMkLst>
            <pc:docMk/>
            <pc:sldMk cId="669329485" sldId="340"/>
            <ac:picMk id="5122" creationId="{86931656-D983-621C-44A2-2D3751DC93CE}"/>
          </ac:picMkLst>
        </pc:picChg>
      </pc:sldChg>
      <pc:sldChg chg="addSp delSp modSp add mod modNotesTx">
        <pc:chgData name="Elly Anastasiades" userId="73977e1c-e180-4055-ae90-b545994b8f7a" providerId="ADAL" clId="{A005607F-E862-D442-893B-74D70A311A98}" dt="2023-10-22T04:08:24.848" v="4034" actId="1076"/>
        <pc:sldMkLst>
          <pc:docMk/>
          <pc:sldMk cId="2443545703" sldId="340"/>
        </pc:sldMkLst>
        <pc:spChg chg="mod">
          <ac:chgData name="Elly Anastasiades" userId="73977e1c-e180-4055-ae90-b545994b8f7a" providerId="ADAL" clId="{A005607F-E862-D442-893B-74D70A311A98}" dt="2023-10-22T04:00:04.238" v="3901" actId="20577"/>
          <ac:spMkLst>
            <pc:docMk/>
            <pc:sldMk cId="2443545703" sldId="340"/>
            <ac:spMk id="2" creationId="{CCDD057C-F541-27D8-9930-44C90F3BE148}"/>
          </ac:spMkLst>
        </pc:spChg>
        <pc:spChg chg="add del mod">
          <ac:chgData name="Elly Anastasiades" userId="73977e1c-e180-4055-ae90-b545994b8f7a" providerId="ADAL" clId="{A005607F-E862-D442-893B-74D70A311A98}" dt="2023-10-22T03:41:31.160" v="3464" actId="478"/>
          <ac:spMkLst>
            <pc:docMk/>
            <pc:sldMk cId="2443545703" sldId="340"/>
            <ac:spMk id="4" creationId="{E156BE59-C886-47CD-003B-57A26CC09D06}"/>
          </ac:spMkLst>
        </pc:spChg>
        <pc:spChg chg="del">
          <ac:chgData name="Elly Anastasiades" userId="73977e1c-e180-4055-ae90-b545994b8f7a" providerId="ADAL" clId="{A005607F-E862-D442-893B-74D70A311A98}" dt="2023-10-22T03:41:28.916" v="3463" actId="478"/>
          <ac:spMkLst>
            <pc:docMk/>
            <pc:sldMk cId="2443545703" sldId="340"/>
            <ac:spMk id="6" creationId="{E0E65008-645B-F09F-E98E-681FB1361EAA}"/>
          </ac:spMkLst>
        </pc:spChg>
        <pc:spChg chg="add mod">
          <ac:chgData name="Elly Anastasiades" userId="73977e1c-e180-4055-ae90-b545994b8f7a" providerId="ADAL" clId="{A005607F-E862-D442-893B-74D70A311A98}" dt="2023-10-22T04:08:17.565" v="4032" actId="14100"/>
          <ac:spMkLst>
            <pc:docMk/>
            <pc:sldMk cId="2443545703" sldId="340"/>
            <ac:spMk id="7" creationId="{458252DE-83D9-3AB3-43B0-E41F00DF8858}"/>
          </ac:spMkLst>
        </pc:spChg>
        <pc:picChg chg="del">
          <ac:chgData name="Elly Anastasiades" userId="73977e1c-e180-4055-ae90-b545994b8f7a" providerId="ADAL" clId="{A005607F-E862-D442-893B-74D70A311A98}" dt="2023-10-22T03:41:06.303" v="3459" actId="478"/>
          <ac:picMkLst>
            <pc:docMk/>
            <pc:sldMk cId="2443545703" sldId="340"/>
            <ac:picMk id="5" creationId="{C01F83E0-4D75-B04C-4D4D-E8FB833A1F87}"/>
          </ac:picMkLst>
        </pc:picChg>
        <pc:picChg chg="add mod">
          <ac:chgData name="Elly Anastasiades" userId="73977e1c-e180-4055-ae90-b545994b8f7a" providerId="ADAL" clId="{A005607F-E862-D442-893B-74D70A311A98}" dt="2023-10-22T03:42:46.030" v="3527" actId="1076"/>
          <ac:picMkLst>
            <pc:docMk/>
            <pc:sldMk cId="2443545703" sldId="340"/>
            <ac:picMk id="8" creationId="{98737A33-2B25-E2FC-5747-19E8762C8F50}"/>
          </ac:picMkLst>
        </pc:picChg>
        <pc:picChg chg="add mod">
          <ac:chgData name="Elly Anastasiades" userId="73977e1c-e180-4055-ae90-b545994b8f7a" providerId="ADAL" clId="{A005607F-E862-D442-893B-74D70A311A98}" dt="2023-10-22T04:08:24.848" v="4034" actId="1076"/>
          <ac:picMkLst>
            <pc:docMk/>
            <pc:sldMk cId="2443545703" sldId="340"/>
            <ac:picMk id="1026" creationId="{57119EF3-669B-A6A2-0B23-E1F264B5274F}"/>
          </ac:picMkLst>
        </pc:picChg>
      </pc:sldChg>
      <pc:sldChg chg="modSp add mod modNotesTx">
        <pc:chgData name="Elly Anastasiades" userId="73977e1c-e180-4055-ae90-b545994b8f7a" providerId="ADAL" clId="{A005607F-E862-D442-893B-74D70A311A98}" dt="2023-10-20T12:29:49.725" v="1093" actId="20577"/>
        <pc:sldMkLst>
          <pc:docMk/>
          <pc:sldMk cId="3691790994" sldId="340"/>
        </pc:sldMkLst>
        <pc:spChg chg="mod">
          <ac:chgData name="Elly Anastasiades" userId="73977e1c-e180-4055-ae90-b545994b8f7a" providerId="ADAL" clId="{A005607F-E862-D442-893B-74D70A311A98}" dt="2023-10-20T12:29:40.578" v="1063" actId="20577"/>
          <ac:spMkLst>
            <pc:docMk/>
            <pc:sldMk cId="3691790994" sldId="340"/>
            <ac:spMk id="2" creationId="{B955B17F-D024-146A-79F6-A4A47042452F}"/>
          </ac:spMkLst>
        </pc:spChg>
      </pc:sldChg>
      <pc:sldChg chg="modSp add del mod modNotesTx">
        <pc:chgData name="Elly Anastasiades" userId="73977e1c-e180-4055-ae90-b545994b8f7a" providerId="ADAL" clId="{A005607F-E862-D442-893B-74D70A311A98}" dt="2023-10-20T12:28:04.399" v="1030" actId="2696"/>
        <pc:sldMkLst>
          <pc:docMk/>
          <pc:sldMk cId="714569750" sldId="341"/>
        </pc:sldMkLst>
        <pc:spChg chg="mod">
          <ac:chgData name="Elly Anastasiades" userId="73977e1c-e180-4055-ae90-b545994b8f7a" providerId="ADAL" clId="{A005607F-E862-D442-893B-74D70A311A98}" dt="2023-10-20T12:27:36.626" v="1027" actId="20577"/>
          <ac:spMkLst>
            <pc:docMk/>
            <pc:sldMk cId="714569750" sldId="341"/>
            <ac:spMk id="3" creationId="{262429B5-0BD4-DCB7-4BBD-B93151E9A8E1}"/>
          </ac:spMkLst>
        </pc:spChg>
      </pc:sldChg>
      <pc:sldChg chg="modSp add mod modNotesTx">
        <pc:chgData name="Elly Anastasiades" userId="73977e1c-e180-4055-ae90-b545994b8f7a" providerId="ADAL" clId="{A005607F-E862-D442-893B-74D70A311A98}" dt="2023-10-22T04:22:14.989" v="4293" actId="20577"/>
        <pc:sldMkLst>
          <pc:docMk/>
          <pc:sldMk cId="3601649542" sldId="341"/>
        </pc:sldMkLst>
        <pc:spChg chg="mod">
          <ac:chgData name="Elly Anastasiades" userId="73977e1c-e180-4055-ae90-b545994b8f7a" providerId="ADAL" clId="{A005607F-E862-D442-893B-74D70A311A98}" dt="2023-10-22T03:54:07.921" v="3674" actId="20577"/>
          <ac:spMkLst>
            <pc:docMk/>
            <pc:sldMk cId="3601649542" sldId="341"/>
            <ac:spMk id="2" creationId="{CCDD057C-F541-27D8-9930-44C90F3BE148}"/>
          </ac:spMkLst>
        </pc:spChg>
        <pc:spChg chg="mod">
          <ac:chgData name="Elly Anastasiades" userId="73977e1c-e180-4055-ae90-b545994b8f7a" providerId="ADAL" clId="{A005607F-E862-D442-893B-74D70A311A98}" dt="2023-10-22T04:22:14.989" v="4293" actId="20577"/>
          <ac:spMkLst>
            <pc:docMk/>
            <pc:sldMk cId="3601649542" sldId="341"/>
            <ac:spMk id="7" creationId="{458252DE-83D9-3AB3-43B0-E41F00DF8858}"/>
          </ac:spMkLst>
        </pc:spChg>
      </pc:sldChg>
      <pc:sldChg chg="modSp add mod">
        <pc:chgData name="Elly Anastasiades" userId="73977e1c-e180-4055-ae90-b545994b8f7a" providerId="ADAL" clId="{A005607F-E862-D442-893B-74D70A311A98}" dt="2023-10-20T12:29:55.293" v="1108" actId="20577"/>
        <pc:sldMkLst>
          <pc:docMk/>
          <pc:sldMk cId="3833963083" sldId="341"/>
        </pc:sldMkLst>
        <pc:spChg chg="mod">
          <ac:chgData name="Elly Anastasiades" userId="73977e1c-e180-4055-ae90-b545994b8f7a" providerId="ADAL" clId="{A005607F-E862-D442-893B-74D70A311A98}" dt="2023-10-20T12:29:55.293" v="1108" actId="20577"/>
          <ac:spMkLst>
            <pc:docMk/>
            <pc:sldMk cId="3833963083" sldId="341"/>
            <ac:spMk id="2" creationId="{B955B17F-D024-146A-79F6-A4A47042452F}"/>
          </ac:spMkLst>
        </pc:spChg>
      </pc:sldChg>
      <pc:sldChg chg="modSp add mod">
        <pc:chgData name="Elly Anastasiades" userId="73977e1c-e180-4055-ae90-b545994b8f7a" providerId="ADAL" clId="{A005607F-E862-D442-893B-74D70A311A98}" dt="2023-10-20T17:55:29.272" v="1218" actId="20577"/>
        <pc:sldMkLst>
          <pc:docMk/>
          <pc:sldMk cId="1893118949" sldId="342"/>
        </pc:sldMkLst>
        <pc:spChg chg="mod">
          <ac:chgData name="Elly Anastasiades" userId="73977e1c-e180-4055-ae90-b545994b8f7a" providerId="ADAL" clId="{A005607F-E862-D442-893B-74D70A311A98}" dt="2023-10-20T17:55:29.272" v="1218" actId="20577"/>
          <ac:spMkLst>
            <pc:docMk/>
            <pc:sldMk cId="1893118949" sldId="342"/>
            <ac:spMk id="7" creationId="{2F5F6805-A3DE-43B7-840B-DBD845531560}"/>
          </ac:spMkLst>
        </pc:spChg>
      </pc:sldChg>
      <pc:sldChg chg="modSp add mod modNotesTx">
        <pc:chgData name="Elly Anastasiades" userId="73977e1c-e180-4055-ae90-b545994b8f7a" providerId="ADAL" clId="{A005607F-E862-D442-893B-74D70A311A98}" dt="2023-10-22T03:58:35.683" v="3826"/>
        <pc:sldMkLst>
          <pc:docMk/>
          <pc:sldMk cId="1982310462" sldId="342"/>
        </pc:sldMkLst>
        <pc:spChg chg="mod">
          <ac:chgData name="Elly Anastasiades" userId="73977e1c-e180-4055-ae90-b545994b8f7a" providerId="ADAL" clId="{A005607F-E862-D442-893B-74D70A311A98}" dt="2023-10-22T03:58:02.543" v="3821" actId="27636"/>
          <ac:spMkLst>
            <pc:docMk/>
            <pc:sldMk cId="1982310462" sldId="342"/>
            <ac:spMk id="7" creationId="{458252DE-83D9-3AB3-43B0-E41F00DF8858}"/>
          </ac:spMkLst>
        </pc:spChg>
      </pc:sldChg>
      <pc:sldChg chg="delSp add del mod">
        <pc:chgData name="Elly Anastasiades" userId="73977e1c-e180-4055-ae90-b545994b8f7a" providerId="ADAL" clId="{A005607F-E862-D442-893B-74D70A311A98}" dt="2023-10-20T17:58:40.087" v="1223" actId="2696"/>
        <pc:sldMkLst>
          <pc:docMk/>
          <pc:sldMk cId="1450160427" sldId="343"/>
        </pc:sldMkLst>
        <pc:spChg chg="del">
          <ac:chgData name="Elly Anastasiades" userId="73977e1c-e180-4055-ae90-b545994b8f7a" providerId="ADAL" clId="{A005607F-E862-D442-893B-74D70A311A98}" dt="2023-10-20T17:58:33.939" v="1220" actId="478"/>
          <ac:spMkLst>
            <pc:docMk/>
            <pc:sldMk cId="1450160427" sldId="343"/>
            <ac:spMk id="7" creationId="{2F5F6805-A3DE-43B7-840B-DBD845531560}"/>
          </ac:spMkLst>
        </pc:spChg>
      </pc:sldChg>
      <pc:sldChg chg="addSp delSp modSp add mod ord modNotesTx">
        <pc:chgData name="Elly Anastasiades" userId="73977e1c-e180-4055-ae90-b545994b8f7a" providerId="ADAL" clId="{A005607F-E862-D442-893B-74D70A311A98}" dt="2023-10-22T04:04:51.093" v="3929" actId="20577"/>
        <pc:sldMkLst>
          <pc:docMk/>
          <pc:sldMk cId="2746409378" sldId="343"/>
        </pc:sldMkLst>
        <pc:spChg chg="mod">
          <ac:chgData name="Elly Anastasiades" userId="73977e1c-e180-4055-ae90-b545994b8f7a" providerId="ADAL" clId="{A005607F-E862-D442-893B-74D70A311A98}" dt="2023-10-22T03:59:56.682" v="3895" actId="20577"/>
          <ac:spMkLst>
            <pc:docMk/>
            <pc:sldMk cId="2746409378" sldId="343"/>
            <ac:spMk id="2" creationId="{CCDD057C-F541-27D8-9930-44C90F3BE148}"/>
          </ac:spMkLst>
        </pc:spChg>
        <pc:spChg chg="add del mod">
          <ac:chgData name="Elly Anastasiades" userId="73977e1c-e180-4055-ae90-b545994b8f7a" providerId="ADAL" clId="{A005607F-E862-D442-893B-74D70A311A98}" dt="2023-10-22T04:00:20.907" v="3902"/>
          <ac:spMkLst>
            <pc:docMk/>
            <pc:sldMk cId="2746409378" sldId="343"/>
            <ac:spMk id="4" creationId="{E817433D-AE0A-B04A-D6DD-7D626DD536DA}"/>
          </ac:spMkLst>
        </pc:spChg>
        <pc:spChg chg="mod">
          <ac:chgData name="Elly Anastasiades" userId="73977e1c-e180-4055-ae90-b545994b8f7a" providerId="ADAL" clId="{A005607F-E862-D442-893B-74D70A311A98}" dt="2023-10-22T04:04:51.093" v="3929" actId="20577"/>
          <ac:spMkLst>
            <pc:docMk/>
            <pc:sldMk cId="2746409378" sldId="343"/>
            <ac:spMk id="6" creationId="{E0E65008-645B-F09F-E98E-681FB1361EAA}"/>
          </ac:spMkLst>
        </pc:spChg>
        <pc:picChg chg="del">
          <ac:chgData name="Elly Anastasiades" userId="73977e1c-e180-4055-ae90-b545994b8f7a" providerId="ADAL" clId="{A005607F-E862-D442-893B-74D70A311A98}" dt="2023-10-22T03:59:50.676" v="3869" actId="478"/>
          <ac:picMkLst>
            <pc:docMk/>
            <pc:sldMk cId="2746409378" sldId="343"/>
            <ac:picMk id="5" creationId="{C01F83E0-4D75-B04C-4D4D-E8FB833A1F87}"/>
          </ac:picMkLst>
        </pc:picChg>
        <pc:picChg chg="add mod">
          <ac:chgData name="Elly Anastasiades" userId="73977e1c-e180-4055-ae90-b545994b8f7a" providerId="ADAL" clId="{A005607F-E862-D442-893B-74D70A311A98}" dt="2023-10-22T04:00:32.043" v="3906" actId="167"/>
          <ac:picMkLst>
            <pc:docMk/>
            <pc:sldMk cId="2746409378" sldId="343"/>
            <ac:picMk id="8" creationId="{61207ACC-FE23-C7A1-EB51-A408B566DB34}"/>
          </ac:picMkLst>
        </pc:picChg>
      </pc:sldChg>
      <pc:sldChg chg="modSp add mod ord modNotesTx">
        <pc:chgData name="Elly Anastasiades" userId="73977e1c-e180-4055-ae90-b545994b8f7a" providerId="ADAL" clId="{A005607F-E862-D442-893B-74D70A311A98}" dt="2023-10-22T04:20:22.739" v="4274" actId="20577"/>
        <pc:sldMkLst>
          <pc:docMk/>
          <pc:sldMk cId="1426802016" sldId="344"/>
        </pc:sldMkLst>
        <pc:spChg chg="mod">
          <ac:chgData name="Elly Anastasiades" userId="73977e1c-e180-4055-ae90-b545994b8f7a" providerId="ADAL" clId="{A005607F-E862-D442-893B-74D70A311A98}" dt="2023-10-22T04:10:41.997" v="4075" actId="20577"/>
          <ac:spMkLst>
            <pc:docMk/>
            <pc:sldMk cId="1426802016" sldId="344"/>
            <ac:spMk id="2" creationId="{CCDD057C-F541-27D8-9930-44C90F3BE148}"/>
          </ac:spMkLst>
        </pc:spChg>
        <pc:spChg chg="mod">
          <ac:chgData name="Elly Anastasiades" userId="73977e1c-e180-4055-ae90-b545994b8f7a" providerId="ADAL" clId="{A005607F-E862-D442-893B-74D70A311A98}" dt="2023-10-22T04:19:53.235" v="4270" actId="20577"/>
          <ac:spMkLst>
            <pc:docMk/>
            <pc:sldMk cId="1426802016" sldId="344"/>
            <ac:spMk id="7" creationId="{458252DE-83D9-3AB3-43B0-E41F00DF8858}"/>
          </ac:spMkLst>
        </pc:spChg>
      </pc:sldChg>
      <pc:sldChg chg="addSp delSp modSp add del mod ord">
        <pc:chgData name="Elly Anastasiades" userId="73977e1c-e180-4055-ae90-b545994b8f7a" providerId="ADAL" clId="{A005607F-E862-D442-893B-74D70A311A98}" dt="2023-10-20T17:59:07.049" v="1228" actId="2696"/>
        <pc:sldMkLst>
          <pc:docMk/>
          <pc:sldMk cId="3340345443" sldId="344"/>
        </pc:sldMkLst>
        <pc:spChg chg="mod">
          <ac:chgData name="Elly Anastasiades" userId="73977e1c-e180-4055-ae90-b545994b8f7a" providerId="ADAL" clId="{A005607F-E862-D442-893B-74D70A311A98}" dt="2023-10-20T17:58:48.544" v="1225" actId="20577"/>
          <ac:spMkLst>
            <pc:docMk/>
            <pc:sldMk cId="3340345443" sldId="344"/>
            <ac:spMk id="2" creationId="{35C1130D-F8FA-E817-81F4-711DD14AAFB2}"/>
          </ac:spMkLst>
        </pc:spChg>
        <pc:spChg chg="del">
          <ac:chgData name="Elly Anastasiades" userId="73977e1c-e180-4055-ae90-b545994b8f7a" providerId="ADAL" clId="{A005607F-E862-D442-893B-74D70A311A98}" dt="2023-10-20T17:58:45.529" v="1224" actId="478"/>
          <ac:spMkLst>
            <pc:docMk/>
            <pc:sldMk cId="3340345443" sldId="344"/>
            <ac:spMk id="4" creationId="{39112A95-69A0-55F7-F00D-839643BA8497}"/>
          </ac:spMkLst>
        </pc:spChg>
        <pc:spChg chg="add mod">
          <ac:chgData name="Elly Anastasiades" userId="73977e1c-e180-4055-ae90-b545994b8f7a" providerId="ADAL" clId="{A005607F-E862-D442-893B-74D70A311A98}" dt="2023-10-20T17:58:45.529" v="1224" actId="478"/>
          <ac:spMkLst>
            <pc:docMk/>
            <pc:sldMk cId="3340345443" sldId="344"/>
            <ac:spMk id="5" creationId="{447C6940-EA45-33A1-50FA-CB9DA39D27E9}"/>
          </ac:spMkLst>
        </pc:spChg>
      </pc:sldChg>
      <pc:sldChg chg="addSp delSp modSp add del mod modNotesTx">
        <pc:chgData name="Elly Anastasiades" userId="73977e1c-e180-4055-ae90-b545994b8f7a" providerId="ADAL" clId="{A005607F-E862-D442-893B-74D70A311A98}" dt="2023-10-20T18:31:46.007" v="1973" actId="2696"/>
        <pc:sldMkLst>
          <pc:docMk/>
          <pc:sldMk cId="254775838" sldId="345"/>
        </pc:sldMkLst>
        <pc:spChg chg="mod">
          <ac:chgData name="Elly Anastasiades" userId="73977e1c-e180-4055-ae90-b545994b8f7a" providerId="ADAL" clId="{A005607F-E862-D442-893B-74D70A311A98}" dt="2023-10-20T17:59:55.396" v="1268" actId="1076"/>
          <ac:spMkLst>
            <pc:docMk/>
            <pc:sldMk cId="254775838" sldId="345"/>
            <ac:spMk id="4" creationId="{E5A3D5F8-EA13-C887-AE22-99171323FF0C}"/>
          </ac:spMkLst>
        </pc:spChg>
        <pc:spChg chg="add del mod">
          <ac:chgData name="Elly Anastasiades" userId="73977e1c-e180-4055-ae90-b545994b8f7a" providerId="ADAL" clId="{A005607F-E862-D442-893B-74D70A311A98}" dt="2023-10-20T18:00:03.107" v="1289" actId="20577"/>
          <ac:spMkLst>
            <pc:docMk/>
            <pc:sldMk cId="254775838" sldId="345"/>
            <ac:spMk id="7" creationId="{2F5F6805-A3DE-43B7-840B-DBD845531560}"/>
          </ac:spMkLst>
        </pc:spChg>
        <pc:spChg chg="mod">
          <ac:chgData name="Elly Anastasiades" userId="73977e1c-e180-4055-ae90-b545994b8f7a" providerId="ADAL" clId="{A005607F-E862-D442-893B-74D70A311A98}" dt="2023-10-20T17:59:55.396" v="1268" actId="1076"/>
          <ac:spMkLst>
            <pc:docMk/>
            <pc:sldMk cId="254775838" sldId="345"/>
            <ac:spMk id="11" creationId="{3AD0A344-AB21-DEC7-EC77-6305543CBB23}"/>
          </ac:spMkLst>
        </pc:spChg>
        <pc:picChg chg="mod">
          <ac:chgData name="Elly Anastasiades" userId="73977e1c-e180-4055-ae90-b545994b8f7a" providerId="ADAL" clId="{A005607F-E862-D442-893B-74D70A311A98}" dt="2023-10-20T17:59:55.396" v="1268" actId="1076"/>
          <ac:picMkLst>
            <pc:docMk/>
            <pc:sldMk cId="254775838" sldId="345"/>
            <ac:picMk id="1026" creationId="{6C631DD3-2DA7-25FA-28A7-A856AAE8880A}"/>
          </ac:picMkLst>
        </pc:picChg>
      </pc:sldChg>
      <pc:sldChg chg="modSp add mod modNotesTx">
        <pc:chgData name="Elly Anastasiades" userId="73977e1c-e180-4055-ae90-b545994b8f7a" providerId="ADAL" clId="{A005607F-E862-D442-893B-74D70A311A98}" dt="2023-10-22T04:21:06.902" v="4283" actId="20577"/>
        <pc:sldMkLst>
          <pc:docMk/>
          <pc:sldMk cId="1473091301" sldId="345"/>
        </pc:sldMkLst>
        <pc:spChg chg="mod">
          <ac:chgData name="Elly Anastasiades" userId="73977e1c-e180-4055-ae90-b545994b8f7a" providerId="ADAL" clId="{A005607F-E862-D442-893B-74D70A311A98}" dt="2023-10-22T04:21:06.902" v="4283" actId="20577"/>
          <ac:spMkLst>
            <pc:docMk/>
            <pc:sldMk cId="1473091301" sldId="345"/>
            <ac:spMk id="2" creationId="{CCDD057C-F541-27D8-9930-44C90F3BE148}"/>
          </ac:spMkLst>
        </pc:spChg>
        <pc:spChg chg="mod">
          <ac:chgData name="Elly Anastasiades" userId="73977e1c-e180-4055-ae90-b545994b8f7a" providerId="ADAL" clId="{A005607F-E862-D442-893B-74D70A311A98}" dt="2023-10-22T04:17:56.381" v="4167" actId="27636"/>
          <ac:spMkLst>
            <pc:docMk/>
            <pc:sldMk cId="1473091301" sldId="345"/>
            <ac:spMk id="7" creationId="{458252DE-83D9-3AB3-43B0-E41F00DF8858}"/>
          </ac:spMkLst>
        </pc:spChg>
      </pc:sldChg>
      <pc:sldChg chg="add del">
        <pc:chgData name="Elly Anastasiades" userId="73977e1c-e180-4055-ae90-b545994b8f7a" providerId="ADAL" clId="{A005607F-E862-D442-893B-74D70A311A98}" dt="2023-10-20T17:58:59.514" v="1227" actId="2696"/>
        <pc:sldMkLst>
          <pc:docMk/>
          <pc:sldMk cId="2745702447" sldId="345"/>
        </pc:sldMkLst>
      </pc:sldChg>
      <pc:sldChg chg="addSp delSp modSp add mod modNotesTx">
        <pc:chgData name="Elly Anastasiades" userId="73977e1c-e180-4055-ae90-b545994b8f7a" providerId="ADAL" clId="{A005607F-E862-D442-893B-74D70A311A98}" dt="2023-10-21T07:36:47.419" v="2778" actId="12100"/>
        <pc:sldMkLst>
          <pc:docMk/>
          <pc:sldMk cId="1294169438" sldId="346"/>
        </pc:sldMkLst>
        <pc:spChg chg="del">
          <ac:chgData name="Elly Anastasiades" userId="73977e1c-e180-4055-ae90-b545994b8f7a" providerId="ADAL" clId="{A005607F-E862-D442-893B-74D70A311A98}" dt="2023-10-20T18:04:30.524" v="1545" actId="478"/>
          <ac:spMkLst>
            <pc:docMk/>
            <pc:sldMk cId="1294169438" sldId="346"/>
            <ac:spMk id="4" creationId="{E5A3D5F8-EA13-C887-AE22-99171323FF0C}"/>
          </ac:spMkLst>
        </pc:spChg>
        <pc:spChg chg="add del mod">
          <ac:chgData name="Elly Anastasiades" userId="73977e1c-e180-4055-ae90-b545994b8f7a" providerId="ADAL" clId="{A005607F-E862-D442-893B-74D70A311A98}" dt="2023-10-20T18:32:38.967" v="1983"/>
          <ac:spMkLst>
            <pc:docMk/>
            <pc:sldMk cId="1294169438" sldId="346"/>
            <ac:spMk id="5" creationId="{0C51925E-6671-7B11-264E-73531A86EA24}"/>
          </ac:spMkLst>
        </pc:spChg>
        <pc:spChg chg="del mod">
          <ac:chgData name="Elly Anastasiades" userId="73977e1c-e180-4055-ae90-b545994b8f7a" providerId="ADAL" clId="{A005607F-E862-D442-893B-74D70A311A98}" dt="2023-10-20T18:21:59.058" v="1843" actId="478"/>
          <ac:spMkLst>
            <pc:docMk/>
            <pc:sldMk cId="1294169438" sldId="346"/>
            <ac:spMk id="7" creationId="{2F5F6805-A3DE-43B7-840B-DBD845531560}"/>
          </ac:spMkLst>
        </pc:spChg>
        <pc:spChg chg="del">
          <ac:chgData name="Elly Anastasiades" userId="73977e1c-e180-4055-ae90-b545994b8f7a" providerId="ADAL" clId="{A005607F-E862-D442-893B-74D70A311A98}" dt="2023-10-20T18:04:30.524" v="1545" actId="478"/>
          <ac:spMkLst>
            <pc:docMk/>
            <pc:sldMk cId="1294169438" sldId="346"/>
            <ac:spMk id="11" creationId="{3AD0A344-AB21-DEC7-EC77-6305543CBB23}"/>
          </ac:spMkLst>
        </pc:spChg>
        <pc:graphicFrameChg chg="add del modGraphic">
          <ac:chgData name="Elly Anastasiades" userId="73977e1c-e180-4055-ae90-b545994b8f7a" providerId="ADAL" clId="{A005607F-E862-D442-893B-74D70A311A98}" dt="2023-10-20T18:18:17.094" v="1548" actId="478"/>
          <ac:graphicFrameMkLst>
            <pc:docMk/>
            <pc:sldMk cId="1294169438" sldId="346"/>
            <ac:graphicFrameMk id="2" creationId="{5EBB0A72-89CE-9E9A-5FCE-D9E5BAF8C2B7}"/>
          </ac:graphicFrameMkLst>
        </pc:graphicFrameChg>
        <pc:graphicFrameChg chg="add mod modGraphic">
          <ac:chgData name="Elly Anastasiades" userId="73977e1c-e180-4055-ae90-b545994b8f7a" providerId="ADAL" clId="{A005607F-E862-D442-893B-74D70A311A98}" dt="2023-10-21T07:36:47.419" v="2778" actId="12100"/>
          <ac:graphicFrameMkLst>
            <pc:docMk/>
            <pc:sldMk cId="1294169438" sldId="346"/>
            <ac:graphicFrameMk id="3" creationId="{F3FB4BF4-4FBA-C084-37AE-643DDE98D1E0}"/>
          </ac:graphicFrameMkLst>
        </pc:graphicFrameChg>
        <pc:picChg chg="del">
          <ac:chgData name="Elly Anastasiades" userId="73977e1c-e180-4055-ae90-b545994b8f7a" providerId="ADAL" clId="{A005607F-E862-D442-893B-74D70A311A98}" dt="2023-10-20T18:04:30.524" v="1545" actId="478"/>
          <ac:picMkLst>
            <pc:docMk/>
            <pc:sldMk cId="1294169438" sldId="346"/>
            <ac:picMk id="1026" creationId="{6C631DD3-2DA7-25FA-28A7-A856AAE8880A}"/>
          </ac:picMkLst>
        </pc:picChg>
      </pc:sldChg>
      <pc:sldChg chg="addSp delSp modSp add mod modNotesTx">
        <pc:chgData name="Elly Anastasiades" userId="73977e1c-e180-4055-ae90-b545994b8f7a" providerId="ADAL" clId="{A005607F-E862-D442-893B-74D70A311A98}" dt="2023-10-22T09:01:21.116" v="6247" actId="478"/>
        <pc:sldMkLst>
          <pc:docMk/>
          <pc:sldMk cId="2727110031" sldId="346"/>
        </pc:sldMkLst>
        <pc:spChg chg="mod">
          <ac:chgData name="Elly Anastasiades" userId="73977e1c-e180-4055-ae90-b545994b8f7a" providerId="ADAL" clId="{A005607F-E862-D442-893B-74D70A311A98}" dt="2023-10-22T04:21:11.037" v="4291" actId="20577"/>
          <ac:spMkLst>
            <pc:docMk/>
            <pc:sldMk cId="2727110031" sldId="346"/>
            <ac:spMk id="2" creationId="{CCDD057C-F541-27D8-9930-44C90F3BE148}"/>
          </ac:spMkLst>
        </pc:spChg>
        <pc:spChg chg="mod">
          <ac:chgData name="Elly Anastasiades" userId="73977e1c-e180-4055-ae90-b545994b8f7a" providerId="ADAL" clId="{A005607F-E862-D442-893B-74D70A311A98}" dt="2023-10-22T08:59:27.425" v="6240" actId="20577"/>
          <ac:spMkLst>
            <pc:docMk/>
            <pc:sldMk cId="2727110031" sldId="346"/>
            <ac:spMk id="7" creationId="{458252DE-83D9-3AB3-43B0-E41F00DF8858}"/>
          </ac:spMkLst>
        </pc:spChg>
        <pc:picChg chg="add del mod">
          <ac:chgData name="Elly Anastasiades" userId="73977e1c-e180-4055-ae90-b545994b8f7a" providerId="ADAL" clId="{A005607F-E862-D442-893B-74D70A311A98}" dt="2023-10-22T09:01:21.116" v="6247" actId="478"/>
          <ac:picMkLst>
            <pc:docMk/>
            <pc:sldMk cId="2727110031" sldId="346"/>
            <ac:picMk id="4" creationId="{B1827C29-4E2E-D270-9389-06D8CBBC14AE}"/>
          </ac:picMkLst>
        </pc:picChg>
      </pc:sldChg>
      <pc:sldChg chg="addSp delSp modSp add mod ord">
        <pc:chgData name="Elly Anastasiades" userId="73977e1c-e180-4055-ae90-b545994b8f7a" providerId="ADAL" clId="{A005607F-E862-D442-893B-74D70A311A98}" dt="2023-10-21T07:51:49.371" v="2830" actId="12269"/>
        <pc:sldMkLst>
          <pc:docMk/>
          <pc:sldMk cId="919695514" sldId="347"/>
        </pc:sldMkLst>
        <pc:spChg chg="del">
          <ac:chgData name="Elly Anastasiades" userId="73977e1c-e180-4055-ae90-b545994b8f7a" providerId="ADAL" clId="{A005607F-E862-D442-893B-74D70A311A98}" dt="2023-10-20T18:25:43.879" v="1904" actId="478"/>
          <ac:spMkLst>
            <pc:docMk/>
            <pc:sldMk cId="919695514" sldId="347"/>
            <ac:spMk id="4" creationId="{E5A3D5F8-EA13-C887-AE22-99171323FF0C}"/>
          </ac:spMkLst>
        </pc:spChg>
        <pc:spChg chg="add del mod">
          <ac:chgData name="Elly Anastasiades" userId="73977e1c-e180-4055-ae90-b545994b8f7a" providerId="ADAL" clId="{A005607F-E862-D442-893B-74D70A311A98}" dt="2023-10-20T18:28:45.712" v="1919" actId="478"/>
          <ac:spMkLst>
            <pc:docMk/>
            <pc:sldMk cId="919695514" sldId="347"/>
            <ac:spMk id="5" creationId="{18A1CD91-7968-2DE3-9120-80CABCB1877D}"/>
          </ac:spMkLst>
        </pc:spChg>
        <pc:spChg chg="add del mod">
          <ac:chgData name="Elly Anastasiades" userId="73977e1c-e180-4055-ae90-b545994b8f7a" providerId="ADAL" clId="{A005607F-E862-D442-893B-74D70A311A98}" dt="2023-10-20T18:29:06.752" v="1920" actId="1032"/>
          <ac:spMkLst>
            <pc:docMk/>
            <pc:sldMk cId="919695514" sldId="347"/>
            <ac:spMk id="8" creationId="{A1E792DB-305A-4D4E-52B6-3A96529C41D1}"/>
          </ac:spMkLst>
        </pc:spChg>
        <pc:spChg chg="del">
          <ac:chgData name="Elly Anastasiades" userId="73977e1c-e180-4055-ae90-b545994b8f7a" providerId="ADAL" clId="{A005607F-E862-D442-893B-74D70A311A98}" dt="2023-10-20T18:25:41.825" v="1903" actId="478"/>
          <ac:spMkLst>
            <pc:docMk/>
            <pc:sldMk cId="919695514" sldId="347"/>
            <ac:spMk id="11" creationId="{3AD0A344-AB21-DEC7-EC77-6305543CBB23}"/>
          </ac:spMkLst>
        </pc:spChg>
        <pc:graphicFrameChg chg="add del mod modGraphic">
          <ac:chgData name="Elly Anastasiades" userId="73977e1c-e180-4055-ae90-b545994b8f7a" providerId="ADAL" clId="{A005607F-E862-D442-893B-74D70A311A98}" dt="2023-10-20T18:27:20.943" v="1910" actId="478"/>
          <ac:graphicFrameMkLst>
            <pc:docMk/>
            <pc:sldMk cId="919695514" sldId="347"/>
            <ac:graphicFrameMk id="2" creationId="{08588B2D-BA8C-804D-1C56-0FFFC55D0C25}"/>
          </ac:graphicFrameMkLst>
        </pc:graphicFrameChg>
        <pc:graphicFrameChg chg="add del mod modGraphic">
          <ac:chgData name="Elly Anastasiades" userId="73977e1c-e180-4055-ae90-b545994b8f7a" providerId="ADAL" clId="{A005607F-E862-D442-893B-74D70A311A98}" dt="2023-10-20T18:28:28.009" v="1916" actId="478"/>
          <ac:graphicFrameMkLst>
            <pc:docMk/>
            <pc:sldMk cId="919695514" sldId="347"/>
            <ac:graphicFrameMk id="3" creationId="{73B18D38-884D-D9F3-80C8-23B74C3ADFB5}"/>
          </ac:graphicFrameMkLst>
        </pc:graphicFrameChg>
        <pc:graphicFrameChg chg="add mod modGraphic">
          <ac:chgData name="Elly Anastasiades" userId="73977e1c-e180-4055-ae90-b545994b8f7a" providerId="ADAL" clId="{A005607F-E862-D442-893B-74D70A311A98}" dt="2023-10-21T07:51:49.371" v="2830" actId="12269"/>
          <ac:graphicFrameMkLst>
            <pc:docMk/>
            <pc:sldMk cId="919695514" sldId="347"/>
            <ac:graphicFrameMk id="9" creationId="{F7710150-7073-8BE9-17A0-1FB9EB5095C1}"/>
          </ac:graphicFrameMkLst>
        </pc:graphicFrameChg>
        <pc:picChg chg="del">
          <ac:chgData name="Elly Anastasiades" userId="73977e1c-e180-4055-ae90-b545994b8f7a" providerId="ADAL" clId="{A005607F-E862-D442-893B-74D70A311A98}" dt="2023-10-20T18:25:39.743" v="1902" actId="478"/>
          <ac:picMkLst>
            <pc:docMk/>
            <pc:sldMk cId="919695514" sldId="347"/>
            <ac:picMk id="1026" creationId="{6C631DD3-2DA7-25FA-28A7-A856AAE8880A}"/>
          </ac:picMkLst>
        </pc:picChg>
      </pc:sldChg>
      <pc:sldChg chg="modSp add mod modNotesTx">
        <pc:chgData name="Elly Anastasiades" userId="73977e1c-e180-4055-ae90-b545994b8f7a" providerId="ADAL" clId="{A005607F-E862-D442-893B-74D70A311A98}" dt="2023-10-22T04:29:07.687" v="4333"/>
        <pc:sldMkLst>
          <pc:docMk/>
          <pc:sldMk cId="1328434645" sldId="347"/>
        </pc:sldMkLst>
        <pc:spChg chg="mod">
          <ac:chgData name="Elly Anastasiades" userId="73977e1c-e180-4055-ae90-b545994b8f7a" providerId="ADAL" clId="{A005607F-E862-D442-893B-74D70A311A98}" dt="2023-10-22T04:28:30.912" v="4332" actId="27636"/>
          <ac:spMkLst>
            <pc:docMk/>
            <pc:sldMk cId="1328434645" sldId="347"/>
            <ac:spMk id="3" creationId="{7C18B4C3-075A-AD3F-EAE1-44780924A1DC}"/>
          </ac:spMkLst>
        </pc:spChg>
        <pc:spChg chg="mod">
          <ac:chgData name="Elly Anastasiades" userId="73977e1c-e180-4055-ae90-b545994b8f7a" providerId="ADAL" clId="{A005607F-E862-D442-893B-74D70A311A98}" dt="2023-10-22T04:25:05.655" v="4302" actId="20577"/>
          <ac:spMkLst>
            <pc:docMk/>
            <pc:sldMk cId="1328434645" sldId="347"/>
            <ac:spMk id="7" creationId="{2F5F6805-A3DE-43B7-840B-DBD845531560}"/>
          </ac:spMkLst>
        </pc:spChg>
      </pc:sldChg>
      <pc:sldChg chg="addSp delSp modSp add mod modNotesTx">
        <pc:chgData name="Elly Anastasiades" userId="73977e1c-e180-4055-ae90-b545994b8f7a" providerId="ADAL" clId="{A005607F-E862-D442-893B-74D70A311A98}" dt="2023-10-21T07:38:22.526" v="2781" actId="20577"/>
        <pc:sldMkLst>
          <pc:docMk/>
          <pc:sldMk cId="3049428032" sldId="348"/>
        </pc:sldMkLst>
        <pc:spChg chg="add mod">
          <ac:chgData name="Elly Anastasiades" userId="73977e1c-e180-4055-ae90-b545994b8f7a" providerId="ADAL" clId="{A005607F-E862-D442-893B-74D70A311A98}" dt="2023-10-21T07:37:09.671" v="2779" actId="404"/>
          <ac:spMkLst>
            <pc:docMk/>
            <pc:sldMk cId="3049428032" sldId="348"/>
            <ac:spMk id="4" creationId="{38416A51-0FDE-3E33-6A34-0F28F2476687}"/>
          </ac:spMkLst>
        </pc:spChg>
        <pc:graphicFrameChg chg="del mod">
          <ac:chgData name="Elly Anastasiades" userId="73977e1c-e180-4055-ae90-b545994b8f7a" providerId="ADAL" clId="{A005607F-E862-D442-893B-74D70A311A98}" dt="2023-10-21T07:29:23.447" v="2412" actId="478"/>
          <ac:graphicFrameMkLst>
            <pc:docMk/>
            <pc:sldMk cId="3049428032" sldId="348"/>
            <ac:graphicFrameMk id="6" creationId="{B58F23A9-45BF-41DC-5CA5-7EA4119482BF}"/>
          </ac:graphicFrameMkLst>
        </pc:graphicFrameChg>
        <pc:picChg chg="add mod">
          <ac:chgData name="Elly Anastasiades" userId="73977e1c-e180-4055-ae90-b545994b8f7a" providerId="ADAL" clId="{A005607F-E862-D442-893B-74D70A311A98}" dt="2023-10-21T07:33:39.656" v="2744" actId="1076"/>
          <ac:picMkLst>
            <pc:docMk/>
            <pc:sldMk cId="3049428032" sldId="348"/>
            <ac:picMk id="7" creationId="{D38A1D73-5D1B-BF86-6DEE-CED9629C6A6F}"/>
          </ac:picMkLst>
        </pc:picChg>
      </pc:sldChg>
      <pc:sldChg chg="new del">
        <pc:chgData name="Elly Anastasiades" userId="73977e1c-e180-4055-ae90-b545994b8f7a" providerId="ADAL" clId="{A005607F-E862-D442-893B-74D70A311A98}" dt="2023-10-21T07:24:18.220" v="2409" actId="2696"/>
        <pc:sldMkLst>
          <pc:docMk/>
          <pc:sldMk cId="3534034495" sldId="348"/>
        </pc:sldMkLst>
      </pc:sldChg>
      <pc:sldChg chg="addSp delSp modSp add mod modNotesTx">
        <pc:chgData name="Elly Anastasiades" userId="73977e1c-e180-4055-ae90-b545994b8f7a" providerId="ADAL" clId="{A005607F-E862-D442-893B-74D70A311A98}" dt="2023-10-22T04:35:33.208" v="4418" actId="1076"/>
        <pc:sldMkLst>
          <pc:docMk/>
          <pc:sldMk cId="3773196264" sldId="348"/>
        </pc:sldMkLst>
        <pc:spChg chg="mod">
          <ac:chgData name="Elly Anastasiades" userId="73977e1c-e180-4055-ae90-b545994b8f7a" providerId="ADAL" clId="{A005607F-E862-D442-893B-74D70A311A98}" dt="2023-10-22T04:35:33.208" v="4418" actId="1076"/>
          <ac:spMkLst>
            <pc:docMk/>
            <pc:sldMk cId="3773196264" sldId="348"/>
            <ac:spMk id="2" creationId="{200E2A8E-E5D3-D4D6-77C0-FC4BF355A4D6}"/>
          </ac:spMkLst>
        </pc:spChg>
        <pc:spChg chg="mod">
          <ac:chgData name="Elly Anastasiades" userId="73977e1c-e180-4055-ae90-b545994b8f7a" providerId="ADAL" clId="{A005607F-E862-D442-893B-74D70A311A98}" dt="2023-10-22T04:35:29.393" v="4417" actId="20577"/>
          <ac:spMkLst>
            <pc:docMk/>
            <pc:sldMk cId="3773196264" sldId="348"/>
            <ac:spMk id="6" creationId="{01D662E2-39EB-BA50-F4BF-D71B398D6554}"/>
          </ac:spMkLst>
        </pc:spChg>
        <pc:picChg chg="add del">
          <ac:chgData name="Elly Anastasiades" userId="73977e1c-e180-4055-ae90-b545994b8f7a" providerId="ADAL" clId="{A005607F-E862-D442-893B-74D70A311A98}" dt="2023-10-22T04:35:20.616" v="4403" actId="478"/>
          <ac:picMkLst>
            <pc:docMk/>
            <pc:sldMk cId="3773196264" sldId="348"/>
            <ac:picMk id="8" creationId="{217A3022-CC2B-2F60-4CC3-5A311FD06C5B}"/>
          </ac:picMkLst>
        </pc:picChg>
      </pc:sldChg>
      <pc:sldChg chg="addSp delSp modSp new mod ord">
        <pc:chgData name="Elly Anastasiades" userId="73977e1c-e180-4055-ae90-b545994b8f7a" providerId="ADAL" clId="{A005607F-E862-D442-893B-74D70A311A98}" dt="2023-10-22T04:49:24.499" v="4888" actId="27636"/>
        <pc:sldMkLst>
          <pc:docMk/>
          <pc:sldMk cId="1507659495" sldId="349"/>
        </pc:sldMkLst>
        <pc:spChg chg="mod">
          <ac:chgData name="Elly Anastasiades" userId="73977e1c-e180-4055-ae90-b545994b8f7a" providerId="ADAL" clId="{A005607F-E862-D442-893B-74D70A311A98}" dt="2023-10-22T04:49:24.499" v="4888" actId="27636"/>
          <ac:spMkLst>
            <pc:docMk/>
            <pc:sldMk cId="1507659495" sldId="349"/>
            <ac:spMk id="2" creationId="{6EE1C29E-606B-70B7-6E7D-D18E8D90AC19}"/>
          </ac:spMkLst>
        </pc:spChg>
        <pc:spChg chg="del">
          <ac:chgData name="Elly Anastasiades" userId="73977e1c-e180-4055-ae90-b545994b8f7a" providerId="ADAL" clId="{A005607F-E862-D442-893B-74D70A311A98}" dt="2023-10-22T04:36:55.060" v="4479" actId="478"/>
          <ac:spMkLst>
            <pc:docMk/>
            <pc:sldMk cId="1507659495" sldId="349"/>
            <ac:spMk id="3" creationId="{9813430C-809D-243A-EC27-439255F973E1}"/>
          </ac:spMkLst>
        </pc:spChg>
        <pc:graphicFrameChg chg="add del mod modGraphic">
          <ac:chgData name="Elly Anastasiades" userId="73977e1c-e180-4055-ae90-b545994b8f7a" providerId="ADAL" clId="{A005607F-E862-D442-893B-74D70A311A98}" dt="2023-10-22T04:37:28.973" v="4498" actId="478"/>
          <ac:graphicFrameMkLst>
            <pc:docMk/>
            <pc:sldMk cId="1507659495" sldId="349"/>
            <ac:graphicFrameMk id="4" creationId="{B653126D-1EBA-E869-40F9-107010268D5C}"/>
          </ac:graphicFrameMkLst>
        </pc:graphicFrameChg>
        <pc:graphicFrameChg chg="add del modGraphic">
          <ac:chgData name="Elly Anastasiades" userId="73977e1c-e180-4055-ae90-b545994b8f7a" providerId="ADAL" clId="{A005607F-E862-D442-893B-74D70A311A98}" dt="2023-10-22T04:37:49.531" v="4500" actId="478"/>
          <ac:graphicFrameMkLst>
            <pc:docMk/>
            <pc:sldMk cId="1507659495" sldId="349"/>
            <ac:graphicFrameMk id="5" creationId="{1034D38E-0239-62DB-54A9-FE3328098529}"/>
          </ac:graphicFrameMkLst>
        </pc:graphicFrameChg>
        <pc:graphicFrameChg chg="add mod modGraphic">
          <ac:chgData name="Elly Anastasiades" userId="73977e1c-e180-4055-ae90-b545994b8f7a" providerId="ADAL" clId="{A005607F-E862-D442-893B-74D70A311A98}" dt="2023-10-22T04:48:54.595" v="4883" actId="108"/>
          <ac:graphicFrameMkLst>
            <pc:docMk/>
            <pc:sldMk cId="1507659495" sldId="349"/>
            <ac:graphicFrameMk id="6" creationId="{F1D86F6B-5FC0-3DAB-A3CE-6C1FAABD8D9C}"/>
          </ac:graphicFrameMkLst>
        </pc:graphicFrameChg>
      </pc:sldChg>
      <pc:sldChg chg="modSp new del mod">
        <pc:chgData name="Elly Anastasiades" userId="73977e1c-e180-4055-ae90-b545994b8f7a" providerId="ADAL" clId="{A005607F-E862-D442-893B-74D70A311A98}" dt="2023-10-21T07:40:32.684" v="2820" actId="2696"/>
        <pc:sldMkLst>
          <pc:docMk/>
          <pc:sldMk cId="3607702798" sldId="349"/>
        </pc:sldMkLst>
        <pc:spChg chg="mod">
          <ac:chgData name="Elly Anastasiades" userId="73977e1c-e180-4055-ae90-b545994b8f7a" providerId="ADAL" clId="{A005607F-E862-D442-893B-74D70A311A98}" dt="2023-10-21T07:39:31.839" v="2819" actId="20577"/>
          <ac:spMkLst>
            <pc:docMk/>
            <pc:sldMk cId="3607702798" sldId="349"/>
            <ac:spMk id="2" creationId="{14CBD09C-AD85-E5A6-3636-562E77B0D6F5}"/>
          </ac:spMkLst>
        </pc:spChg>
      </pc:sldChg>
      <pc:sldChg chg="addSp modSp add mod">
        <pc:chgData name="Elly Anastasiades" userId="73977e1c-e180-4055-ae90-b545994b8f7a" providerId="ADAL" clId="{A005607F-E862-D442-893B-74D70A311A98}" dt="2023-10-22T05:31:06.124" v="5032" actId="403"/>
        <pc:sldMkLst>
          <pc:docMk/>
          <pc:sldMk cId="644699240" sldId="350"/>
        </pc:sldMkLst>
        <pc:spChg chg="mod">
          <ac:chgData name="Elly Anastasiades" userId="73977e1c-e180-4055-ae90-b545994b8f7a" providerId="ADAL" clId="{A005607F-E862-D442-893B-74D70A311A98}" dt="2023-10-22T05:30:39.274" v="5020" actId="1076"/>
          <ac:spMkLst>
            <pc:docMk/>
            <pc:sldMk cId="644699240" sldId="350"/>
            <ac:spMk id="2" creationId="{D361CE69-05AC-DEF1-E2AD-2D6642E1E37E}"/>
          </ac:spMkLst>
        </pc:spChg>
        <pc:spChg chg="add mod">
          <ac:chgData name="Elly Anastasiades" userId="73977e1c-e180-4055-ae90-b545994b8f7a" providerId="ADAL" clId="{A005607F-E862-D442-893B-74D70A311A98}" dt="2023-10-22T05:31:06.124" v="5032" actId="403"/>
          <ac:spMkLst>
            <pc:docMk/>
            <pc:sldMk cId="644699240" sldId="350"/>
            <ac:spMk id="6" creationId="{12435E0C-BDDF-8FD7-2EA1-87477151C142}"/>
          </ac:spMkLst>
        </pc:spChg>
        <pc:spChg chg="mod">
          <ac:chgData name="Elly Anastasiades" userId="73977e1c-e180-4055-ae90-b545994b8f7a" providerId="ADAL" clId="{A005607F-E862-D442-893B-74D70A311A98}" dt="2023-10-22T05:27:05.157" v="4983" actId="20577"/>
          <ac:spMkLst>
            <pc:docMk/>
            <pc:sldMk cId="644699240" sldId="350"/>
            <ac:spMk id="7" creationId="{2F5F6805-A3DE-43B7-840B-DBD845531560}"/>
          </ac:spMkLst>
        </pc:spChg>
        <pc:picChg chg="add mod modCrop">
          <ac:chgData name="Elly Anastasiades" userId="73977e1c-e180-4055-ae90-b545994b8f7a" providerId="ADAL" clId="{A005607F-E862-D442-893B-74D70A311A98}" dt="2023-10-22T05:31:03.351" v="5031" actId="1076"/>
          <ac:picMkLst>
            <pc:docMk/>
            <pc:sldMk cId="644699240" sldId="350"/>
            <ac:picMk id="4" creationId="{5ADEE260-7990-9F84-149C-081456488863}"/>
          </ac:picMkLst>
        </pc:picChg>
      </pc:sldChg>
      <pc:sldChg chg="addSp delSp modSp add mod ord modNotesTx">
        <pc:chgData name="Elly Anastasiades" userId="73977e1c-e180-4055-ae90-b545994b8f7a" providerId="ADAL" clId="{A005607F-E862-D442-893B-74D70A311A98}" dt="2023-10-22T05:48:03.969" v="5249" actId="20577"/>
        <pc:sldMkLst>
          <pc:docMk/>
          <pc:sldMk cId="3340154216" sldId="351"/>
        </pc:sldMkLst>
        <pc:spChg chg="mod">
          <ac:chgData name="Elly Anastasiades" userId="73977e1c-e180-4055-ae90-b545994b8f7a" providerId="ADAL" clId="{A005607F-E862-D442-893B-74D70A311A98}" dt="2023-10-22T05:45:06.651" v="5174" actId="1035"/>
          <ac:spMkLst>
            <pc:docMk/>
            <pc:sldMk cId="3340154216" sldId="351"/>
            <ac:spMk id="2" creationId="{DAD79F63-9360-36AB-F8B6-F4BAA3967306}"/>
          </ac:spMkLst>
        </pc:spChg>
        <pc:spChg chg="mod">
          <ac:chgData name="Elly Anastasiades" userId="73977e1c-e180-4055-ae90-b545994b8f7a" providerId="ADAL" clId="{A005607F-E862-D442-893B-74D70A311A98}" dt="2023-10-22T05:44:50.975" v="5165" actId="1076"/>
          <ac:spMkLst>
            <pc:docMk/>
            <pc:sldMk cId="3340154216" sldId="351"/>
            <ac:spMk id="3" creationId="{7C18B4C3-075A-AD3F-EAE1-44780924A1DC}"/>
          </ac:spMkLst>
        </pc:spChg>
        <pc:grpChg chg="add">
          <ac:chgData name="Elly Anastasiades" userId="73977e1c-e180-4055-ae90-b545994b8f7a" providerId="ADAL" clId="{A005607F-E862-D442-893B-74D70A311A98}" dt="2023-10-22T05:46:03.178" v="5211" actId="164"/>
          <ac:grpSpMkLst>
            <pc:docMk/>
            <pc:sldMk cId="3340154216" sldId="351"/>
            <ac:grpSpMk id="17" creationId="{5D4D5CD3-CEA3-3A44-3B18-630B0A0BEBB1}"/>
          </ac:grpSpMkLst>
        </pc:grpChg>
        <pc:grpChg chg="add mod">
          <ac:chgData name="Elly Anastasiades" userId="73977e1c-e180-4055-ae90-b545994b8f7a" providerId="ADAL" clId="{A005607F-E862-D442-893B-74D70A311A98}" dt="2023-10-22T05:46:14.536" v="5220" actId="1035"/>
          <ac:grpSpMkLst>
            <pc:docMk/>
            <pc:sldMk cId="3340154216" sldId="351"/>
            <ac:grpSpMk id="18" creationId="{2D3236D0-11C1-BAB2-53A3-5AD9D0DCF795}"/>
          </ac:grpSpMkLst>
        </pc:grpChg>
        <pc:picChg chg="add mod">
          <ac:chgData name="Elly Anastasiades" userId="73977e1c-e180-4055-ae90-b545994b8f7a" providerId="ADAL" clId="{A005607F-E862-D442-893B-74D70A311A98}" dt="2023-10-22T05:44:57.192" v="5167" actId="1076"/>
          <ac:picMkLst>
            <pc:docMk/>
            <pc:sldMk cId="3340154216" sldId="351"/>
            <ac:picMk id="5" creationId="{C77FF74F-7AD8-34D9-6DB6-C78591C2D21D}"/>
          </ac:picMkLst>
        </pc:picChg>
        <pc:picChg chg="add mod">
          <ac:chgData name="Elly Anastasiades" userId="73977e1c-e180-4055-ae90-b545994b8f7a" providerId="ADAL" clId="{A005607F-E862-D442-893B-74D70A311A98}" dt="2023-10-22T05:45:04.846" v="5173" actId="1038"/>
          <ac:picMkLst>
            <pc:docMk/>
            <pc:sldMk cId="3340154216" sldId="351"/>
            <ac:picMk id="8" creationId="{8CC9F9F4-ED36-53B6-9837-3F59BB9E2CDD}"/>
          </ac:picMkLst>
        </pc:picChg>
        <pc:picChg chg="add mod">
          <ac:chgData name="Elly Anastasiades" userId="73977e1c-e180-4055-ae90-b545994b8f7a" providerId="ADAL" clId="{A005607F-E862-D442-893B-74D70A311A98}" dt="2023-10-22T05:45:10.897" v="5179" actId="1038"/>
          <ac:picMkLst>
            <pc:docMk/>
            <pc:sldMk cId="3340154216" sldId="351"/>
            <ac:picMk id="10" creationId="{D0726A3B-7FCF-621C-A042-B88F0E9BD060}"/>
          </ac:picMkLst>
        </pc:picChg>
        <pc:picChg chg="add mod">
          <ac:chgData name="Elly Anastasiades" userId="73977e1c-e180-4055-ae90-b545994b8f7a" providerId="ADAL" clId="{A005607F-E862-D442-893B-74D70A311A98}" dt="2023-10-22T05:45:13.412" v="5185" actId="1038"/>
          <ac:picMkLst>
            <pc:docMk/>
            <pc:sldMk cId="3340154216" sldId="351"/>
            <ac:picMk id="12" creationId="{29FBF1BB-CEFD-7E12-E116-17801425AA26}"/>
          </ac:picMkLst>
        </pc:picChg>
        <pc:picChg chg="add mod">
          <ac:chgData name="Elly Anastasiades" userId="73977e1c-e180-4055-ae90-b545994b8f7a" providerId="ADAL" clId="{A005607F-E862-D442-893B-74D70A311A98}" dt="2023-10-22T05:45:49.269" v="5210" actId="1037"/>
          <ac:picMkLst>
            <pc:docMk/>
            <pc:sldMk cId="3340154216" sldId="351"/>
            <ac:picMk id="14" creationId="{F6254789-E7A7-F943-15E7-C1E3616FD23F}"/>
          </ac:picMkLst>
        </pc:picChg>
        <pc:picChg chg="add mod">
          <ac:chgData name="Elly Anastasiades" userId="73977e1c-e180-4055-ae90-b545994b8f7a" providerId="ADAL" clId="{A005607F-E862-D442-893B-74D70A311A98}" dt="2023-10-22T05:45:41.300" v="5206" actId="1038"/>
          <ac:picMkLst>
            <pc:docMk/>
            <pc:sldMk cId="3340154216" sldId="351"/>
            <ac:picMk id="16" creationId="{50176EFA-4457-C169-A42E-DE5693942D94}"/>
          </ac:picMkLst>
        </pc:picChg>
        <pc:picChg chg="del">
          <ac:chgData name="Elly Anastasiades" userId="73977e1c-e180-4055-ae90-b545994b8f7a" providerId="ADAL" clId="{A005607F-E862-D442-893B-74D70A311A98}" dt="2023-10-22T05:41:33.111" v="5114" actId="478"/>
          <ac:picMkLst>
            <pc:docMk/>
            <pc:sldMk cId="3340154216" sldId="351"/>
            <ac:picMk id="3074" creationId="{4CC96F62-579E-EB3B-EF4F-7202763B6DFF}"/>
          </ac:picMkLst>
        </pc:picChg>
      </pc:sldChg>
      <pc:sldChg chg="addSp delSp modSp add mod">
        <pc:chgData name="Elly Anastasiades" userId="73977e1c-e180-4055-ae90-b545994b8f7a" providerId="ADAL" clId="{A005607F-E862-D442-893B-74D70A311A98}" dt="2023-10-22T05:59:45.841" v="5421" actId="1038"/>
        <pc:sldMkLst>
          <pc:docMk/>
          <pc:sldMk cId="1048022473" sldId="352"/>
        </pc:sldMkLst>
        <pc:spChg chg="mod">
          <ac:chgData name="Elly Anastasiades" userId="73977e1c-e180-4055-ae90-b545994b8f7a" providerId="ADAL" clId="{A005607F-E862-D442-893B-74D70A311A98}" dt="2023-10-22T05:57:11.965" v="5389"/>
          <ac:spMkLst>
            <pc:docMk/>
            <pc:sldMk cId="1048022473" sldId="352"/>
            <ac:spMk id="3" creationId="{7C18B4C3-075A-AD3F-EAE1-44780924A1DC}"/>
          </ac:spMkLst>
        </pc:spChg>
        <pc:spChg chg="mod">
          <ac:chgData name="Elly Anastasiades" userId="73977e1c-e180-4055-ae90-b545994b8f7a" providerId="ADAL" clId="{A005607F-E862-D442-893B-74D70A311A98}" dt="2023-10-22T05:57:51.843" v="5401" actId="1076"/>
          <ac:spMkLst>
            <pc:docMk/>
            <pc:sldMk cId="1048022473" sldId="352"/>
            <ac:spMk id="5" creationId="{505D94C8-F1F3-3089-AAD8-77ACB6570009}"/>
          </ac:spMkLst>
        </pc:spChg>
        <pc:spChg chg="mod">
          <ac:chgData name="Elly Anastasiades" userId="73977e1c-e180-4055-ae90-b545994b8f7a" providerId="ADAL" clId="{A005607F-E862-D442-893B-74D70A311A98}" dt="2023-10-22T05:55:44.808" v="5362" actId="20577"/>
          <ac:spMkLst>
            <pc:docMk/>
            <pc:sldMk cId="1048022473" sldId="352"/>
            <ac:spMk id="7" creationId="{2F5F6805-A3DE-43B7-840B-DBD845531560}"/>
          </ac:spMkLst>
        </pc:spChg>
        <pc:picChg chg="del">
          <ac:chgData name="Elly Anastasiades" userId="73977e1c-e180-4055-ae90-b545994b8f7a" providerId="ADAL" clId="{A005607F-E862-D442-893B-74D70A311A98}" dt="2023-10-22T05:56:26.202" v="5383" actId="478"/>
          <ac:picMkLst>
            <pc:docMk/>
            <pc:sldMk cId="1048022473" sldId="352"/>
            <ac:picMk id="5122" creationId="{1A64156D-C975-4601-B5BB-ED25A4315F16}"/>
          </ac:picMkLst>
        </pc:picChg>
        <pc:picChg chg="add mod">
          <ac:chgData name="Elly Anastasiades" userId="73977e1c-e180-4055-ae90-b545994b8f7a" providerId="ADAL" clId="{A005607F-E862-D442-893B-74D70A311A98}" dt="2023-10-22T05:59:45.841" v="5421" actId="1038"/>
          <ac:picMkLst>
            <pc:docMk/>
            <pc:sldMk cId="1048022473" sldId="352"/>
            <ac:picMk id="7170" creationId="{BF129D5D-C417-65A8-FD90-4476C6EC5C62}"/>
          </ac:picMkLst>
        </pc:picChg>
      </pc:sldChg>
      <pc:sldChg chg="addSp delSp modSp add mod">
        <pc:chgData name="Elly Anastasiades" userId="73977e1c-e180-4055-ae90-b545994b8f7a" providerId="ADAL" clId="{A005607F-E862-D442-893B-74D70A311A98}" dt="2023-10-22T06:09:40.767" v="5544" actId="1076"/>
        <pc:sldMkLst>
          <pc:docMk/>
          <pc:sldMk cId="442337595" sldId="353"/>
        </pc:sldMkLst>
        <pc:spChg chg="mod">
          <ac:chgData name="Elly Anastasiades" userId="73977e1c-e180-4055-ae90-b545994b8f7a" providerId="ADAL" clId="{A005607F-E862-D442-893B-74D70A311A98}" dt="2023-10-22T06:08:24.518" v="5534" actId="20577"/>
          <ac:spMkLst>
            <pc:docMk/>
            <pc:sldMk cId="442337595" sldId="353"/>
            <ac:spMk id="3" creationId="{7C18B4C3-075A-AD3F-EAE1-44780924A1DC}"/>
          </ac:spMkLst>
        </pc:spChg>
        <pc:spChg chg="mod">
          <ac:chgData name="Elly Anastasiades" userId="73977e1c-e180-4055-ae90-b545994b8f7a" providerId="ADAL" clId="{A005607F-E862-D442-893B-74D70A311A98}" dt="2023-10-22T06:08:47.579" v="5539" actId="1076"/>
          <ac:spMkLst>
            <pc:docMk/>
            <pc:sldMk cId="442337595" sldId="353"/>
            <ac:spMk id="5" creationId="{0B9653C6-DEA9-FAB1-7924-90E4A35D2973}"/>
          </ac:spMkLst>
        </pc:spChg>
        <pc:spChg chg="mod">
          <ac:chgData name="Elly Anastasiades" userId="73977e1c-e180-4055-ae90-b545994b8f7a" providerId="ADAL" clId="{A005607F-E862-D442-893B-74D70A311A98}" dt="2023-10-22T06:06:57.693" v="5497" actId="20577"/>
          <ac:spMkLst>
            <pc:docMk/>
            <pc:sldMk cId="442337595" sldId="353"/>
            <ac:spMk id="7" creationId="{2F5F6805-A3DE-43B7-840B-DBD845531560}"/>
          </ac:spMkLst>
        </pc:spChg>
        <pc:picChg chg="del">
          <ac:chgData name="Elly Anastasiades" userId="73977e1c-e180-4055-ae90-b545994b8f7a" providerId="ADAL" clId="{A005607F-E862-D442-893B-74D70A311A98}" dt="2023-10-22T06:07:49.278" v="5526" actId="478"/>
          <ac:picMkLst>
            <pc:docMk/>
            <pc:sldMk cId="442337595" sldId="353"/>
            <ac:picMk id="4" creationId="{98EB836F-473E-EC6A-35ED-8771CB041115}"/>
          </ac:picMkLst>
        </pc:picChg>
        <pc:picChg chg="add mod">
          <ac:chgData name="Elly Anastasiades" userId="73977e1c-e180-4055-ae90-b545994b8f7a" providerId="ADAL" clId="{A005607F-E862-D442-893B-74D70A311A98}" dt="2023-10-22T06:09:40.767" v="5544" actId="1076"/>
          <ac:picMkLst>
            <pc:docMk/>
            <pc:sldMk cId="442337595" sldId="353"/>
            <ac:picMk id="8194" creationId="{4B77ED76-C196-5420-6B37-14489C14F72D}"/>
          </ac:picMkLst>
        </pc:picChg>
      </pc:sldChg>
      <pc:sldChg chg="addSp delSp modSp add mod modNotesTx">
        <pc:chgData name="Elly Anastasiades" userId="73977e1c-e180-4055-ae90-b545994b8f7a" providerId="ADAL" clId="{A005607F-E862-D442-893B-74D70A311A98}" dt="2023-10-22T08:58:38.441" v="6233" actId="20577"/>
        <pc:sldMkLst>
          <pc:docMk/>
          <pc:sldMk cId="3711873308" sldId="354"/>
        </pc:sldMkLst>
        <pc:spChg chg="add mod">
          <ac:chgData name="Elly Anastasiades" userId="73977e1c-e180-4055-ae90-b545994b8f7a" providerId="ADAL" clId="{A005607F-E862-D442-893B-74D70A311A98}" dt="2023-10-22T08:58:38.441" v="6233" actId="20577"/>
          <ac:spMkLst>
            <pc:docMk/>
            <pc:sldMk cId="3711873308" sldId="354"/>
            <ac:spMk id="2" creationId="{B675BC2F-D83D-6B36-CEFF-DC32B0A48491}"/>
          </ac:spMkLst>
        </pc:spChg>
        <pc:spChg chg="mod">
          <ac:chgData name="Elly Anastasiades" userId="73977e1c-e180-4055-ae90-b545994b8f7a" providerId="ADAL" clId="{A005607F-E862-D442-893B-74D70A311A98}" dt="2023-10-22T06:07:27.306" v="5524" actId="27636"/>
          <ac:spMkLst>
            <pc:docMk/>
            <pc:sldMk cId="3711873308" sldId="354"/>
            <ac:spMk id="3" creationId="{7C18B4C3-075A-AD3F-EAE1-44780924A1DC}"/>
          </ac:spMkLst>
        </pc:spChg>
        <pc:spChg chg="add mod">
          <ac:chgData name="Elly Anastasiades" userId="73977e1c-e180-4055-ae90-b545994b8f7a" providerId="ADAL" clId="{A005607F-E862-D442-893B-74D70A311A98}" dt="2023-10-22T06:18:17.481" v="5663" actId="1076"/>
          <ac:spMkLst>
            <pc:docMk/>
            <pc:sldMk cId="3711873308" sldId="354"/>
            <ac:spMk id="5" creationId="{1803B192-415C-0E0E-7711-A64AF53958EA}"/>
          </ac:spMkLst>
        </pc:spChg>
        <pc:spChg chg="del mod">
          <ac:chgData name="Elly Anastasiades" userId="73977e1c-e180-4055-ae90-b545994b8f7a" providerId="ADAL" clId="{A005607F-E862-D442-893B-74D70A311A98}" dt="2023-10-22T06:11:44.936" v="5580" actId="478"/>
          <ac:spMkLst>
            <pc:docMk/>
            <pc:sldMk cId="3711873308" sldId="354"/>
            <ac:spMk id="7" creationId="{2F5F6805-A3DE-43B7-840B-DBD845531560}"/>
          </ac:spMkLst>
        </pc:spChg>
        <pc:picChg chg="add mod">
          <ac:chgData name="Elly Anastasiades" userId="73977e1c-e180-4055-ae90-b545994b8f7a" providerId="ADAL" clId="{A005607F-E862-D442-893B-74D70A311A98}" dt="2023-10-22T06:11:45.381" v="5581"/>
          <ac:picMkLst>
            <pc:docMk/>
            <pc:sldMk cId="3711873308" sldId="354"/>
            <ac:picMk id="4" creationId="{6A981AF7-AD8E-B2B9-99C7-6E25FC4D4334}"/>
          </ac:picMkLst>
        </pc:picChg>
      </pc:sldChg>
      <pc:sldChg chg="modSp add mod">
        <pc:chgData name="Elly Anastasiades" userId="73977e1c-e180-4055-ae90-b545994b8f7a" providerId="ADAL" clId="{A005607F-E862-D442-893B-74D70A311A98}" dt="2023-10-22T08:58:46.112" v="6235" actId="20577"/>
        <pc:sldMkLst>
          <pc:docMk/>
          <pc:sldMk cId="1067288192" sldId="355"/>
        </pc:sldMkLst>
        <pc:spChg chg="mod">
          <ac:chgData name="Elly Anastasiades" userId="73977e1c-e180-4055-ae90-b545994b8f7a" providerId="ADAL" clId="{A005607F-E862-D442-893B-74D70A311A98}" dt="2023-10-22T08:58:46.112" v="6235" actId="20577"/>
          <ac:spMkLst>
            <pc:docMk/>
            <pc:sldMk cId="1067288192" sldId="355"/>
            <ac:spMk id="2" creationId="{B675BC2F-D83D-6B36-CEFF-DC32B0A48491}"/>
          </ac:spMkLst>
        </pc:spChg>
        <pc:spChg chg="mod">
          <ac:chgData name="Elly Anastasiades" userId="73977e1c-e180-4055-ae90-b545994b8f7a" providerId="ADAL" clId="{A005607F-E862-D442-893B-74D70A311A98}" dt="2023-10-22T06:19:59.037" v="5908" actId="20577"/>
          <ac:spMkLst>
            <pc:docMk/>
            <pc:sldMk cId="1067288192" sldId="355"/>
            <ac:spMk id="5" creationId="{1803B192-415C-0E0E-7711-A64AF53958EA}"/>
          </ac:spMkLst>
        </pc:spChg>
      </pc:sldChg>
      <pc:sldChg chg="addSp delSp modSp add mod">
        <pc:chgData name="Elly Anastasiades" userId="73977e1c-e180-4055-ae90-b545994b8f7a" providerId="ADAL" clId="{A005607F-E862-D442-893B-74D70A311A98}" dt="2023-10-22T08:58:51.988" v="6237" actId="20577"/>
        <pc:sldMkLst>
          <pc:docMk/>
          <pc:sldMk cId="3341279349" sldId="356"/>
        </pc:sldMkLst>
        <pc:spChg chg="mod">
          <ac:chgData name="Elly Anastasiades" userId="73977e1c-e180-4055-ae90-b545994b8f7a" providerId="ADAL" clId="{A005607F-E862-D442-893B-74D70A311A98}" dt="2023-10-22T08:58:51.988" v="6237" actId="20577"/>
          <ac:spMkLst>
            <pc:docMk/>
            <pc:sldMk cId="3341279349" sldId="356"/>
            <ac:spMk id="2" creationId="{B675BC2F-D83D-6B36-CEFF-DC32B0A48491}"/>
          </ac:spMkLst>
        </pc:spChg>
        <pc:spChg chg="mod">
          <ac:chgData name="Elly Anastasiades" userId="73977e1c-e180-4055-ae90-b545994b8f7a" providerId="ADAL" clId="{A005607F-E862-D442-893B-74D70A311A98}" dt="2023-10-22T06:22:12.068" v="5956" actId="27636"/>
          <ac:spMkLst>
            <pc:docMk/>
            <pc:sldMk cId="3341279349" sldId="356"/>
            <ac:spMk id="5" creationId="{1803B192-415C-0E0E-7711-A64AF53958EA}"/>
          </ac:spMkLst>
        </pc:spChg>
        <pc:spChg chg="add del mod">
          <ac:chgData name="Elly Anastasiades" userId="73977e1c-e180-4055-ae90-b545994b8f7a" providerId="ADAL" clId="{A005607F-E862-D442-893B-74D70A311A98}" dt="2023-10-22T06:21:56.627" v="5942"/>
          <ac:spMkLst>
            <pc:docMk/>
            <pc:sldMk cId="3341279349" sldId="356"/>
            <ac:spMk id="6" creationId="{76A064CC-9C95-C5F6-C47A-0D0ACB2FDA69}"/>
          </ac:spMkLst>
        </pc:spChg>
      </pc:sldChg>
      <pc:sldChg chg="addSp delSp modSp add mod">
        <pc:chgData name="Elly Anastasiades" userId="73977e1c-e180-4055-ae90-b545994b8f7a" providerId="ADAL" clId="{A005607F-E862-D442-893B-74D70A311A98}" dt="2023-10-22T08:58:56.472" v="6239" actId="20577"/>
        <pc:sldMkLst>
          <pc:docMk/>
          <pc:sldMk cId="4096637033" sldId="357"/>
        </pc:sldMkLst>
        <pc:spChg chg="mod">
          <ac:chgData name="Elly Anastasiades" userId="73977e1c-e180-4055-ae90-b545994b8f7a" providerId="ADAL" clId="{A005607F-E862-D442-893B-74D70A311A98}" dt="2023-10-22T08:58:56.472" v="6239" actId="20577"/>
          <ac:spMkLst>
            <pc:docMk/>
            <pc:sldMk cId="4096637033" sldId="357"/>
            <ac:spMk id="2" creationId="{B675BC2F-D83D-6B36-CEFF-DC32B0A48491}"/>
          </ac:spMkLst>
        </pc:spChg>
        <pc:spChg chg="mod">
          <ac:chgData name="Elly Anastasiades" userId="73977e1c-e180-4055-ae90-b545994b8f7a" providerId="ADAL" clId="{A005607F-E862-D442-893B-74D70A311A98}" dt="2023-10-22T06:23:31.093" v="5986" actId="1076"/>
          <ac:spMkLst>
            <pc:docMk/>
            <pc:sldMk cId="4096637033" sldId="357"/>
            <ac:spMk id="5" creationId="{1803B192-415C-0E0E-7711-A64AF53958EA}"/>
          </ac:spMkLst>
        </pc:spChg>
        <pc:spChg chg="add del">
          <ac:chgData name="Elly Anastasiades" userId="73977e1c-e180-4055-ae90-b545994b8f7a" providerId="ADAL" clId="{A005607F-E862-D442-893B-74D70A311A98}" dt="2023-10-22T06:22:47.985" v="5964"/>
          <ac:spMkLst>
            <pc:docMk/>
            <pc:sldMk cId="4096637033" sldId="357"/>
            <ac:spMk id="6" creationId="{CD29D034-32D5-3C61-6048-E28028D88BD9}"/>
          </ac:spMkLst>
        </pc:spChg>
        <pc:spChg chg="add del">
          <ac:chgData name="Elly Anastasiades" userId="73977e1c-e180-4055-ae90-b545994b8f7a" providerId="ADAL" clId="{A005607F-E862-D442-893B-74D70A311A98}" dt="2023-10-22T06:22:47.985" v="5964"/>
          <ac:spMkLst>
            <pc:docMk/>
            <pc:sldMk cId="4096637033" sldId="357"/>
            <ac:spMk id="7" creationId="{E26B8D82-2465-A7F6-1F49-902AF443D809}"/>
          </ac:spMkLst>
        </pc:spChg>
        <pc:spChg chg="add del">
          <ac:chgData name="Elly Anastasiades" userId="73977e1c-e180-4055-ae90-b545994b8f7a" providerId="ADAL" clId="{A005607F-E862-D442-893B-74D70A311A98}" dt="2023-10-22T06:22:47.985" v="5964"/>
          <ac:spMkLst>
            <pc:docMk/>
            <pc:sldMk cId="4096637033" sldId="357"/>
            <ac:spMk id="8" creationId="{7085C480-5BA0-9993-A918-AB38452AF28F}"/>
          </ac:spMkLst>
        </pc:spChg>
      </pc:sldChg>
      <pc:sldChg chg="addSp delSp modSp add mod ord modNotesTx">
        <pc:chgData name="Elly Anastasiades" userId="73977e1c-e180-4055-ae90-b545994b8f7a" providerId="ADAL" clId="{A005607F-E862-D442-893B-74D70A311A98}" dt="2023-10-22T06:30:22.812" v="6146" actId="20578"/>
        <pc:sldMkLst>
          <pc:docMk/>
          <pc:sldMk cId="2638960940" sldId="358"/>
        </pc:sldMkLst>
        <pc:spChg chg="mod">
          <ac:chgData name="Elly Anastasiades" userId="73977e1c-e180-4055-ae90-b545994b8f7a" providerId="ADAL" clId="{A005607F-E862-D442-893B-74D70A311A98}" dt="2023-10-22T06:27:33.476" v="6136" actId="20577"/>
          <ac:spMkLst>
            <pc:docMk/>
            <pc:sldMk cId="2638960940" sldId="358"/>
            <ac:spMk id="2" creationId="{B675BC2F-D83D-6B36-CEFF-DC32B0A48491}"/>
          </ac:spMkLst>
        </pc:spChg>
        <pc:spChg chg="del">
          <ac:chgData name="Elly Anastasiades" userId="73977e1c-e180-4055-ae90-b545994b8f7a" providerId="ADAL" clId="{A005607F-E862-D442-893B-74D70A311A98}" dt="2023-10-22T06:29:27.296" v="6138" actId="478"/>
          <ac:spMkLst>
            <pc:docMk/>
            <pc:sldMk cId="2638960940" sldId="358"/>
            <ac:spMk id="3" creationId="{7C18B4C3-075A-AD3F-EAE1-44780924A1DC}"/>
          </ac:spMkLst>
        </pc:spChg>
        <pc:spChg chg="del">
          <ac:chgData name="Elly Anastasiades" userId="73977e1c-e180-4055-ae90-b545994b8f7a" providerId="ADAL" clId="{A005607F-E862-D442-893B-74D70A311A98}" dt="2023-10-22T06:25:16.555" v="6060" actId="478"/>
          <ac:spMkLst>
            <pc:docMk/>
            <pc:sldMk cId="2638960940" sldId="358"/>
            <ac:spMk id="5" creationId="{1803B192-415C-0E0E-7711-A64AF53958EA}"/>
          </ac:spMkLst>
        </pc:spChg>
        <pc:picChg chg="del">
          <ac:chgData name="Elly Anastasiades" userId="73977e1c-e180-4055-ae90-b545994b8f7a" providerId="ADAL" clId="{A005607F-E862-D442-893B-74D70A311A98}" dt="2023-10-22T06:25:13.406" v="6058" actId="478"/>
          <ac:picMkLst>
            <pc:docMk/>
            <pc:sldMk cId="2638960940" sldId="358"/>
            <ac:picMk id="4" creationId="{6A981AF7-AD8E-B2B9-99C7-6E25FC4D4334}"/>
          </ac:picMkLst>
        </pc:picChg>
        <pc:picChg chg="add mod">
          <ac:chgData name="Elly Anastasiades" userId="73977e1c-e180-4055-ae90-b545994b8f7a" providerId="ADAL" clId="{A005607F-E862-D442-893B-74D70A311A98}" dt="2023-10-22T06:29:57.253" v="6143" actId="1076"/>
          <ac:picMkLst>
            <pc:docMk/>
            <pc:sldMk cId="2638960940" sldId="358"/>
            <ac:picMk id="13314" creationId="{5A5AFE0B-9CBF-EC8A-093E-AA014D1941AE}"/>
          </ac:picMkLst>
        </pc:picChg>
      </pc:sldChg>
      <pc:sldChg chg="modSp add mod modNotesTx">
        <pc:chgData name="Elly Anastasiades" userId="73977e1c-e180-4055-ae90-b545994b8f7a" providerId="ADAL" clId="{A005607F-E862-D442-893B-74D70A311A98}" dt="2023-10-22T07:00:55.428" v="6222"/>
        <pc:sldMkLst>
          <pc:docMk/>
          <pc:sldMk cId="376574918" sldId="359"/>
        </pc:sldMkLst>
        <pc:spChg chg="mod">
          <ac:chgData name="Elly Anastasiades" userId="73977e1c-e180-4055-ae90-b545994b8f7a" providerId="ADAL" clId="{A005607F-E862-D442-893B-74D70A311A98}" dt="2023-10-22T07:00:26.450" v="6221" actId="20577"/>
          <ac:spMkLst>
            <pc:docMk/>
            <pc:sldMk cId="376574918" sldId="359"/>
            <ac:spMk id="3" creationId="{7C18B4C3-075A-AD3F-EAE1-44780924A1DC}"/>
          </ac:spMkLst>
        </pc:spChg>
      </pc:sldChg>
      <pc:sldChg chg="addSp delSp modSp add mod modNotesTx">
        <pc:chgData name="Elly Anastasiades" userId="73977e1c-e180-4055-ae90-b545994b8f7a" providerId="ADAL" clId="{A005607F-E862-D442-893B-74D70A311A98}" dt="2023-10-22T09:25:14.307" v="6335"/>
        <pc:sldMkLst>
          <pc:docMk/>
          <pc:sldMk cId="294443758" sldId="360"/>
        </pc:sldMkLst>
        <pc:spChg chg="mod">
          <ac:chgData name="Elly Anastasiades" userId="73977e1c-e180-4055-ae90-b545994b8f7a" providerId="ADAL" clId="{A005607F-E862-D442-893B-74D70A311A98}" dt="2023-10-22T09:17:07.265" v="6272" actId="20577"/>
          <ac:spMkLst>
            <pc:docMk/>
            <pc:sldMk cId="294443758" sldId="360"/>
            <ac:spMk id="7" creationId="{2F5F6805-A3DE-43B7-840B-DBD845531560}"/>
          </ac:spMkLst>
        </pc:spChg>
        <pc:spChg chg="mod">
          <ac:chgData name="Elly Anastasiades" userId="73977e1c-e180-4055-ae90-b545994b8f7a" providerId="ADAL" clId="{A005607F-E862-D442-893B-74D70A311A98}" dt="2023-10-22T09:19:13.709" v="6304" actId="403"/>
          <ac:spMkLst>
            <pc:docMk/>
            <pc:sldMk cId="294443758" sldId="360"/>
            <ac:spMk id="11" creationId="{3AD0A344-AB21-DEC7-EC77-6305543CBB23}"/>
          </ac:spMkLst>
        </pc:spChg>
        <pc:picChg chg="add mod">
          <ac:chgData name="Elly Anastasiades" userId="73977e1c-e180-4055-ae90-b545994b8f7a" providerId="ADAL" clId="{A005607F-E862-D442-893B-74D70A311A98}" dt="2023-10-22T09:25:14.307" v="6335"/>
          <ac:picMkLst>
            <pc:docMk/>
            <pc:sldMk cId="294443758" sldId="360"/>
            <ac:picMk id="2" creationId="{70C81579-44A1-3D1A-D6D0-20E8296E0461}"/>
          </ac:picMkLst>
        </pc:picChg>
        <pc:picChg chg="del">
          <ac:chgData name="Elly Anastasiades" userId="73977e1c-e180-4055-ae90-b545994b8f7a" providerId="ADAL" clId="{A005607F-E862-D442-893B-74D70A311A98}" dt="2023-10-22T09:20:08.721" v="6305" actId="478"/>
          <ac:picMkLst>
            <pc:docMk/>
            <pc:sldMk cId="294443758" sldId="360"/>
            <ac:picMk id="9" creationId="{698726DA-B92D-0267-CE00-38DD4C93B0BE}"/>
          </ac:picMkLst>
        </pc:picChg>
      </pc:sldChg>
      <pc:sldChg chg="delSp modSp add mod modNotesTx">
        <pc:chgData name="Elly Anastasiades" userId="73977e1c-e180-4055-ae90-b545994b8f7a" providerId="ADAL" clId="{A005607F-E862-D442-893B-74D70A311A98}" dt="2023-10-22T09:27:58.035" v="6367" actId="20577"/>
        <pc:sldMkLst>
          <pc:docMk/>
          <pc:sldMk cId="3441424854" sldId="361"/>
        </pc:sldMkLst>
        <pc:spChg chg="mod">
          <ac:chgData name="Elly Anastasiades" userId="73977e1c-e180-4055-ae90-b545994b8f7a" providerId="ADAL" clId="{A005607F-E862-D442-893B-74D70A311A98}" dt="2023-10-22T09:27:50.045" v="6366" actId="1076"/>
          <ac:spMkLst>
            <pc:docMk/>
            <pc:sldMk cId="3441424854" sldId="361"/>
            <ac:spMk id="11" creationId="{3AD0A344-AB21-DEC7-EC77-6305543CBB23}"/>
          </ac:spMkLst>
        </pc:spChg>
        <pc:picChg chg="del">
          <ac:chgData name="Elly Anastasiades" userId="73977e1c-e180-4055-ae90-b545994b8f7a" providerId="ADAL" clId="{A005607F-E862-D442-893B-74D70A311A98}" dt="2023-10-22T09:26:34.859" v="6337" actId="478"/>
          <ac:picMkLst>
            <pc:docMk/>
            <pc:sldMk cId="3441424854" sldId="361"/>
            <ac:picMk id="2" creationId="{70C81579-44A1-3D1A-D6D0-20E8296E0461}"/>
          </ac:picMkLst>
        </pc:picChg>
      </pc:sldChg>
      <pc:sldChg chg="addSp delSp modSp add mod modNotesTx">
        <pc:chgData name="Elly Anastasiades" userId="73977e1c-e180-4055-ae90-b545994b8f7a" providerId="ADAL" clId="{A005607F-E862-D442-893B-74D70A311A98}" dt="2023-10-25T19:10:31.985" v="6852" actId="1076"/>
        <pc:sldMkLst>
          <pc:docMk/>
          <pc:sldMk cId="4151439746" sldId="362"/>
        </pc:sldMkLst>
        <pc:spChg chg="mod">
          <ac:chgData name="Elly Anastasiades" userId="73977e1c-e180-4055-ae90-b545994b8f7a" providerId="ADAL" clId="{A005607F-E862-D442-893B-74D70A311A98}" dt="2023-10-25T19:10:31.985" v="6852" actId="1076"/>
          <ac:spMkLst>
            <pc:docMk/>
            <pc:sldMk cId="4151439746" sldId="362"/>
            <ac:spMk id="2" creationId="{CCDD057C-F541-27D8-9930-44C90F3BE148}"/>
          </ac:spMkLst>
        </pc:spChg>
        <pc:spChg chg="add del mod">
          <ac:chgData name="Elly Anastasiades" userId="73977e1c-e180-4055-ae90-b545994b8f7a" providerId="ADAL" clId="{A005607F-E862-D442-893B-74D70A311A98}" dt="2023-10-25T19:05:26.818" v="6782"/>
          <ac:spMkLst>
            <pc:docMk/>
            <pc:sldMk cId="4151439746" sldId="362"/>
            <ac:spMk id="3" creationId="{3F891EDD-9763-1A64-DEC2-E63BE3906264}"/>
          </ac:spMkLst>
        </pc:spChg>
        <pc:spChg chg="mod">
          <ac:chgData name="Elly Anastasiades" userId="73977e1c-e180-4055-ae90-b545994b8f7a" providerId="ADAL" clId="{A005607F-E862-D442-893B-74D70A311A98}" dt="2023-10-25T19:08:19.595" v="6850" actId="1076"/>
          <ac:spMkLst>
            <pc:docMk/>
            <pc:sldMk cId="4151439746" sldId="362"/>
            <ac:spMk id="7" creationId="{458252DE-83D9-3AB3-43B0-E41F00DF8858}"/>
          </ac:spMkLst>
        </pc:spChg>
        <pc:picChg chg="add mod">
          <ac:chgData name="Elly Anastasiades" userId="73977e1c-e180-4055-ae90-b545994b8f7a" providerId="ADAL" clId="{A005607F-E862-D442-893B-74D70A311A98}" dt="2023-10-25T19:08:23.531" v="6851" actId="1076"/>
          <ac:picMkLst>
            <pc:docMk/>
            <pc:sldMk cId="4151439746" sldId="362"/>
            <ac:picMk id="4" creationId="{CA22EE2F-3225-D5EE-5689-736FA77F1E8A}"/>
          </ac:picMkLst>
        </pc:picChg>
        <pc:picChg chg="del">
          <ac:chgData name="Elly Anastasiades" userId="73977e1c-e180-4055-ae90-b545994b8f7a" providerId="ADAL" clId="{A005607F-E862-D442-893B-74D70A311A98}" dt="2023-10-25T19:00:52.181" v="6432" actId="478"/>
          <ac:picMkLst>
            <pc:docMk/>
            <pc:sldMk cId="4151439746" sldId="362"/>
            <ac:picMk id="8" creationId="{98737A33-2B25-E2FC-5747-19E8762C8F50}"/>
          </ac:picMkLst>
        </pc:picChg>
      </pc:sldChg>
      <pc:sldChg chg="addSp delSp modSp add del mod">
        <pc:chgData name="Elly Anastasiades" userId="73977e1c-e180-4055-ae90-b545994b8f7a" providerId="ADAL" clId="{A005607F-E862-D442-893B-74D70A311A98}" dt="2023-10-25T19:12:15.849" v="6924" actId="2696"/>
        <pc:sldMkLst>
          <pc:docMk/>
          <pc:sldMk cId="2113620379" sldId="363"/>
        </pc:sldMkLst>
        <pc:spChg chg="add del mod">
          <ac:chgData name="Elly Anastasiades" userId="73977e1c-e180-4055-ae90-b545994b8f7a" providerId="ADAL" clId="{A005607F-E862-D442-893B-74D70A311A98}" dt="2023-10-25T19:11:08.081" v="6855"/>
          <ac:spMkLst>
            <pc:docMk/>
            <pc:sldMk cId="2113620379" sldId="363"/>
            <ac:spMk id="3" creationId="{B7E0167C-80B2-3396-C226-5BB90AC64871}"/>
          </ac:spMkLst>
        </pc:spChg>
        <pc:spChg chg="add mod">
          <ac:chgData name="Elly Anastasiades" userId="73977e1c-e180-4055-ae90-b545994b8f7a" providerId="ADAL" clId="{A005607F-E862-D442-893B-74D70A311A98}" dt="2023-10-25T19:12:14.797" v="6923" actId="20577"/>
          <ac:spMkLst>
            <pc:docMk/>
            <pc:sldMk cId="2113620379" sldId="363"/>
            <ac:spMk id="5" creationId="{C46EE929-B3A7-C500-74EC-00A8FE956F8B}"/>
          </ac:spMkLst>
        </pc:spChg>
        <pc:spChg chg="del">
          <ac:chgData name="Elly Anastasiades" userId="73977e1c-e180-4055-ae90-b545994b8f7a" providerId="ADAL" clId="{A005607F-E862-D442-893B-74D70A311A98}" dt="2023-10-25T19:11:09.981" v="6856" actId="478"/>
          <ac:spMkLst>
            <pc:docMk/>
            <pc:sldMk cId="2113620379" sldId="363"/>
            <ac:spMk id="7" creationId="{458252DE-83D9-3AB3-43B0-E41F00DF8858}"/>
          </ac:spMkLst>
        </pc:spChg>
      </pc:sldChg>
    </pc:docChg>
  </pc:docChgLst>
  <pc:docChgLst>
    <pc:chgData name="Elly Anastasiades" userId="73977e1c-e180-4055-ae90-b545994b8f7a" providerId="ADAL" clId="{DF61BAA6-09C1-E24B-9D74-E1D4A26B6D0E}"/>
    <pc:docChg chg="undo custSel addSld delSld modSld sldOrd">
      <pc:chgData name="Elly Anastasiades" userId="73977e1c-e180-4055-ae90-b545994b8f7a" providerId="ADAL" clId="{DF61BAA6-09C1-E24B-9D74-E1D4A26B6D0E}" dt="2023-06-19T06:23:43.683" v="7756" actId="20577"/>
      <pc:docMkLst>
        <pc:docMk/>
      </pc:docMkLst>
      <pc:sldChg chg="modSp mod">
        <pc:chgData name="Elly Anastasiades" userId="73977e1c-e180-4055-ae90-b545994b8f7a" providerId="ADAL" clId="{DF61BAA6-09C1-E24B-9D74-E1D4A26B6D0E}" dt="2023-06-19T06:23:02.130" v="7660" actId="20577"/>
        <pc:sldMkLst>
          <pc:docMk/>
          <pc:sldMk cId="1161591771" sldId="256"/>
        </pc:sldMkLst>
        <pc:spChg chg="mod">
          <ac:chgData name="Elly Anastasiades" userId="73977e1c-e180-4055-ae90-b545994b8f7a" providerId="ADAL" clId="{DF61BAA6-09C1-E24B-9D74-E1D4A26B6D0E}" dt="2023-06-19T06:23:02.130" v="7660" actId="20577"/>
          <ac:spMkLst>
            <pc:docMk/>
            <pc:sldMk cId="1161591771" sldId="256"/>
            <ac:spMk id="2" creationId="{A2DF4CEB-918A-0472-B6E4-4689B9CD397B}"/>
          </ac:spMkLst>
        </pc:spChg>
      </pc:sldChg>
      <pc:sldChg chg="modSp mod">
        <pc:chgData name="Elly Anastasiades" userId="73977e1c-e180-4055-ae90-b545994b8f7a" providerId="ADAL" clId="{DF61BAA6-09C1-E24B-9D74-E1D4A26B6D0E}" dt="2023-06-15T08:51:38.280" v="6988" actId="108"/>
        <pc:sldMkLst>
          <pc:docMk/>
          <pc:sldMk cId="3095192600" sldId="257"/>
        </pc:sldMkLst>
        <pc:spChg chg="mod">
          <ac:chgData name="Elly Anastasiades" userId="73977e1c-e180-4055-ae90-b545994b8f7a" providerId="ADAL" clId="{DF61BAA6-09C1-E24B-9D74-E1D4A26B6D0E}" dt="2023-06-15T08:51:38.280" v="6988" actId="108"/>
          <ac:spMkLst>
            <pc:docMk/>
            <pc:sldMk cId="3095192600" sldId="257"/>
            <ac:spMk id="3" creationId="{955EAADD-A301-109F-8EFC-1CA571189100}"/>
          </ac:spMkLst>
        </pc:spChg>
      </pc:sldChg>
      <pc:sldChg chg="addSp delSp modSp add del mod ord">
        <pc:chgData name="Elly Anastasiades" userId="73977e1c-e180-4055-ae90-b545994b8f7a" providerId="ADAL" clId="{DF61BAA6-09C1-E24B-9D74-E1D4A26B6D0E}" dt="2023-05-14T07:21:21.813" v="1618" actId="20578"/>
        <pc:sldMkLst>
          <pc:docMk/>
          <pc:sldMk cId="2385340137" sldId="258"/>
        </pc:sldMkLst>
        <pc:spChg chg="mod">
          <ac:chgData name="Elly Anastasiades" userId="73977e1c-e180-4055-ae90-b545994b8f7a" providerId="ADAL" clId="{DF61BAA6-09C1-E24B-9D74-E1D4A26B6D0E}" dt="2023-05-13T08:27:15.295" v="1494" actId="1076"/>
          <ac:spMkLst>
            <pc:docMk/>
            <pc:sldMk cId="2385340137" sldId="258"/>
            <ac:spMk id="2" creationId="{88D1FDAD-F6B7-AE45-5B83-810E876EEB3D}"/>
          </ac:spMkLst>
        </pc:spChg>
        <pc:spChg chg="add mod">
          <ac:chgData name="Elly Anastasiades" userId="73977e1c-e180-4055-ae90-b545994b8f7a" providerId="ADAL" clId="{DF61BAA6-09C1-E24B-9D74-E1D4A26B6D0E}" dt="2023-05-13T08:24:21.741" v="1192" actId="20577"/>
          <ac:spMkLst>
            <pc:docMk/>
            <pc:sldMk cId="2385340137" sldId="258"/>
            <ac:spMk id="3" creationId="{87C109BD-CA63-7576-B59F-EE2154EAEDF9}"/>
          </ac:spMkLst>
        </pc:spChg>
        <pc:spChg chg="del mod">
          <ac:chgData name="Elly Anastasiades" userId="73977e1c-e180-4055-ae90-b545994b8f7a" providerId="ADAL" clId="{DF61BAA6-09C1-E24B-9D74-E1D4A26B6D0E}" dt="2023-05-03T15:27:10.812" v="90" actId="478"/>
          <ac:spMkLst>
            <pc:docMk/>
            <pc:sldMk cId="2385340137" sldId="258"/>
            <ac:spMk id="3" creationId="{F4BAFEAA-6BC6-AA32-4D42-A8505FD961E1}"/>
          </ac:spMkLst>
        </pc:spChg>
        <pc:spChg chg="add mod">
          <ac:chgData name="Elly Anastasiades" userId="73977e1c-e180-4055-ae90-b545994b8f7a" providerId="ADAL" clId="{DF61BAA6-09C1-E24B-9D74-E1D4A26B6D0E}" dt="2023-05-13T08:26:09.272" v="1477" actId="20577"/>
          <ac:spMkLst>
            <pc:docMk/>
            <pc:sldMk cId="2385340137" sldId="258"/>
            <ac:spMk id="4" creationId="{1588DAF7-2A8E-234F-5DF0-E868490548D6}"/>
          </ac:spMkLst>
        </pc:spChg>
        <pc:spChg chg="add del mod">
          <ac:chgData name="Elly Anastasiades" userId="73977e1c-e180-4055-ae90-b545994b8f7a" providerId="ADAL" clId="{DF61BAA6-09C1-E24B-9D74-E1D4A26B6D0E}" dt="2023-05-03T15:27:48.745" v="91" actId="1032"/>
          <ac:spMkLst>
            <pc:docMk/>
            <pc:sldMk cId="2385340137" sldId="258"/>
            <ac:spMk id="5" creationId="{E3DF0547-6A53-BC53-5007-D8D70B986267}"/>
          </ac:spMkLst>
        </pc:spChg>
        <pc:spChg chg="add del mod">
          <ac:chgData name="Elly Anastasiades" userId="73977e1c-e180-4055-ae90-b545994b8f7a" providerId="ADAL" clId="{DF61BAA6-09C1-E24B-9D74-E1D4A26B6D0E}" dt="2023-05-03T15:28:55.402" v="94" actId="1032"/>
          <ac:spMkLst>
            <pc:docMk/>
            <pc:sldMk cId="2385340137" sldId="258"/>
            <ac:spMk id="8" creationId="{D7963606-CF5F-DAF0-4B2C-131A8D38481A}"/>
          </ac:spMkLst>
        </pc:spChg>
        <pc:spChg chg="add del mod">
          <ac:chgData name="Elly Anastasiades" userId="73977e1c-e180-4055-ae90-b545994b8f7a" providerId="ADAL" clId="{DF61BAA6-09C1-E24B-9D74-E1D4A26B6D0E}" dt="2023-05-03T15:29:14.529" v="98" actId="478"/>
          <ac:spMkLst>
            <pc:docMk/>
            <pc:sldMk cId="2385340137" sldId="258"/>
            <ac:spMk id="11" creationId="{4430FCE8-4D94-8870-B93C-ED26353A3513}"/>
          </ac:spMkLst>
        </pc:spChg>
        <pc:spChg chg="add del mod">
          <ac:chgData name="Elly Anastasiades" userId="73977e1c-e180-4055-ae90-b545994b8f7a" providerId="ADAL" clId="{DF61BAA6-09C1-E24B-9D74-E1D4A26B6D0E}" dt="2023-05-03T15:35:09.077" v="112"/>
          <ac:spMkLst>
            <pc:docMk/>
            <pc:sldMk cId="2385340137" sldId="258"/>
            <ac:spMk id="14" creationId="{BFEA98E6-2150-F7FA-2D80-FD81E492B85C}"/>
          </ac:spMkLst>
        </pc:spChg>
        <pc:spChg chg="add del mod">
          <ac:chgData name="Elly Anastasiades" userId="73977e1c-e180-4055-ae90-b545994b8f7a" providerId="ADAL" clId="{DF61BAA6-09C1-E24B-9D74-E1D4A26B6D0E}" dt="2023-05-03T15:35:09.990" v="114"/>
          <ac:spMkLst>
            <pc:docMk/>
            <pc:sldMk cId="2385340137" sldId="258"/>
            <ac:spMk id="15" creationId="{A74340CD-EF50-E76A-267B-2D9B0585F4F4}"/>
          </ac:spMkLst>
        </pc:spChg>
        <pc:graphicFrameChg chg="add del mod modGraphic">
          <ac:chgData name="Elly Anastasiades" userId="73977e1c-e180-4055-ae90-b545994b8f7a" providerId="ADAL" clId="{DF61BAA6-09C1-E24B-9D74-E1D4A26B6D0E}" dt="2023-05-03T15:27:55.017" v="93" actId="478"/>
          <ac:graphicFrameMkLst>
            <pc:docMk/>
            <pc:sldMk cId="2385340137" sldId="258"/>
            <ac:graphicFrameMk id="6" creationId="{4EE9AC05-91E3-9CDD-B5D4-07ECCF7DAFD7}"/>
          </ac:graphicFrameMkLst>
        </pc:graphicFrameChg>
        <pc:graphicFrameChg chg="add del mod modGraphic">
          <ac:chgData name="Elly Anastasiades" userId="73977e1c-e180-4055-ae90-b545994b8f7a" providerId="ADAL" clId="{DF61BAA6-09C1-E24B-9D74-E1D4A26B6D0E}" dt="2023-05-03T15:29:05.229" v="96" actId="478"/>
          <ac:graphicFrameMkLst>
            <pc:docMk/>
            <pc:sldMk cId="2385340137" sldId="258"/>
            <ac:graphicFrameMk id="9" creationId="{C27F7617-7325-DDF1-358E-0B2508946B4A}"/>
          </ac:graphicFrameMkLst>
        </pc:graphicFrameChg>
        <pc:graphicFrameChg chg="add del mod modGraphic">
          <ac:chgData name="Elly Anastasiades" userId="73977e1c-e180-4055-ae90-b545994b8f7a" providerId="ADAL" clId="{DF61BAA6-09C1-E24B-9D74-E1D4A26B6D0E}" dt="2023-05-03T15:29:55.355" v="105" actId="478"/>
          <ac:graphicFrameMkLst>
            <pc:docMk/>
            <pc:sldMk cId="2385340137" sldId="258"/>
            <ac:graphicFrameMk id="12" creationId="{6F687FBC-B92F-76D8-9D73-2663A4D1AD9B}"/>
          </ac:graphicFrameMkLst>
        </pc:graphicFrameChg>
        <pc:graphicFrameChg chg="add del mod modGraphic">
          <ac:chgData name="Elly Anastasiades" userId="73977e1c-e180-4055-ae90-b545994b8f7a" providerId="ADAL" clId="{DF61BAA6-09C1-E24B-9D74-E1D4A26B6D0E}" dt="2023-05-03T15:30:17.952" v="108" actId="478"/>
          <ac:graphicFrameMkLst>
            <pc:docMk/>
            <pc:sldMk cId="2385340137" sldId="258"/>
            <ac:graphicFrameMk id="13" creationId="{02BEBACF-60A5-4171-771E-9E9F652A55E2}"/>
          </ac:graphicFrameMkLst>
        </pc:graphicFrameChg>
      </pc:sldChg>
      <pc:sldChg chg="addSp delSp modSp mod ord modNotesTx">
        <pc:chgData name="Elly Anastasiades" userId="73977e1c-e180-4055-ae90-b545994b8f7a" providerId="ADAL" clId="{DF61BAA6-09C1-E24B-9D74-E1D4A26B6D0E}" dt="2023-06-19T06:17:47.838" v="7322" actId="20577"/>
        <pc:sldMkLst>
          <pc:docMk/>
          <pc:sldMk cId="212532661" sldId="259"/>
        </pc:sldMkLst>
        <pc:spChg chg="mod">
          <ac:chgData name="Elly Anastasiades" userId="73977e1c-e180-4055-ae90-b545994b8f7a" providerId="ADAL" clId="{DF61BAA6-09C1-E24B-9D74-E1D4A26B6D0E}" dt="2023-05-18T14:27:52.597" v="4163" actId="20577"/>
          <ac:spMkLst>
            <pc:docMk/>
            <pc:sldMk cId="212532661" sldId="259"/>
            <ac:spMk id="2" creationId="{75101BFF-1022-403E-6D70-01661267AB9E}"/>
          </ac:spMkLst>
        </pc:spChg>
        <pc:spChg chg="del">
          <ac:chgData name="Elly Anastasiades" userId="73977e1c-e180-4055-ae90-b545994b8f7a" providerId="ADAL" clId="{DF61BAA6-09C1-E24B-9D74-E1D4A26B6D0E}" dt="2023-06-14T09:16:47.448" v="5799" actId="478"/>
          <ac:spMkLst>
            <pc:docMk/>
            <pc:sldMk cId="212532661" sldId="259"/>
            <ac:spMk id="3" creationId="{CD9D6899-3F6B-C50A-8849-1056F5ABFFBC}"/>
          </ac:spMkLst>
        </pc:spChg>
        <pc:spChg chg="add del mod">
          <ac:chgData name="Elly Anastasiades" userId="73977e1c-e180-4055-ae90-b545994b8f7a" providerId="ADAL" clId="{DF61BAA6-09C1-E24B-9D74-E1D4A26B6D0E}" dt="2023-06-14T09:16:49.677" v="5801" actId="478"/>
          <ac:spMkLst>
            <pc:docMk/>
            <pc:sldMk cId="212532661" sldId="259"/>
            <ac:spMk id="5" creationId="{6604AF14-4A71-425C-3789-66B75785A329}"/>
          </ac:spMkLst>
        </pc:spChg>
        <pc:spChg chg="add mod">
          <ac:chgData name="Elly Anastasiades" userId="73977e1c-e180-4055-ae90-b545994b8f7a" providerId="ADAL" clId="{DF61BAA6-09C1-E24B-9D74-E1D4A26B6D0E}" dt="2023-06-19T06:17:47.838" v="7322" actId="20577"/>
          <ac:spMkLst>
            <pc:docMk/>
            <pc:sldMk cId="212532661" sldId="259"/>
            <ac:spMk id="6" creationId="{57F36D8B-EC6D-1CDC-EBF6-276AC0A05B78}"/>
          </ac:spMkLst>
        </pc:spChg>
      </pc:sldChg>
      <pc:sldChg chg="addSp delSp modSp add mod ord setBg modNotesTx">
        <pc:chgData name="Elly Anastasiades" userId="73977e1c-e180-4055-ae90-b545994b8f7a" providerId="ADAL" clId="{DF61BAA6-09C1-E24B-9D74-E1D4A26B6D0E}" dt="2023-05-14T07:21:10.708" v="1617" actId="20578"/>
        <pc:sldMkLst>
          <pc:docMk/>
          <pc:sldMk cId="46029707" sldId="261"/>
        </pc:sldMkLst>
        <pc:spChg chg="del mod">
          <ac:chgData name="Elly Anastasiades" userId="73977e1c-e180-4055-ae90-b545994b8f7a" providerId="ADAL" clId="{DF61BAA6-09C1-E24B-9D74-E1D4A26B6D0E}" dt="2023-05-13T08:27:24.701" v="1497" actId="478"/>
          <ac:spMkLst>
            <pc:docMk/>
            <pc:sldMk cId="46029707" sldId="261"/>
            <ac:spMk id="2" creationId="{88D1FDAD-F6B7-AE45-5B83-810E876EEB3D}"/>
          </ac:spMkLst>
        </pc:spChg>
        <pc:spChg chg="add del mod">
          <ac:chgData name="Elly Anastasiades" userId="73977e1c-e180-4055-ae90-b545994b8f7a" providerId="ADAL" clId="{DF61BAA6-09C1-E24B-9D74-E1D4A26B6D0E}" dt="2023-05-13T08:27:23.305" v="1496" actId="478"/>
          <ac:spMkLst>
            <pc:docMk/>
            <pc:sldMk cId="46029707" sldId="261"/>
            <ac:spMk id="3" creationId="{AAA2F7F9-4BAB-84A6-A626-757B2A52DC4A}"/>
          </ac:spMkLst>
        </pc:spChg>
        <pc:spChg chg="del mod">
          <ac:chgData name="Elly Anastasiades" userId="73977e1c-e180-4055-ae90-b545994b8f7a" providerId="ADAL" clId="{DF61BAA6-09C1-E24B-9D74-E1D4A26B6D0E}" dt="2023-05-03T15:38:44.089" v="400" actId="478"/>
          <ac:spMkLst>
            <pc:docMk/>
            <pc:sldMk cId="46029707" sldId="261"/>
            <ac:spMk id="3" creationId="{F4BAFEAA-6BC6-AA32-4D42-A8505FD961E1}"/>
          </ac:spMkLst>
        </pc:spChg>
        <pc:spChg chg="add del mod">
          <ac:chgData name="Elly Anastasiades" userId="73977e1c-e180-4055-ae90-b545994b8f7a" providerId="ADAL" clId="{DF61BAA6-09C1-E24B-9D74-E1D4A26B6D0E}" dt="2023-05-13T08:30:00.462" v="1560" actId="478"/>
          <ac:spMkLst>
            <pc:docMk/>
            <pc:sldMk cId="46029707" sldId="261"/>
            <ac:spMk id="5" creationId="{209344C6-D639-8DEB-DCD0-0A2B4A34462E}"/>
          </ac:spMkLst>
        </pc:spChg>
        <pc:spChg chg="add del mod">
          <ac:chgData name="Elly Anastasiades" userId="73977e1c-e180-4055-ae90-b545994b8f7a" providerId="ADAL" clId="{DF61BAA6-09C1-E24B-9D74-E1D4A26B6D0E}" dt="2023-05-03T15:38:46.788" v="401" actId="478"/>
          <ac:spMkLst>
            <pc:docMk/>
            <pc:sldMk cId="46029707" sldId="261"/>
            <ac:spMk id="5" creationId="{44A6C7B9-FE1E-0446-7A66-3F0AF89A9188}"/>
          </ac:spMkLst>
        </pc:spChg>
        <pc:spChg chg="add mod ord">
          <ac:chgData name="Elly Anastasiades" userId="73977e1c-e180-4055-ae90-b545994b8f7a" providerId="ADAL" clId="{DF61BAA6-09C1-E24B-9D74-E1D4A26B6D0E}" dt="2023-05-13T08:50:27.267" v="1614" actId="14100"/>
          <ac:spMkLst>
            <pc:docMk/>
            <pc:sldMk cId="46029707" sldId="261"/>
            <ac:spMk id="6" creationId="{D8363B67-E0E5-382F-9701-57FA2E4308B8}"/>
          </ac:spMkLst>
        </pc:spChg>
        <pc:spChg chg="add del mod">
          <ac:chgData name="Elly Anastasiades" userId="73977e1c-e180-4055-ae90-b545994b8f7a" providerId="ADAL" clId="{DF61BAA6-09C1-E24B-9D74-E1D4A26B6D0E}" dt="2023-05-13T08:28:47.999" v="1504" actId="26606"/>
          <ac:spMkLst>
            <pc:docMk/>
            <pc:sldMk cId="46029707" sldId="261"/>
            <ac:spMk id="7" creationId="{2F5F6805-A3DE-43B7-840B-DBD845531560}"/>
          </ac:spMkLst>
        </pc:spChg>
        <pc:spChg chg="add del mod">
          <ac:chgData name="Elly Anastasiades" userId="73977e1c-e180-4055-ae90-b545994b8f7a" providerId="ADAL" clId="{DF61BAA6-09C1-E24B-9D74-E1D4A26B6D0E}" dt="2023-05-13T08:29:22.823" v="1513"/>
          <ac:spMkLst>
            <pc:docMk/>
            <pc:sldMk cId="46029707" sldId="261"/>
            <ac:spMk id="10" creationId="{9BB4C821-CD8F-B173-18C4-3D9D371E13ED}"/>
          </ac:spMkLst>
        </pc:spChg>
        <pc:spChg chg="add mod">
          <ac:chgData name="Elly Anastasiades" userId="73977e1c-e180-4055-ae90-b545994b8f7a" providerId="ADAL" clId="{DF61BAA6-09C1-E24B-9D74-E1D4A26B6D0E}" dt="2023-05-13T08:50:31.363" v="1615" actId="14100"/>
          <ac:spMkLst>
            <pc:docMk/>
            <pc:sldMk cId="46029707" sldId="261"/>
            <ac:spMk id="11" creationId="{3AD0A344-AB21-DEC7-EC77-6305543CBB23}"/>
          </ac:spMkLst>
        </pc:spChg>
        <pc:spChg chg="add del">
          <ac:chgData name="Elly Anastasiades" userId="73977e1c-e180-4055-ae90-b545994b8f7a" providerId="ADAL" clId="{DF61BAA6-09C1-E24B-9D74-E1D4A26B6D0E}" dt="2023-05-13T08:28:47.999" v="1504" actId="26606"/>
          <ac:spMkLst>
            <pc:docMk/>
            <pc:sldMk cId="46029707" sldId="261"/>
            <ac:spMk id="14" creationId="{F821940F-7A1D-4ACC-85B4-A932898ABB37}"/>
          </ac:spMkLst>
        </pc:spChg>
        <pc:spChg chg="add del">
          <ac:chgData name="Elly Anastasiades" userId="73977e1c-e180-4055-ae90-b545994b8f7a" providerId="ADAL" clId="{DF61BAA6-09C1-E24B-9D74-E1D4A26B6D0E}" dt="2023-05-13T08:28:47.999" v="1504" actId="26606"/>
          <ac:spMkLst>
            <pc:docMk/>
            <pc:sldMk cId="46029707" sldId="261"/>
            <ac:spMk id="16" creationId="{16674508-81D3-48CF-96BF-7FC60EAA572A}"/>
          </ac:spMkLst>
        </pc:spChg>
        <pc:picChg chg="add mod">
          <ac:chgData name="Elly Anastasiades" userId="73977e1c-e180-4055-ae90-b545994b8f7a" providerId="ADAL" clId="{DF61BAA6-09C1-E24B-9D74-E1D4A26B6D0E}" dt="2023-05-13T08:30:14.153" v="1561" actId="1076"/>
          <ac:picMkLst>
            <pc:docMk/>
            <pc:sldMk cId="46029707" sldId="261"/>
            <ac:picMk id="9" creationId="{698726DA-B92D-0267-CE00-38DD4C93B0BE}"/>
          </ac:picMkLst>
        </pc:picChg>
      </pc:sldChg>
      <pc:sldChg chg="modSp add mod">
        <pc:chgData name="Elly Anastasiades" userId="73977e1c-e180-4055-ae90-b545994b8f7a" providerId="ADAL" clId="{DF61BAA6-09C1-E24B-9D74-E1D4A26B6D0E}" dt="2023-05-17T06:17:09.758" v="3569" actId="20577"/>
        <pc:sldMkLst>
          <pc:docMk/>
          <pc:sldMk cId="834411887" sldId="262"/>
        </pc:sldMkLst>
        <pc:spChg chg="mod">
          <ac:chgData name="Elly Anastasiades" userId="73977e1c-e180-4055-ae90-b545994b8f7a" providerId="ADAL" clId="{DF61BAA6-09C1-E24B-9D74-E1D4A26B6D0E}" dt="2023-05-17T06:17:09.758" v="3569" actId="20577"/>
          <ac:spMkLst>
            <pc:docMk/>
            <pc:sldMk cId="834411887" sldId="262"/>
            <ac:spMk id="3" creationId="{F4BAFEAA-6BC6-AA32-4D42-A8505FD961E1}"/>
          </ac:spMkLst>
        </pc:spChg>
      </pc:sldChg>
      <pc:sldChg chg="addSp delSp modSp add mod">
        <pc:chgData name="Elly Anastasiades" userId="73977e1c-e180-4055-ae90-b545994b8f7a" providerId="ADAL" clId="{DF61BAA6-09C1-E24B-9D74-E1D4A26B6D0E}" dt="2023-05-27T08:42:43.227" v="4869" actId="20577"/>
        <pc:sldMkLst>
          <pc:docMk/>
          <pc:sldMk cId="1196686646" sldId="263"/>
        </pc:sldMkLst>
        <pc:spChg chg="mod">
          <ac:chgData name="Elly Anastasiades" userId="73977e1c-e180-4055-ae90-b545994b8f7a" providerId="ADAL" clId="{DF61BAA6-09C1-E24B-9D74-E1D4A26B6D0E}" dt="2023-05-27T08:18:06.074" v="4490" actId="20577"/>
          <ac:spMkLst>
            <pc:docMk/>
            <pc:sldMk cId="1196686646" sldId="263"/>
            <ac:spMk id="2" creationId="{276EAE20-1A27-4B08-0C44-16FCB733D575}"/>
          </ac:spMkLst>
        </pc:spChg>
        <pc:spChg chg="mod">
          <ac:chgData name="Elly Anastasiades" userId="73977e1c-e180-4055-ae90-b545994b8f7a" providerId="ADAL" clId="{DF61BAA6-09C1-E24B-9D74-E1D4A26B6D0E}" dt="2023-05-27T08:42:43.227" v="4869" actId="20577"/>
          <ac:spMkLst>
            <pc:docMk/>
            <pc:sldMk cId="1196686646" sldId="263"/>
            <ac:spMk id="3" creationId="{6A4D99DE-193D-AEAF-A352-8677F73763DD}"/>
          </ac:spMkLst>
        </pc:spChg>
        <pc:spChg chg="add del mod">
          <ac:chgData name="Elly Anastasiades" userId="73977e1c-e180-4055-ae90-b545994b8f7a" providerId="ADAL" clId="{DF61BAA6-09C1-E24B-9D74-E1D4A26B6D0E}" dt="2023-05-27T08:35:18.236" v="4649"/>
          <ac:spMkLst>
            <pc:docMk/>
            <pc:sldMk cId="1196686646" sldId="263"/>
            <ac:spMk id="4" creationId="{96F53B98-4B8D-5825-FF5E-A3E8EAF3B102}"/>
          </ac:spMkLst>
        </pc:spChg>
      </pc:sldChg>
      <pc:sldChg chg="modSp new mod">
        <pc:chgData name="Elly Anastasiades" userId="73977e1c-e180-4055-ae90-b545994b8f7a" providerId="ADAL" clId="{DF61BAA6-09C1-E24B-9D74-E1D4A26B6D0E}" dt="2023-06-14T11:18:59.064" v="5942" actId="20577"/>
        <pc:sldMkLst>
          <pc:docMk/>
          <pc:sldMk cId="804237770" sldId="264"/>
        </pc:sldMkLst>
        <pc:spChg chg="mod">
          <ac:chgData name="Elly Anastasiades" userId="73977e1c-e180-4055-ae90-b545994b8f7a" providerId="ADAL" clId="{DF61BAA6-09C1-E24B-9D74-E1D4A26B6D0E}" dt="2023-05-04T07:03:53.226" v="668" actId="20577"/>
          <ac:spMkLst>
            <pc:docMk/>
            <pc:sldMk cId="804237770" sldId="264"/>
            <ac:spMk id="2" creationId="{0F3705A6-3AF2-CE60-6CFA-21E85796F28C}"/>
          </ac:spMkLst>
        </pc:spChg>
        <pc:spChg chg="mod">
          <ac:chgData name="Elly Anastasiades" userId="73977e1c-e180-4055-ae90-b545994b8f7a" providerId="ADAL" clId="{DF61BAA6-09C1-E24B-9D74-E1D4A26B6D0E}" dt="2023-06-14T11:18:59.064" v="5942" actId="20577"/>
          <ac:spMkLst>
            <pc:docMk/>
            <pc:sldMk cId="804237770" sldId="264"/>
            <ac:spMk id="3" creationId="{E988CA2D-7105-D2DF-AE0A-157880D9B3DE}"/>
          </ac:spMkLst>
        </pc:spChg>
      </pc:sldChg>
      <pc:sldChg chg="addSp modSp add mod">
        <pc:chgData name="Elly Anastasiades" userId="73977e1c-e180-4055-ae90-b545994b8f7a" providerId="ADAL" clId="{DF61BAA6-09C1-E24B-9D74-E1D4A26B6D0E}" dt="2023-06-15T03:27:17.146" v="6661" actId="113"/>
        <pc:sldMkLst>
          <pc:docMk/>
          <pc:sldMk cId="1198702433" sldId="265"/>
        </pc:sldMkLst>
        <pc:spChg chg="mod">
          <ac:chgData name="Elly Anastasiades" userId="73977e1c-e180-4055-ae90-b545994b8f7a" providerId="ADAL" clId="{DF61BAA6-09C1-E24B-9D74-E1D4A26B6D0E}" dt="2023-05-04T07:04:07.436" v="695" actId="20577"/>
          <ac:spMkLst>
            <pc:docMk/>
            <pc:sldMk cId="1198702433" sldId="265"/>
            <ac:spMk id="2" creationId="{0F3705A6-3AF2-CE60-6CFA-21E85796F28C}"/>
          </ac:spMkLst>
        </pc:spChg>
        <pc:spChg chg="mod">
          <ac:chgData name="Elly Anastasiades" userId="73977e1c-e180-4055-ae90-b545994b8f7a" providerId="ADAL" clId="{DF61BAA6-09C1-E24B-9D74-E1D4A26B6D0E}" dt="2023-06-15T03:27:07.315" v="6659" actId="1076"/>
          <ac:spMkLst>
            <pc:docMk/>
            <pc:sldMk cId="1198702433" sldId="265"/>
            <ac:spMk id="3" creationId="{E988CA2D-7105-D2DF-AE0A-157880D9B3DE}"/>
          </ac:spMkLst>
        </pc:spChg>
        <pc:spChg chg="add mod">
          <ac:chgData name="Elly Anastasiades" userId="73977e1c-e180-4055-ae90-b545994b8f7a" providerId="ADAL" clId="{DF61BAA6-09C1-E24B-9D74-E1D4A26B6D0E}" dt="2023-06-15T03:27:17.146" v="6661" actId="113"/>
          <ac:spMkLst>
            <pc:docMk/>
            <pc:sldMk cId="1198702433" sldId="265"/>
            <ac:spMk id="4" creationId="{42CA8C44-9227-82AE-A94E-AF02AFB78593}"/>
          </ac:spMkLst>
        </pc:spChg>
        <pc:picChg chg="add mod">
          <ac:chgData name="Elly Anastasiades" userId="73977e1c-e180-4055-ae90-b545994b8f7a" providerId="ADAL" clId="{DF61BAA6-09C1-E24B-9D74-E1D4A26B6D0E}" dt="2023-06-15T03:24:34.051" v="6625" actId="1076"/>
          <ac:picMkLst>
            <pc:docMk/>
            <pc:sldMk cId="1198702433" sldId="265"/>
            <ac:picMk id="2050" creationId="{0F1D5EB1-D997-2E05-DA19-0A5350B434BB}"/>
          </ac:picMkLst>
        </pc:picChg>
      </pc:sldChg>
      <pc:sldChg chg="addSp modSp add mod modNotesTx">
        <pc:chgData name="Elly Anastasiades" userId="73977e1c-e180-4055-ae90-b545994b8f7a" providerId="ADAL" clId="{DF61BAA6-09C1-E24B-9D74-E1D4A26B6D0E}" dt="2023-06-15T03:48:42.073" v="6830" actId="1076"/>
        <pc:sldMkLst>
          <pc:docMk/>
          <pc:sldMk cId="553319775" sldId="266"/>
        </pc:sldMkLst>
        <pc:spChg chg="mod">
          <ac:chgData name="Elly Anastasiades" userId="73977e1c-e180-4055-ae90-b545994b8f7a" providerId="ADAL" clId="{DF61BAA6-09C1-E24B-9D74-E1D4A26B6D0E}" dt="2023-05-04T09:31:11.294" v="702" actId="20577"/>
          <ac:spMkLst>
            <pc:docMk/>
            <pc:sldMk cId="553319775" sldId="266"/>
            <ac:spMk id="2" creationId="{0F3705A6-3AF2-CE60-6CFA-21E85796F28C}"/>
          </ac:spMkLst>
        </pc:spChg>
        <pc:spChg chg="mod">
          <ac:chgData name="Elly Anastasiades" userId="73977e1c-e180-4055-ae90-b545994b8f7a" providerId="ADAL" clId="{DF61BAA6-09C1-E24B-9D74-E1D4A26B6D0E}" dt="2023-06-15T03:48:42.073" v="6830" actId="1076"/>
          <ac:spMkLst>
            <pc:docMk/>
            <pc:sldMk cId="553319775" sldId="266"/>
            <ac:spMk id="3" creationId="{E988CA2D-7105-D2DF-AE0A-157880D9B3DE}"/>
          </ac:spMkLst>
        </pc:spChg>
        <pc:picChg chg="add mod">
          <ac:chgData name="Elly Anastasiades" userId="73977e1c-e180-4055-ae90-b545994b8f7a" providerId="ADAL" clId="{DF61BAA6-09C1-E24B-9D74-E1D4A26B6D0E}" dt="2023-06-15T03:48:36.666" v="6828" actId="14100"/>
          <ac:picMkLst>
            <pc:docMk/>
            <pc:sldMk cId="553319775" sldId="266"/>
            <ac:picMk id="2050" creationId="{3A3FA2C2-A31B-207D-C0E4-E3CE2DF8ECAD}"/>
          </ac:picMkLst>
        </pc:picChg>
      </pc:sldChg>
      <pc:sldChg chg="addSp delSp modSp new mod">
        <pc:chgData name="Elly Anastasiades" userId="73977e1c-e180-4055-ae90-b545994b8f7a" providerId="ADAL" clId="{DF61BAA6-09C1-E24B-9D74-E1D4A26B6D0E}" dt="2023-05-05T10:18:44.968" v="779" actId="478"/>
        <pc:sldMkLst>
          <pc:docMk/>
          <pc:sldMk cId="3272189603" sldId="267"/>
        </pc:sldMkLst>
        <pc:spChg chg="mod">
          <ac:chgData name="Elly Anastasiades" userId="73977e1c-e180-4055-ae90-b545994b8f7a" providerId="ADAL" clId="{DF61BAA6-09C1-E24B-9D74-E1D4A26B6D0E}" dt="2023-05-05T10:18:38.660" v="777" actId="20577"/>
          <ac:spMkLst>
            <pc:docMk/>
            <pc:sldMk cId="3272189603" sldId="267"/>
            <ac:spMk id="2" creationId="{B955B17F-D024-146A-79F6-A4A47042452F}"/>
          </ac:spMkLst>
        </pc:spChg>
        <pc:spChg chg="del">
          <ac:chgData name="Elly Anastasiades" userId="73977e1c-e180-4055-ae90-b545994b8f7a" providerId="ADAL" clId="{DF61BAA6-09C1-E24B-9D74-E1D4A26B6D0E}" dt="2023-05-05T10:18:44.968" v="779" actId="478"/>
          <ac:spMkLst>
            <pc:docMk/>
            <pc:sldMk cId="3272189603" sldId="267"/>
            <ac:spMk id="3" creationId="{F3520BF7-5078-0E07-2626-93368AD8158C}"/>
          </ac:spMkLst>
        </pc:spChg>
        <pc:spChg chg="add mod">
          <ac:chgData name="Elly Anastasiades" userId="73977e1c-e180-4055-ae90-b545994b8f7a" providerId="ADAL" clId="{DF61BAA6-09C1-E24B-9D74-E1D4A26B6D0E}" dt="2023-05-05T10:18:29.437" v="757" actId="1076"/>
          <ac:spMkLst>
            <pc:docMk/>
            <pc:sldMk cId="3272189603" sldId="267"/>
            <ac:spMk id="4" creationId="{F8F36642-76C6-89DF-4154-09E8FF9E1A7A}"/>
          </ac:spMkLst>
        </pc:spChg>
        <pc:picChg chg="add mod">
          <ac:chgData name="Elly Anastasiades" userId="73977e1c-e180-4055-ae90-b545994b8f7a" providerId="ADAL" clId="{DF61BAA6-09C1-E24B-9D74-E1D4A26B6D0E}" dt="2023-05-05T10:18:42.752" v="778" actId="1076"/>
          <ac:picMkLst>
            <pc:docMk/>
            <pc:sldMk cId="3272189603" sldId="267"/>
            <ac:picMk id="1025" creationId="{F390888A-19DC-0634-1EE2-DD0D1798041E}"/>
          </ac:picMkLst>
        </pc:picChg>
      </pc:sldChg>
      <pc:sldChg chg="modSp new mod ord">
        <pc:chgData name="Elly Anastasiades" userId="73977e1c-e180-4055-ae90-b545994b8f7a" providerId="ADAL" clId="{DF61BAA6-09C1-E24B-9D74-E1D4A26B6D0E}" dt="2023-06-15T08:43:50.621" v="6983" actId="20578"/>
        <pc:sldMkLst>
          <pc:docMk/>
          <pc:sldMk cId="2622939252" sldId="268"/>
        </pc:sldMkLst>
        <pc:spChg chg="mod">
          <ac:chgData name="Elly Anastasiades" userId="73977e1c-e180-4055-ae90-b545994b8f7a" providerId="ADAL" clId="{DF61BAA6-09C1-E24B-9D74-E1D4A26B6D0E}" dt="2023-05-05T10:21:35.209" v="829" actId="20577"/>
          <ac:spMkLst>
            <pc:docMk/>
            <pc:sldMk cId="2622939252" sldId="268"/>
            <ac:spMk id="2" creationId="{480E78B6-B938-FB01-0273-1B282BEF982B}"/>
          </ac:spMkLst>
        </pc:spChg>
        <pc:spChg chg="mod">
          <ac:chgData name="Elly Anastasiades" userId="73977e1c-e180-4055-ae90-b545994b8f7a" providerId="ADAL" clId="{DF61BAA6-09C1-E24B-9D74-E1D4A26B6D0E}" dt="2023-05-05T10:21:38.872" v="830" actId="1076"/>
          <ac:spMkLst>
            <pc:docMk/>
            <pc:sldMk cId="2622939252" sldId="268"/>
            <ac:spMk id="3" creationId="{5BA45AB7-725C-7577-C4CC-59105B36FF55}"/>
          </ac:spMkLst>
        </pc:spChg>
      </pc:sldChg>
      <pc:sldChg chg="modSp add mod">
        <pc:chgData name="Elly Anastasiades" userId="73977e1c-e180-4055-ae90-b545994b8f7a" providerId="ADAL" clId="{DF61BAA6-09C1-E24B-9D74-E1D4A26B6D0E}" dt="2023-06-15T03:52:32.157" v="6852" actId="12"/>
        <pc:sldMkLst>
          <pc:docMk/>
          <pc:sldMk cId="2715547422" sldId="269"/>
        </pc:sldMkLst>
        <pc:spChg chg="mod">
          <ac:chgData name="Elly Anastasiades" userId="73977e1c-e180-4055-ae90-b545994b8f7a" providerId="ADAL" clId="{DF61BAA6-09C1-E24B-9D74-E1D4A26B6D0E}" dt="2023-06-15T03:52:25.840" v="6846" actId="20577"/>
          <ac:spMkLst>
            <pc:docMk/>
            <pc:sldMk cId="2715547422" sldId="269"/>
            <ac:spMk id="2" creationId="{0F3705A6-3AF2-CE60-6CFA-21E85796F28C}"/>
          </ac:spMkLst>
        </pc:spChg>
        <pc:spChg chg="mod">
          <ac:chgData name="Elly Anastasiades" userId="73977e1c-e180-4055-ae90-b545994b8f7a" providerId="ADAL" clId="{DF61BAA6-09C1-E24B-9D74-E1D4A26B6D0E}" dt="2023-06-15T03:52:32.157" v="6852" actId="12"/>
          <ac:spMkLst>
            <pc:docMk/>
            <pc:sldMk cId="2715547422" sldId="269"/>
            <ac:spMk id="3" creationId="{E988CA2D-7105-D2DF-AE0A-157880D9B3DE}"/>
          </ac:spMkLst>
        </pc:spChg>
      </pc:sldChg>
      <pc:sldChg chg="modSp add del mod ord">
        <pc:chgData name="Elly Anastasiades" userId="73977e1c-e180-4055-ae90-b545994b8f7a" providerId="ADAL" clId="{DF61BAA6-09C1-E24B-9D74-E1D4A26B6D0E}" dt="2023-06-15T03:40:48.424" v="6803" actId="2696"/>
        <pc:sldMkLst>
          <pc:docMk/>
          <pc:sldMk cId="929495366" sldId="270"/>
        </pc:sldMkLst>
        <pc:spChg chg="mod">
          <ac:chgData name="Elly Anastasiades" userId="73977e1c-e180-4055-ae90-b545994b8f7a" providerId="ADAL" clId="{DF61BAA6-09C1-E24B-9D74-E1D4A26B6D0E}" dt="2023-05-27T09:23:38.576" v="5687" actId="1076"/>
          <ac:spMkLst>
            <pc:docMk/>
            <pc:sldMk cId="929495366" sldId="270"/>
            <ac:spMk id="2" creationId="{0F3705A6-3AF2-CE60-6CFA-21E85796F28C}"/>
          </ac:spMkLst>
        </pc:spChg>
        <pc:spChg chg="mod">
          <ac:chgData name="Elly Anastasiades" userId="73977e1c-e180-4055-ae90-b545994b8f7a" providerId="ADAL" clId="{DF61BAA6-09C1-E24B-9D74-E1D4A26B6D0E}" dt="2023-05-27T09:24:06.067" v="5754" actId="20577"/>
          <ac:spMkLst>
            <pc:docMk/>
            <pc:sldMk cId="929495366" sldId="270"/>
            <ac:spMk id="3" creationId="{E988CA2D-7105-D2DF-AE0A-157880D9B3DE}"/>
          </ac:spMkLst>
        </pc:spChg>
      </pc:sldChg>
      <pc:sldChg chg="modSp add del mod ord">
        <pc:chgData name="Elly Anastasiades" userId="73977e1c-e180-4055-ae90-b545994b8f7a" providerId="ADAL" clId="{DF61BAA6-09C1-E24B-9D74-E1D4A26B6D0E}" dt="2023-06-15T03:40:49.429" v="6804" actId="2696"/>
        <pc:sldMkLst>
          <pc:docMk/>
          <pc:sldMk cId="3050895314" sldId="271"/>
        </pc:sldMkLst>
        <pc:spChg chg="mod">
          <ac:chgData name="Elly Anastasiades" userId="73977e1c-e180-4055-ae90-b545994b8f7a" providerId="ADAL" clId="{DF61BAA6-09C1-E24B-9D74-E1D4A26B6D0E}" dt="2023-05-05T10:34:50.355" v="1005" actId="108"/>
          <ac:spMkLst>
            <pc:docMk/>
            <pc:sldMk cId="3050895314" sldId="271"/>
            <ac:spMk id="3" creationId="{E988CA2D-7105-D2DF-AE0A-157880D9B3DE}"/>
          </ac:spMkLst>
        </pc:spChg>
      </pc:sldChg>
      <pc:sldChg chg="add del">
        <pc:chgData name="Elly Anastasiades" userId="73977e1c-e180-4055-ae90-b545994b8f7a" providerId="ADAL" clId="{DF61BAA6-09C1-E24B-9D74-E1D4A26B6D0E}" dt="2023-05-14T19:17:17.225" v="1866" actId="2696"/>
        <pc:sldMkLst>
          <pc:docMk/>
          <pc:sldMk cId="2582604804" sldId="272"/>
        </pc:sldMkLst>
      </pc:sldChg>
      <pc:sldChg chg="addSp delSp modSp add mod setBg modNotesTx">
        <pc:chgData name="Elly Anastasiades" userId="73977e1c-e180-4055-ae90-b545994b8f7a" providerId="ADAL" clId="{DF61BAA6-09C1-E24B-9D74-E1D4A26B6D0E}" dt="2023-05-17T05:59:30.895" v="3213" actId="1076"/>
        <pc:sldMkLst>
          <pc:docMk/>
          <pc:sldMk cId="2298938459" sldId="273"/>
        </pc:sldMkLst>
        <pc:spChg chg="add del mod">
          <ac:chgData name="Elly Anastasiades" userId="73977e1c-e180-4055-ae90-b545994b8f7a" providerId="ADAL" clId="{DF61BAA6-09C1-E24B-9D74-E1D4A26B6D0E}" dt="2023-05-14T07:22:19.027" v="1646" actId="478"/>
          <ac:spMkLst>
            <pc:docMk/>
            <pc:sldMk cId="2298938459" sldId="273"/>
            <ac:spMk id="3" creationId="{5F4DB5D9-07EE-8CA5-4F3A-FB0592F9C421}"/>
          </ac:spMkLst>
        </pc:spChg>
        <pc:spChg chg="add del mod">
          <ac:chgData name="Elly Anastasiades" userId="73977e1c-e180-4055-ae90-b545994b8f7a" providerId="ADAL" clId="{DF61BAA6-09C1-E24B-9D74-E1D4A26B6D0E}" dt="2023-05-14T07:21:53.174" v="1636" actId="47"/>
          <ac:spMkLst>
            <pc:docMk/>
            <pc:sldMk cId="2298938459" sldId="273"/>
            <ac:spMk id="5" creationId="{643DB8B3-4EF2-4F89-3763-25E2ACF37D5A}"/>
          </ac:spMkLst>
        </pc:spChg>
        <pc:spChg chg="del">
          <ac:chgData name="Elly Anastasiades" userId="73977e1c-e180-4055-ae90-b545994b8f7a" providerId="ADAL" clId="{DF61BAA6-09C1-E24B-9D74-E1D4A26B6D0E}" dt="2023-05-14T07:21:33.943" v="1622" actId="478"/>
          <ac:spMkLst>
            <pc:docMk/>
            <pc:sldMk cId="2298938459" sldId="273"/>
            <ac:spMk id="6" creationId="{D8363B67-E0E5-382F-9701-57FA2E4308B8}"/>
          </ac:spMkLst>
        </pc:spChg>
        <pc:spChg chg="mod">
          <ac:chgData name="Elly Anastasiades" userId="73977e1c-e180-4055-ae90-b545994b8f7a" providerId="ADAL" clId="{DF61BAA6-09C1-E24B-9D74-E1D4A26B6D0E}" dt="2023-05-14T07:21:53.669" v="1637" actId="26606"/>
          <ac:spMkLst>
            <pc:docMk/>
            <pc:sldMk cId="2298938459" sldId="273"/>
            <ac:spMk id="7" creationId="{2F5F6805-A3DE-43B7-840B-DBD845531560}"/>
          </ac:spMkLst>
        </pc:spChg>
        <pc:spChg chg="add del mod">
          <ac:chgData name="Elly Anastasiades" userId="73977e1c-e180-4055-ae90-b545994b8f7a" providerId="ADAL" clId="{DF61BAA6-09C1-E24B-9D74-E1D4A26B6D0E}" dt="2023-05-14T07:21:52.593" v="1634" actId="47"/>
          <ac:spMkLst>
            <pc:docMk/>
            <pc:sldMk cId="2298938459" sldId="273"/>
            <ac:spMk id="8" creationId="{BD3AB24D-4B3D-EC57-D103-101D2F7C6910}"/>
          </ac:spMkLst>
        </pc:spChg>
        <pc:spChg chg="add del mod">
          <ac:chgData name="Elly Anastasiades" userId="73977e1c-e180-4055-ae90-b545994b8f7a" providerId="ADAL" clId="{DF61BAA6-09C1-E24B-9D74-E1D4A26B6D0E}" dt="2023-05-17T05:59:15.363" v="3211" actId="113"/>
          <ac:spMkLst>
            <pc:docMk/>
            <pc:sldMk cId="2298938459" sldId="273"/>
            <ac:spMk id="11" creationId="{3AD0A344-AB21-DEC7-EC77-6305543CBB23}"/>
          </ac:spMkLst>
        </pc:spChg>
        <pc:spChg chg="add del mod">
          <ac:chgData name="Elly Anastasiades" userId="73977e1c-e180-4055-ae90-b545994b8f7a" providerId="ADAL" clId="{DF61BAA6-09C1-E24B-9D74-E1D4A26B6D0E}" dt="2023-05-14T07:22:22.619" v="1647" actId="478"/>
          <ac:spMkLst>
            <pc:docMk/>
            <pc:sldMk cId="2298938459" sldId="273"/>
            <ac:spMk id="12" creationId="{F0CCC65F-9120-2787-8B30-D9E38DFE7A8A}"/>
          </ac:spMkLst>
        </pc:spChg>
        <pc:spChg chg="add mod">
          <ac:chgData name="Elly Anastasiades" userId="73977e1c-e180-4055-ae90-b545994b8f7a" providerId="ADAL" clId="{DF61BAA6-09C1-E24B-9D74-E1D4A26B6D0E}" dt="2023-05-17T05:59:19.361" v="3212" actId="1076"/>
          <ac:spMkLst>
            <pc:docMk/>
            <pc:sldMk cId="2298938459" sldId="273"/>
            <ac:spMk id="14" creationId="{F6AEF249-1D1E-8899-B0E3-70F2ED3AB38E}"/>
          </ac:spMkLst>
        </pc:spChg>
        <pc:spChg chg="add del">
          <ac:chgData name="Elly Anastasiades" userId="73977e1c-e180-4055-ae90-b545994b8f7a" providerId="ADAL" clId="{DF61BAA6-09C1-E24B-9D74-E1D4A26B6D0E}" dt="2023-05-14T07:21:53.669" v="1637" actId="26606"/>
          <ac:spMkLst>
            <pc:docMk/>
            <pc:sldMk cId="2298938459" sldId="273"/>
            <ac:spMk id="16" creationId="{EDDBB197-D710-4A4F-A9CA-FD2177498BE8}"/>
          </ac:spMkLst>
        </pc:spChg>
        <pc:spChg chg="add del">
          <ac:chgData name="Elly Anastasiades" userId="73977e1c-e180-4055-ae90-b545994b8f7a" providerId="ADAL" clId="{DF61BAA6-09C1-E24B-9D74-E1D4A26B6D0E}" dt="2023-05-14T07:21:53.669" v="1637" actId="26606"/>
          <ac:spMkLst>
            <pc:docMk/>
            <pc:sldMk cId="2298938459" sldId="273"/>
            <ac:spMk id="18" creationId="{975D1CFA-2CDB-4B64-BD9F-85744E8DA12F}"/>
          </ac:spMkLst>
        </pc:spChg>
        <pc:grpChg chg="add del">
          <ac:chgData name="Elly Anastasiades" userId="73977e1c-e180-4055-ae90-b545994b8f7a" providerId="ADAL" clId="{DF61BAA6-09C1-E24B-9D74-E1D4A26B6D0E}" dt="2023-05-14T07:21:53.669" v="1637" actId="26606"/>
          <ac:grpSpMkLst>
            <pc:docMk/>
            <pc:sldMk cId="2298938459" sldId="273"/>
            <ac:grpSpMk id="20" creationId="{25EE5136-01F1-466C-962D-BA9B4C6757AA}"/>
          </ac:grpSpMkLst>
        </pc:grpChg>
        <pc:picChg chg="add mod">
          <ac:chgData name="Elly Anastasiades" userId="73977e1c-e180-4055-ae90-b545994b8f7a" providerId="ADAL" clId="{DF61BAA6-09C1-E24B-9D74-E1D4A26B6D0E}" dt="2023-05-17T05:59:30.895" v="3213" actId="1076"/>
          <ac:picMkLst>
            <pc:docMk/>
            <pc:sldMk cId="2298938459" sldId="273"/>
            <ac:picMk id="4" creationId="{C7EC6620-6964-FCDB-C6DA-D58BE15341AD}"/>
          </ac:picMkLst>
        </pc:picChg>
        <pc:picChg chg="del">
          <ac:chgData name="Elly Anastasiades" userId="73977e1c-e180-4055-ae90-b545994b8f7a" providerId="ADAL" clId="{DF61BAA6-09C1-E24B-9D74-E1D4A26B6D0E}" dt="2023-05-14T07:21:28.545" v="1620" actId="478"/>
          <ac:picMkLst>
            <pc:docMk/>
            <pc:sldMk cId="2298938459" sldId="273"/>
            <ac:picMk id="9" creationId="{698726DA-B92D-0267-CE00-38DD4C93B0BE}"/>
          </ac:picMkLst>
        </pc:picChg>
      </pc:sldChg>
      <pc:sldChg chg="addSp delSp modSp add mod modNotesTx">
        <pc:chgData name="Elly Anastasiades" userId="73977e1c-e180-4055-ae90-b545994b8f7a" providerId="ADAL" clId="{DF61BAA6-09C1-E24B-9D74-E1D4A26B6D0E}" dt="2023-06-14T09:14:50.113" v="5787"/>
        <pc:sldMkLst>
          <pc:docMk/>
          <pc:sldMk cId="2623576625" sldId="274"/>
        </pc:sldMkLst>
        <pc:spChg chg="add mod">
          <ac:chgData name="Elly Anastasiades" userId="73977e1c-e180-4055-ae90-b545994b8f7a" providerId="ADAL" clId="{DF61BAA6-09C1-E24B-9D74-E1D4A26B6D0E}" dt="2023-06-14T09:14:11.553" v="5780"/>
          <ac:spMkLst>
            <pc:docMk/>
            <pc:sldMk cId="2623576625" sldId="274"/>
            <ac:spMk id="2" creationId="{B397FD1C-8C93-603D-D57E-BF65F9FC1321}"/>
          </ac:spMkLst>
        </pc:spChg>
        <pc:spChg chg="del">
          <ac:chgData name="Elly Anastasiades" userId="73977e1c-e180-4055-ae90-b545994b8f7a" providerId="ADAL" clId="{DF61BAA6-09C1-E24B-9D74-E1D4A26B6D0E}" dt="2023-05-17T05:59:42.090" v="3214" actId="478"/>
          <ac:spMkLst>
            <pc:docMk/>
            <pc:sldMk cId="2623576625" sldId="274"/>
            <ac:spMk id="11" creationId="{3AD0A344-AB21-DEC7-EC77-6305543CBB23}"/>
          </ac:spMkLst>
        </pc:spChg>
        <pc:spChg chg="del">
          <ac:chgData name="Elly Anastasiades" userId="73977e1c-e180-4055-ae90-b545994b8f7a" providerId="ADAL" clId="{DF61BAA6-09C1-E24B-9D74-E1D4A26B6D0E}" dt="2023-05-17T05:59:44.578" v="3216" actId="478"/>
          <ac:spMkLst>
            <pc:docMk/>
            <pc:sldMk cId="2623576625" sldId="274"/>
            <ac:spMk id="14" creationId="{F6AEF249-1D1E-8899-B0E3-70F2ED3AB38E}"/>
          </ac:spMkLst>
        </pc:spChg>
        <pc:picChg chg="del">
          <ac:chgData name="Elly Anastasiades" userId="73977e1c-e180-4055-ae90-b545994b8f7a" providerId="ADAL" clId="{DF61BAA6-09C1-E24B-9D74-E1D4A26B6D0E}" dt="2023-05-17T05:59:43.155" v="3215" actId="478"/>
          <ac:picMkLst>
            <pc:docMk/>
            <pc:sldMk cId="2623576625" sldId="274"/>
            <ac:picMk id="4" creationId="{C7EC6620-6964-FCDB-C6DA-D58BE15341AD}"/>
          </ac:picMkLst>
        </pc:picChg>
      </pc:sldChg>
      <pc:sldChg chg="addSp delSp modSp new mod modNotesTx">
        <pc:chgData name="Elly Anastasiades" userId="73977e1c-e180-4055-ae90-b545994b8f7a" providerId="ADAL" clId="{DF61BAA6-09C1-E24B-9D74-E1D4A26B6D0E}" dt="2023-05-18T14:27:42.680" v="4160" actId="20577"/>
        <pc:sldMkLst>
          <pc:docMk/>
          <pc:sldMk cId="2709254048" sldId="275"/>
        </pc:sldMkLst>
        <pc:spChg chg="mod">
          <ac:chgData name="Elly Anastasiades" userId="73977e1c-e180-4055-ae90-b545994b8f7a" providerId="ADAL" clId="{DF61BAA6-09C1-E24B-9D74-E1D4A26B6D0E}" dt="2023-05-18T14:27:42.680" v="4160" actId="20577"/>
          <ac:spMkLst>
            <pc:docMk/>
            <pc:sldMk cId="2709254048" sldId="275"/>
            <ac:spMk id="2" creationId="{782CA859-3999-ECC2-511C-298B8401E2D9}"/>
          </ac:spMkLst>
        </pc:spChg>
        <pc:spChg chg="del">
          <ac:chgData name="Elly Anastasiades" userId="73977e1c-e180-4055-ae90-b545994b8f7a" providerId="ADAL" clId="{DF61BAA6-09C1-E24B-9D74-E1D4A26B6D0E}" dt="2023-05-14T19:24:48.246" v="1904"/>
          <ac:spMkLst>
            <pc:docMk/>
            <pc:sldMk cId="2709254048" sldId="275"/>
            <ac:spMk id="3" creationId="{DA10FC94-C351-B71D-6DF0-06918A03A300}"/>
          </ac:spMkLst>
        </pc:spChg>
        <pc:spChg chg="add mod">
          <ac:chgData name="Elly Anastasiades" userId="73977e1c-e180-4055-ae90-b545994b8f7a" providerId="ADAL" clId="{DF61BAA6-09C1-E24B-9D74-E1D4A26B6D0E}" dt="2023-05-17T05:28:05.523" v="2451" actId="1076"/>
          <ac:spMkLst>
            <pc:docMk/>
            <pc:sldMk cId="2709254048" sldId="275"/>
            <ac:spMk id="5" creationId="{9D096005-E698-1C58-34FD-0F32B85C70D2}"/>
          </ac:spMkLst>
        </pc:spChg>
        <pc:picChg chg="add mod modCrop">
          <ac:chgData name="Elly Anastasiades" userId="73977e1c-e180-4055-ae90-b545994b8f7a" providerId="ADAL" clId="{DF61BAA6-09C1-E24B-9D74-E1D4A26B6D0E}" dt="2023-05-17T05:27:59.817" v="2448" actId="1076"/>
          <ac:picMkLst>
            <pc:docMk/>
            <pc:sldMk cId="2709254048" sldId="275"/>
            <ac:picMk id="4" creationId="{E5113392-3773-4FF9-780F-7DBEF0DFD654}"/>
          </ac:picMkLst>
        </pc:picChg>
        <pc:picChg chg="add del mod modCrop">
          <ac:chgData name="Elly Anastasiades" userId="73977e1c-e180-4055-ae90-b545994b8f7a" providerId="ADAL" clId="{DF61BAA6-09C1-E24B-9D74-E1D4A26B6D0E}" dt="2023-05-15T03:50:12.120" v="2357" actId="478"/>
          <ac:picMkLst>
            <pc:docMk/>
            <pc:sldMk cId="2709254048" sldId="275"/>
            <ac:picMk id="6" creationId="{D65619F2-D7BD-FB03-77EC-B27A449B5419}"/>
          </ac:picMkLst>
        </pc:picChg>
      </pc:sldChg>
      <pc:sldChg chg="addSp delSp modSp new mod">
        <pc:chgData name="Elly Anastasiades" userId="73977e1c-e180-4055-ae90-b545994b8f7a" providerId="ADAL" clId="{DF61BAA6-09C1-E24B-9D74-E1D4A26B6D0E}" dt="2023-05-18T14:27:46.933" v="4161" actId="20577"/>
        <pc:sldMkLst>
          <pc:docMk/>
          <pc:sldMk cId="2221729524" sldId="276"/>
        </pc:sldMkLst>
        <pc:spChg chg="mod">
          <ac:chgData name="Elly Anastasiades" userId="73977e1c-e180-4055-ae90-b545994b8f7a" providerId="ADAL" clId="{DF61BAA6-09C1-E24B-9D74-E1D4A26B6D0E}" dt="2023-05-18T14:27:46.933" v="4161" actId="20577"/>
          <ac:spMkLst>
            <pc:docMk/>
            <pc:sldMk cId="2221729524" sldId="276"/>
            <ac:spMk id="2" creationId="{BF94F431-F917-8493-8BDF-DDED5B6FFF8D}"/>
          </ac:spMkLst>
        </pc:spChg>
        <pc:spChg chg="mod">
          <ac:chgData name="Elly Anastasiades" userId="73977e1c-e180-4055-ae90-b545994b8f7a" providerId="ADAL" clId="{DF61BAA6-09C1-E24B-9D74-E1D4A26B6D0E}" dt="2023-05-15T03:47:29.822" v="2297" actId="27636"/>
          <ac:spMkLst>
            <pc:docMk/>
            <pc:sldMk cId="2221729524" sldId="276"/>
            <ac:spMk id="3" creationId="{BAF8D0F6-6A53-2D05-E7C1-5C206A2BBEB5}"/>
          </ac:spMkLst>
        </pc:spChg>
        <pc:picChg chg="add del">
          <ac:chgData name="Elly Anastasiades" userId="73977e1c-e180-4055-ae90-b545994b8f7a" providerId="ADAL" clId="{DF61BAA6-09C1-E24B-9D74-E1D4A26B6D0E}" dt="2023-05-15T03:40:19.421" v="1908" actId="478"/>
          <ac:picMkLst>
            <pc:docMk/>
            <pc:sldMk cId="2221729524" sldId="276"/>
            <ac:picMk id="1026" creationId="{4C694F69-7848-8591-E534-4FC681281624}"/>
          </ac:picMkLst>
        </pc:picChg>
        <pc:picChg chg="add del mod">
          <ac:chgData name="Elly Anastasiades" userId="73977e1c-e180-4055-ae90-b545994b8f7a" providerId="ADAL" clId="{DF61BAA6-09C1-E24B-9D74-E1D4A26B6D0E}" dt="2023-05-15T03:51:15.956" v="2411" actId="478"/>
          <ac:picMkLst>
            <pc:docMk/>
            <pc:sldMk cId="2221729524" sldId="276"/>
            <ac:picMk id="1028" creationId="{2B7BEBA0-9B26-2352-0810-D6BA60D56942}"/>
          </ac:picMkLst>
        </pc:picChg>
      </pc:sldChg>
      <pc:sldChg chg="addSp delSp modSp add mod">
        <pc:chgData name="Elly Anastasiades" userId="73977e1c-e180-4055-ae90-b545994b8f7a" providerId="ADAL" clId="{DF61BAA6-09C1-E24B-9D74-E1D4A26B6D0E}" dt="2023-05-18T14:27:55.742" v="4165" actId="20577"/>
        <pc:sldMkLst>
          <pc:docMk/>
          <pc:sldMk cId="2199160547" sldId="277"/>
        </pc:sldMkLst>
        <pc:spChg chg="del">
          <ac:chgData name="Elly Anastasiades" userId="73977e1c-e180-4055-ae90-b545994b8f7a" providerId="ADAL" clId="{DF61BAA6-09C1-E24B-9D74-E1D4A26B6D0E}" dt="2023-05-15T03:51:02.295" v="2398" actId="478"/>
          <ac:spMkLst>
            <pc:docMk/>
            <pc:sldMk cId="2199160547" sldId="277"/>
            <ac:spMk id="2" creationId="{BF94F431-F917-8493-8BDF-DDED5B6FFF8D}"/>
          </ac:spMkLst>
        </pc:spChg>
        <pc:spChg chg="del">
          <ac:chgData name="Elly Anastasiades" userId="73977e1c-e180-4055-ae90-b545994b8f7a" providerId="ADAL" clId="{DF61BAA6-09C1-E24B-9D74-E1D4A26B6D0E}" dt="2023-05-15T03:51:18.966" v="2412" actId="478"/>
          <ac:spMkLst>
            <pc:docMk/>
            <pc:sldMk cId="2199160547" sldId="277"/>
            <ac:spMk id="3" creationId="{BAF8D0F6-6A53-2D05-E7C1-5C206A2BBEB5}"/>
          </ac:spMkLst>
        </pc:spChg>
        <pc:spChg chg="add del mod">
          <ac:chgData name="Elly Anastasiades" userId="73977e1c-e180-4055-ae90-b545994b8f7a" providerId="ADAL" clId="{DF61BAA6-09C1-E24B-9D74-E1D4A26B6D0E}" dt="2023-05-15T03:50:59.993" v="2397" actId="478"/>
          <ac:spMkLst>
            <pc:docMk/>
            <pc:sldMk cId="2199160547" sldId="277"/>
            <ac:spMk id="4" creationId="{4D943181-B549-D138-7CF4-198D05EAC39E}"/>
          </ac:spMkLst>
        </pc:spChg>
        <pc:spChg chg="add del mod">
          <ac:chgData name="Elly Anastasiades" userId="73977e1c-e180-4055-ae90-b545994b8f7a" providerId="ADAL" clId="{DF61BAA6-09C1-E24B-9D74-E1D4A26B6D0E}" dt="2023-05-15T03:51:05.054" v="2400" actId="478"/>
          <ac:spMkLst>
            <pc:docMk/>
            <pc:sldMk cId="2199160547" sldId="277"/>
            <ac:spMk id="6" creationId="{170293F7-141A-1988-D178-5948339CAE9B}"/>
          </ac:spMkLst>
        </pc:spChg>
        <pc:spChg chg="add mod">
          <ac:chgData name="Elly Anastasiades" userId="73977e1c-e180-4055-ae90-b545994b8f7a" providerId="ADAL" clId="{DF61BAA6-09C1-E24B-9D74-E1D4A26B6D0E}" dt="2023-05-18T14:27:55.742" v="4165" actId="20577"/>
          <ac:spMkLst>
            <pc:docMk/>
            <pc:sldMk cId="2199160547" sldId="277"/>
            <ac:spMk id="7" creationId="{348187B6-81A7-A023-A46A-1C63BF8FEFD0}"/>
          </ac:spMkLst>
        </pc:spChg>
        <pc:spChg chg="add del mod">
          <ac:chgData name="Elly Anastasiades" userId="73977e1c-e180-4055-ae90-b545994b8f7a" providerId="ADAL" clId="{DF61BAA6-09C1-E24B-9D74-E1D4A26B6D0E}" dt="2023-05-15T03:51:20.827" v="2413" actId="478"/>
          <ac:spMkLst>
            <pc:docMk/>
            <pc:sldMk cId="2199160547" sldId="277"/>
            <ac:spMk id="9" creationId="{5D647CC9-322B-47A7-6DEA-100595259857}"/>
          </ac:spMkLst>
        </pc:spChg>
        <pc:spChg chg="add del mod">
          <ac:chgData name="Elly Anastasiades" userId="73977e1c-e180-4055-ae90-b545994b8f7a" providerId="ADAL" clId="{DF61BAA6-09C1-E24B-9D74-E1D4A26B6D0E}" dt="2023-05-15T03:51:23.946" v="2416"/>
          <ac:spMkLst>
            <pc:docMk/>
            <pc:sldMk cId="2199160547" sldId="277"/>
            <ac:spMk id="10" creationId="{32F0C4C9-D760-12A0-369F-0A4AA2FB81EC}"/>
          </ac:spMkLst>
        </pc:spChg>
        <pc:picChg chg="add mod modCrop">
          <ac:chgData name="Elly Anastasiades" userId="73977e1c-e180-4055-ae90-b545994b8f7a" providerId="ADAL" clId="{DF61BAA6-09C1-E24B-9D74-E1D4A26B6D0E}" dt="2023-05-17T06:34:11.247" v="4063" actId="1037"/>
          <ac:picMkLst>
            <pc:docMk/>
            <pc:sldMk cId="2199160547" sldId="277"/>
            <ac:picMk id="11" creationId="{B4F0FDAE-DA72-BEDD-0C3D-47BEDC6D7B19}"/>
          </ac:picMkLst>
        </pc:picChg>
        <pc:picChg chg="del">
          <ac:chgData name="Elly Anastasiades" userId="73977e1c-e180-4055-ae90-b545994b8f7a" providerId="ADAL" clId="{DF61BAA6-09C1-E24B-9D74-E1D4A26B6D0E}" dt="2023-05-15T03:51:21.763" v="2414" actId="478"/>
          <ac:picMkLst>
            <pc:docMk/>
            <pc:sldMk cId="2199160547" sldId="277"/>
            <ac:picMk id="1028" creationId="{2B7BEBA0-9B26-2352-0810-D6BA60D56942}"/>
          </ac:picMkLst>
        </pc:picChg>
      </pc:sldChg>
      <pc:sldChg chg="addSp delSp modSp add mod modNotesTx">
        <pc:chgData name="Elly Anastasiades" userId="73977e1c-e180-4055-ae90-b545994b8f7a" providerId="ADAL" clId="{DF61BAA6-09C1-E24B-9D74-E1D4A26B6D0E}" dt="2023-05-25T08:00:39.517" v="4240" actId="1037"/>
        <pc:sldMkLst>
          <pc:docMk/>
          <pc:sldMk cId="1089820974" sldId="278"/>
        </pc:sldMkLst>
        <pc:spChg chg="mod">
          <ac:chgData name="Elly Anastasiades" userId="73977e1c-e180-4055-ae90-b545994b8f7a" providerId="ADAL" clId="{DF61BAA6-09C1-E24B-9D74-E1D4A26B6D0E}" dt="2023-05-15T03:52:46.599" v="2445" actId="20577"/>
          <ac:spMkLst>
            <pc:docMk/>
            <pc:sldMk cId="1089820974" sldId="278"/>
            <ac:spMk id="2" creationId="{75101BFF-1022-403E-6D70-01661267AB9E}"/>
          </ac:spMkLst>
        </pc:spChg>
        <pc:spChg chg="del mod">
          <ac:chgData name="Elly Anastasiades" userId="73977e1c-e180-4055-ae90-b545994b8f7a" providerId="ADAL" clId="{DF61BAA6-09C1-E24B-9D74-E1D4A26B6D0E}" dt="2023-05-15T03:52:41.377" v="2427" actId="478"/>
          <ac:spMkLst>
            <pc:docMk/>
            <pc:sldMk cId="1089820974" sldId="278"/>
            <ac:spMk id="3" creationId="{CD9D6899-3F6B-C50A-8849-1056F5ABFFBC}"/>
          </ac:spMkLst>
        </pc:spChg>
        <pc:spChg chg="add del mod">
          <ac:chgData name="Elly Anastasiades" userId="73977e1c-e180-4055-ae90-b545994b8f7a" providerId="ADAL" clId="{DF61BAA6-09C1-E24B-9D74-E1D4A26B6D0E}" dt="2023-05-15T03:52:56.280" v="2447" actId="478"/>
          <ac:spMkLst>
            <pc:docMk/>
            <pc:sldMk cId="1089820974" sldId="278"/>
            <ac:spMk id="5" creationId="{0CC42D44-3CA8-692F-B78B-51593F6FC329}"/>
          </ac:spMkLst>
        </pc:spChg>
        <pc:picChg chg="add del mod">
          <ac:chgData name="Elly Anastasiades" userId="73977e1c-e180-4055-ae90-b545994b8f7a" providerId="ADAL" clId="{DF61BAA6-09C1-E24B-9D74-E1D4A26B6D0E}" dt="2023-05-25T07:58:46.749" v="4215" actId="478"/>
          <ac:picMkLst>
            <pc:docMk/>
            <pc:sldMk cId="1089820974" sldId="278"/>
            <ac:picMk id="3" creationId="{B090B52B-68F0-2749-E523-68A080F9CA2C}"/>
          </ac:picMkLst>
        </pc:picChg>
        <pc:picChg chg="add mod">
          <ac:chgData name="Elly Anastasiades" userId="73977e1c-e180-4055-ae90-b545994b8f7a" providerId="ADAL" clId="{DF61BAA6-09C1-E24B-9D74-E1D4A26B6D0E}" dt="2023-05-25T07:59:09.735" v="4223" actId="1076"/>
          <ac:picMkLst>
            <pc:docMk/>
            <pc:sldMk cId="1089820974" sldId="278"/>
            <ac:picMk id="6" creationId="{021DE979-B139-E310-763B-C8E0BE2A61AF}"/>
          </ac:picMkLst>
        </pc:picChg>
        <pc:picChg chg="add mod">
          <ac:chgData name="Elly Anastasiades" userId="73977e1c-e180-4055-ae90-b545994b8f7a" providerId="ADAL" clId="{DF61BAA6-09C1-E24B-9D74-E1D4A26B6D0E}" dt="2023-05-25T08:00:39.517" v="4240" actId="1037"/>
          <ac:picMkLst>
            <pc:docMk/>
            <pc:sldMk cId="1089820974" sldId="278"/>
            <ac:picMk id="9218" creationId="{795FB5E7-CD25-7D20-501E-E0CF2500A908}"/>
          </ac:picMkLst>
        </pc:picChg>
        <pc:picChg chg="add mod">
          <ac:chgData name="Elly Anastasiades" userId="73977e1c-e180-4055-ae90-b545994b8f7a" providerId="ADAL" clId="{DF61BAA6-09C1-E24B-9D74-E1D4A26B6D0E}" dt="2023-05-25T08:00:31.159" v="4227" actId="1076"/>
          <ac:picMkLst>
            <pc:docMk/>
            <pc:sldMk cId="1089820974" sldId="278"/>
            <ac:picMk id="9220" creationId="{44E17FC7-25EF-C2E5-E9D8-A22A4F475C86}"/>
          </ac:picMkLst>
        </pc:picChg>
      </pc:sldChg>
      <pc:sldChg chg="addSp modSp add mod modNotesTx">
        <pc:chgData name="Elly Anastasiades" userId="73977e1c-e180-4055-ae90-b545994b8f7a" providerId="ADAL" clId="{DF61BAA6-09C1-E24B-9D74-E1D4A26B6D0E}" dt="2023-05-17T06:32:40.336" v="4044" actId="1035"/>
        <pc:sldMkLst>
          <pc:docMk/>
          <pc:sldMk cId="3136594603" sldId="279"/>
        </pc:sldMkLst>
        <pc:spChg chg="mod">
          <ac:chgData name="Elly Anastasiades" userId="73977e1c-e180-4055-ae90-b545994b8f7a" providerId="ADAL" clId="{DF61BAA6-09C1-E24B-9D74-E1D4A26B6D0E}" dt="2023-05-17T05:53:09.909" v="2692" actId="20577"/>
          <ac:spMkLst>
            <pc:docMk/>
            <pc:sldMk cId="3136594603" sldId="279"/>
            <ac:spMk id="2" creationId="{0F3705A6-3AF2-CE60-6CFA-21E85796F28C}"/>
          </ac:spMkLst>
        </pc:spChg>
        <pc:spChg chg="mod">
          <ac:chgData name="Elly Anastasiades" userId="73977e1c-e180-4055-ae90-b545994b8f7a" providerId="ADAL" clId="{DF61BAA6-09C1-E24B-9D74-E1D4A26B6D0E}" dt="2023-05-17T06:32:40.336" v="4044" actId="1035"/>
          <ac:spMkLst>
            <pc:docMk/>
            <pc:sldMk cId="3136594603" sldId="279"/>
            <ac:spMk id="3" creationId="{E988CA2D-7105-D2DF-AE0A-157880D9B3DE}"/>
          </ac:spMkLst>
        </pc:spChg>
        <pc:picChg chg="add mod">
          <ac:chgData name="Elly Anastasiades" userId="73977e1c-e180-4055-ae90-b545994b8f7a" providerId="ADAL" clId="{DF61BAA6-09C1-E24B-9D74-E1D4A26B6D0E}" dt="2023-05-17T06:32:40.336" v="4044" actId="1035"/>
          <ac:picMkLst>
            <pc:docMk/>
            <pc:sldMk cId="3136594603" sldId="279"/>
            <ac:picMk id="1026" creationId="{97C22346-A97E-D502-84B4-A408AF41C232}"/>
          </ac:picMkLst>
        </pc:picChg>
      </pc:sldChg>
      <pc:sldChg chg="addSp delSp modSp add mod modNotesTx">
        <pc:chgData name="Elly Anastasiades" userId="73977e1c-e180-4055-ae90-b545994b8f7a" providerId="ADAL" clId="{DF61BAA6-09C1-E24B-9D74-E1D4A26B6D0E}" dt="2023-05-17T06:02:12.298" v="3373" actId="20577"/>
        <pc:sldMkLst>
          <pc:docMk/>
          <pc:sldMk cId="3073866824" sldId="280"/>
        </pc:sldMkLst>
        <pc:spChg chg="mod">
          <ac:chgData name="Elly Anastasiades" userId="73977e1c-e180-4055-ae90-b545994b8f7a" providerId="ADAL" clId="{DF61BAA6-09C1-E24B-9D74-E1D4A26B6D0E}" dt="2023-05-17T05:53:32.125" v="2696" actId="20577"/>
          <ac:spMkLst>
            <pc:docMk/>
            <pc:sldMk cId="3073866824" sldId="280"/>
            <ac:spMk id="2" creationId="{0F3705A6-3AF2-CE60-6CFA-21E85796F28C}"/>
          </ac:spMkLst>
        </pc:spChg>
        <pc:spChg chg="del">
          <ac:chgData name="Elly Anastasiades" userId="73977e1c-e180-4055-ae90-b545994b8f7a" providerId="ADAL" clId="{DF61BAA6-09C1-E24B-9D74-E1D4A26B6D0E}" dt="2023-05-17T05:53:29.318" v="2695" actId="478"/>
          <ac:spMkLst>
            <pc:docMk/>
            <pc:sldMk cId="3073866824" sldId="280"/>
            <ac:spMk id="3" creationId="{E988CA2D-7105-D2DF-AE0A-157880D9B3DE}"/>
          </ac:spMkLst>
        </pc:spChg>
        <pc:spChg chg="add mod">
          <ac:chgData name="Elly Anastasiades" userId="73977e1c-e180-4055-ae90-b545994b8f7a" providerId="ADAL" clId="{DF61BAA6-09C1-E24B-9D74-E1D4A26B6D0E}" dt="2023-05-17T06:02:12.298" v="3373" actId="20577"/>
          <ac:spMkLst>
            <pc:docMk/>
            <pc:sldMk cId="3073866824" sldId="280"/>
            <ac:spMk id="5" creationId="{E7BDA527-EC0C-D964-5A05-0A6F1ADE8AEA}"/>
          </ac:spMkLst>
        </pc:spChg>
        <pc:spChg chg="add mod">
          <ac:chgData name="Elly Anastasiades" userId="73977e1c-e180-4055-ae90-b545994b8f7a" providerId="ADAL" clId="{DF61BAA6-09C1-E24B-9D74-E1D4A26B6D0E}" dt="2023-05-17T06:01:03.489" v="3292" actId="20577"/>
          <ac:spMkLst>
            <pc:docMk/>
            <pc:sldMk cId="3073866824" sldId="280"/>
            <ac:spMk id="6" creationId="{EB2445D1-083B-7300-FEBD-7D7362C93109}"/>
          </ac:spMkLst>
        </pc:spChg>
        <pc:spChg chg="add mod">
          <ac:chgData name="Elly Anastasiades" userId="73977e1c-e180-4055-ae90-b545994b8f7a" providerId="ADAL" clId="{DF61BAA6-09C1-E24B-9D74-E1D4A26B6D0E}" dt="2023-05-17T06:01:06.609" v="3297" actId="1035"/>
          <ac:spMkLst>
            <pc:docMk/>
            <pc:sldMk cId="3073866824" sldId="280"/>
            <ac:spMk id="9" creationId="{3701BACD-CB24-81E1-E297-7B5B919C910C}"/>
          </ac:spMkLst>
        </pc:spChg>
        <pc:picChg chg="add mod">
          <ac:chgData name="Elly Anastasiades" userId="73977e1c-e180-4055-ae90-b545994b8f7a" providerId="ADAL" clId="{DF61BAA6-09C1-E24B-9D74-E1D4A26B6D0E}" dt="2023-05-17T06:01:06.609" v="3297" actId="1035"/>
          <ac:picMkLst>
            <pc:docMk/>
            <pc:sldMk cId="3073866824" sldId="280"/>
            <ac:picMk id="7" creationId="{3AC34A59-A51B-0D4A-D85C-433F49F72DD3}"/>
          </ac:picMkLst>
        </pc:picChg>
        <pc:picChg chg="del">
          <ac:chgData name="Elly Anastasiades" userId="73977e1c-e180-4055-ae90-b545994b8f7a" providerId="ADAL" clId="{DF61BAA6-09C1-E24B-9D74-E1D4A26B6D0E}" dt="2023-05-17T05:53:23.889" v="2694" actId="478"/>
          <ac:picMkLst>
            <pc:docMk/>
            <pc:sldMk cId="3073866824" sldId="280"/>
            <ac:picMk id="1026" creationId="{97C22346-A97E-D502-84B4-A408AF41C232}"/>
          </ac:picMkLst>
        </pc:picChg>
      </pc:sldChg>
      <pc:sldChg chg="addSp delSp modSp add mod setBg modNotesTx">
        <pc:chgData name="Elly Anastasiades" userId="73977e1c-e180-4055-ae90-b545994b8f7a" providerId="ADAL" clId="{DF61BAA6-09C1-E24B-9D74-E1D4A26B6D0E}" dt="2023-05-17T06:15:22.938" v="3520" actId="1038"/>
        <pc:sldMkLst>
          <pc:docMk/>
          <pc:sldMk cId="2284465179" sldId="281"/>
        </pc:sldMkLst>
        <pc:spChg chg="mod">
          <ac:chgData name="Elly Anastasiades" userId="73977e1c-e180-4055-ae90-b545994b8f7a" providerId="ADAL" clId="{DF61BAA6-09C1-E24B-9D74-E1D4A26B6D0E}" dt="2023-05-17T06:12:45.122" v="3456" actId="26606"/>
          <ac:spMkLst>
            <pc:docMk/>
            <pc:sldMk cId="2284465179" sldId="281"/>
            <ac:spMk id="2" creationId="{0F3705A6-3AF2-CE60-6CFA-21E85796F28C}"/>
          </ac:spMkLst>
        </pc:spChg>
        <pc:spChg chg="mod ord">
          <ac:chgData name="Elly Anastasiades" userId="73977e1c-e180-4055-ae90-b545994b8f7a" providerId="ADAL" clId="{DF61BAA6-09C1-E24B-9D74-E1D4A26B6D0E}" dt="2023-05-17T06:15:22.938" v="3520" actId="1038"/>
          <ac:spMkLst>
            <pc:docMk/>
            <pc:sldMk cId="2284465179" sldId="281"/>
            <ac:spMk id="3" creationId="{E988CA2D-7105-D2DF-AE0A-157880D9B3DE}"/>
          </ac:spMkLst>
        </pc:spChg>
        <pc:spChg chg="add del">
          <ac:chgData name="Elly Anastasiades" userId="73977e1c-e180-4055-ae90-b545994b8f7a" providerId="ADAL" clId="{DF61BAA6-09C1-E24B-9D74-E1D4A26B6D0E}" dt="2023-05-17T06:07:13.456" v="3421" actId="26606"/>
          <ac:spMkLst>
            <pc:docMk/>
            <pc:sldMk cId="2284465179" sldId="281"/>
            <ac:spMk id="10" creationId="{2EB492CD-616E-47F8-933B-5E2D952A0593}"/>
          </ac:spMkLst>
        </pc:spChg>
        <pc:spChg chg="add del">
          <ac:chgData name="Elly Anastasiades" userId="73977e1c-e180-4055-ae90-b545994b8f7a" providerId="ADAL" clId="{DF61BAA6-09C1-E24B-9D74-E1D4A26B6D0E}" dt="2023-05-17T06:07:13.456" v="3421" actId="26606"/>
          <ac:spMkLst>
            <pc:docMk/>
            <pc:sldMk cId="2284465179" sldId="281"/>
            <ac:spMk id="12" creationId="{59383CF9-23B5-4335-9B21-1791C4CF1C75}"/>
          </ac:spMkLst>
        </pc:spChg>
        <pc:spChg chg="add del">
          <ac:chgData name="Elly Anastasiades" userId="73977e1c-e180-4055-ae90-b545994b8f7a" providerId="ADAL" clId="{DF61BAA6-09C1-E24B-9D74-E1D4A26B6D0E}" dt="2023-05-17T06:07:13.456" v="3421" actId="26606"/>
          <ac:spMkLst>
            <pc:docMk/>
            <pc:sldMk cId="2284465179" sldId="281"/>
            <ac:spMk id="14" creationId="{0007FE00-9498-4706-B255-6437B0252C02}"/>
          </ac:spMkLst>
        </pc:spChg>
        <pc:spChg chg="add del">
          <ac:chgData name="Elly Anastasiades" userId="73977e1c-e180-4055-ae90-b545994b8f7a" providerId="ADAL" clId="{DF61BAA6-09C1-E24B-9D74-E1D4A26B6D0E}" dt="2023-05-17T06:12:45.122" v="3456" actId="26606"/>
          <ac:spMkLst>
            <pc:docMk/>
            <pc:sldMk cId="2284465179" sldId="281"/>
            <ac:spMk id="4162" creationId="{45D37F4E-DDB4-456B-97E0-9937730A039F}"/>
          </ac:spMkLst>
        </pc:spChg>
        <pc:spChg chg="add del">
          <ac:chgData name="Elly Anastasiades" userId="73977e1c-e180-4055-ae90-b545994b8f7a" providerId="ADAL" clId="{DF61BAA6-09C1-E24B-9D74-E1D4A26B6D0E}" dt="2023-05-17T06:12:45.122" v="3456" actId="26606"/>
          <ac:spMkLst>
            <pc:docMk/>
            <pc:sldMk cId="2284465179" sldId="281"/>
            <ac:spMk id="4163" creationId="{B2DD41CD-8F47-4F56-AD12-4E2FF7696987}"/>
          </ac:spMkLst>
        </pc:spChg>
        <pc:picChg chg="add del mod">
          <ac:chgData name="Elly Anastasiades" userId="73977e1c-e180-4055-ae90-b545994b8f7a" providerId="ADAL" clId="{DF61BAA6-09C1-E24B-9D74-E1D4A26B6D0E}" dt="2023-05-17T06:07:25.163" v="3425" actId="478"/>
          <ac:picMkLst>
            <pc:docMk/>
            <pc:sldMk cId="2284465179" sldId="281"/>
            <ac:picMk id="5" creationId="{ECB652B8-B42D-7802-2197-F2C83EA6B4D1}"/>
          </ac:picMkLst>
        </pc:picChg>
        <pc:picChg chg="add mod">
          <ac:chgData name="Elly Anastasiades" userId="73977e1c-e180-4055-ae90-b545994b8f7a" providerId="ADAL" clId="{DF61BAA6-09C1-E24B-9D74-E1D4A26B6D0E}" dt="2023-05-17T06:15:11.658" v="3497" actId="1076"/>
          <ac:picMkLst>
            <pc:docMk/>
            <pc:sldMk cId="2284465179" sldId="281"/>
            <ac:picMk id="7" creationId="{A4097D53-DCE4-A67A-0396-EFDC84EB57C9}"/>
          </ac:picMkLst>
        </pc:picChg>
        <pc:picChg chg="del">
          <ac:chgData name="Elly Anastasiades" userId="73977e1c-e180-4055-ae90-b545994b8f7a" providerId="ADAL" clId="{DF61BAA6-09C1-E24B-9D74-E1D4A26B6D0E}" dt="2023-05-17T06:04:04.762" v="3388" actId="478"/>
          <ac:picMkLst>
            <pc:docMk/>
            <pc:sldMk cId="2284465179" sldId="281"/>
            <ac:picMk id="1026" creationId="{97C22346-A97E-D502-84B4-A408AF41C232}"/>
          </ac:picMkLst>
        </pc:picChg>
        <pc:picChg chg="add del mod">
          <ac:chgData name="Elly Anastasiades" userId="73977e1c-e180-4055-ae90-b545994b8f7a" providerId="ADAL" clId="{DF61BAA6-09C1-E24B-9D74-E1D4A26B6D0E}" dt="2023-05-17T06:08:13.562" v="3427"/>
          <ac:picMkLst>
            <pc:docMk/>
            <pc:sldMk cId="2284465179" sldId="281"/>
            <ac:picMk id="4097" creationId="{60737E00-5BAC-B36F-02BD-FBA92CA51ADA}"/>
          </ac:picMkLst>
        </pc:picChg>
        <pc:picChg chg="add del mod">
          <ac:chgData name="Elly Anastasiades" userId="73977e1c-e180-4055-ae90-b545994b8f7a" providerId="ADAL" clId="{DF61BAA6-09C1-E24B-9D74-E1D4A26B6D0E}" dt="2023-05-17T06:08:13.562" v="3427"/>
          <ac:picMkLst>
            <pc:docMk/>
            <pc:sldMk cId="2284465179" sldId="281"/>
            <ac:picMk id="4098" creationId="{D075746B-F7F2-4E94-3CE6-0D8E9EC7DDD4}"/>
          </ac:picMkLst>
        </pc:picChg>
        <pc:picChg chg="add del mod">
          <ac:chgData name="Elly Anastasiades" userId="73977e1c-e180-4055-ae90-b545994b8f7a" providerId="ADAL" clId="{DF61BAA6-09C1-E24B-9D74-E1D4A26B6D0E}" dt="2023-05-17T06:08:13.562" v="3427"/>
          <ac:picMkLst>
            <pc:docMk/>
            <pc:sldMk cId="2284465179" sldId="281"/>
            <ac:picMk id="4099" creationId="{7D74178E-30C8-3F75-A706-FD3E7EBDE13E}"/>
          </ac:picMkLst>
        </pc:picChg>
        <pc:picChg chg="add del mod">
          <ac:chgData name="Elly Anastasiades" userId="73977e1c-e180-4055-ae90-b545994b8f7a" providerId="ADAL" clId="{DF61BAA6-09C1-E24B-9D74-E1D4A26B6D0E}" dt="2023-05-17T06:08:13.562" v="3427"/>
          <ac:picMkLst>
            <pc:docMk/>
            <pc:sldMk cId="2284465179" sldId="281"/>
            <ac:picMk id="4100" creationId="{D9814AEC-4E2B-862A-75FE-F83004D4B3F4}"/>
          </ac:picMkLst>
        </pc:picChg>
        <pc:picChg chg="add del mod">
          <ac:chgData name="Elly Anastasiades" userId="73977e1c-e180-4055-ae90-b545994b8f7a" providerId="ADAL" clId="{DF61BAA6-09C1-E24B-9D74-E1D4A26B6D0E}" dt="2023-05-17T06:08:13.562" v="3427"/>
          <ac:picMkLst>
            <pc:docMk/>
            <pc:sldMk cId="2284465179" sldId="281"/>
            <ac:picMk id="4101" creationId="{2A6E8EC0-C05C-D9F0-134D-6B135B54BD78}"/>
          </ac:picMkLst>
        </pc:picChg>
        <pc:picChg chg="add del mod">
          <ac:chgData name="Elly Anastasiades" userId="73977e1c-e180-4055-ae90-b545994b8f7a" providerId="ADAL" clId="{DF61BAA6-09C1-E24B-9D74-E1D4A26B6D0E}" dt="2023-05-17T06:08:13.562" v="3427"/>
          <ac:picMkLst>
            <pc:docMk/>
            <pc:sldMk cId="2284465179" sldId="281"/>
            <ac:picMk id="4102" creationId="{384B554D-A1CF-5085-2A71-02F443D42C3D}"/>
          </ac:picMkLst>
        </pc:picChg>
        <pc:picChg chg="add del mod">
          <ac:chgData name="Elly Anastasiades" userId="73977e1c-e180-4055-ae90-b545994b8f7a" providerId="ADAL" clId="{DF61BAA6-09C1-E24B-9D74-E1D4A26B6D0E}" dt="2023-05-17T06:08:13.562" v="3427"/>
          <ac:picMkLst>
            <pc:docMk/>
            <pc:sldMk cId="2284465179" sldId="281"/>
            <ac:picMk id="4103" creationId="{8E4A3B4B-83B9-44A6-3E6F-B33F97685077}"/>
          </ac:picMkLst>
        </pc:picChg>
        <pc:picChg chg="add del mod">
          <ac:chgData name="Elly Anastasiades" userId="73977e1c-e180-4055-ae90-b545994b8f7a" providerId="ADAL" clId="{DF61BAA6-09C1-E24B-9D74-E1D4A26B6D0E}" dt="2023-05-17T06:08:13.562" v="3427"/>
          <ac:picMkLst>
            <pc:docMk/>
            <pc:sldMk cId="2284465179" sldId="281"/>
            <ac:picMk id="4104" creationId="{E2BE1D97-4D5F-E471-693F-E32FDDB5F02B}"/>
          </ac:picMkLst>
        </pc:picChg>
        <pc:picChg chg="add del mod">
          <ac:chgData name="Elly Anastasiades" userId="73977e1c-e180-4055-ae90-b545994b8f7a" providerId="ADAL" clId="{DF61BAA6-09C1-E24B-9D74-E1D4A26B6D0E}" dt="2023-05-17T06:08:13.562" v="3427"/>
          <ac:picMkLst>
            <pc:docMk/>
            <pc:sldMk cId="2284465179" sldId="281"/>
            <ac:picMk id="4105" creationId="{C79BC7C8-C0DE-AF18-F761-795FCF672587}"/>
          </ac:picMkLst>
        </pc:picChg>
        <pc:picChg chg="add del mod">
          <ac:chgData name="Elly Anastasiades" userId="73977e1c-e180-4055-ae90-b545994b8f7a" providerId="ADAL" clId="{DF61BAA6-09C1-E24B-9D74-E1D4A26B6D0E}" dt="2023-05-17T06:08:13.562" v="3427"/>
          <ac:picMkLst>
            <pc:docMk/>
            <pc:sldMk cId="2284465179" sldId="281"/>
            <ac:picMk id="4106" creationId="{5A875B76-8C8D-AEA2-68D6-3BCE8199E397}"/>
          </ac:picMkLst>
        </pc:picChg>
        <pc:picChg chg="add del mod">
          <ac:chgData name="Elly Anastasiades" userId="73977e1c-e180-4055-ae90-b545994b8f7a" providerId="ADAL" clId="{DF61BAA6-09C1-E24B-9D74-E1D4A26B6D0E}" dt="2023-05-17T06:08:13.562" v="3427"/>
          <ac:picMkLst>
            <pc:docMk/>
            <pc:sldMk cId="2284465179" sldId="281"/>
            <ac:picMk id="4107" creationId="{21E3CEC7-87DD-AFAA-AC3B-ADC444E2A1E5}"/>
          </ac:picMkLst>
        </pc:picChg>
        <pc:picChg chg="add del mod">
          <ac:chgData name="Elly Anastasiades" userId="73977e1c-e180-4055-ae90-b545994b8f7a" providerId="ADAL" clId="{DF61BAA6-09C1-E24B-9D74-E1D4A26B6D0E}" dt="2023-05-17T06:08:13.562" v="3427"/>
          <ac:picMkLst>
            <pc:docMk/>
            <pc:sldMk cId="2284465179" sldId="281"/>
            <ac:picMk id="4108" creationId="{DF06EF15-81FD-329B-ED3A-E841527FF738}"/>
          </ac:picMkLst>
        </pc:picChg>
        <pc:picChg chg="add del mod">
          <ac:chgData name="Elly Anastasiades" userId="73977e1c-e180-4055-ae90-b545994b8f7a" providerId="ADAL" clId="{DF61BAA6-09C1-E24B-9D74-E1D4A26B6D0E}" dt="2023-05-17T06:08:13.562" v="3427"/>
          <ac:picMkLst>
            <pc:docMk/>
            <pc:sldMk cId="2284465179" sldId="281"/>
            <ac:picMk id="4109" creationId="{F0F2AD57-1EC6-34AA-132A-26596F499206}"/>
          </ac:picMkLst>
        </pc:picChg>
        <pc:picChg chg="add del mod">
          <ac:chgData name="Elly Anastasiades" userId="73977e1c-e180-4055-ae90-b545994b8f7a" providerId="ADAL" clId="{DF61BAA6-09C1-E24B-9D74-E1D4A26B6D0E}" dt="2023-05-17T06:08:13.562" v="3427"/>
          <ac:picMkLst>
            <pc:docMk/>
            <pc:sldMk cId="2284465179" sldId="281"/>
            <ac:picMk id="4110" creationId="{7F42F790-F885-3333-D229-F4546C3C480E}"/>
          </ac:picMkLst>
        </pc:picChg>
        <pc:picChg chg="add del mod">
          <ac:chgData name="Elly Anastasiades" userId="73977e1c-e180-4055-ae90-b545994b8f7a" providerId="ADAL" clId="{DF61BAA6-09C1-E24B-9D74-E1D4A26B6D0E}" dt="2023-05-17T06:08:13.562" v="3427"/>
          <ac:picMkLst>
            <pc:docMk/>
            <pc:sldMk cId="2284465179" sldId="281"/>
            <ac:picMk id="4111" creationId="{BE694771-35F6-F83B-D852-86A264636D4F}"/>
          </ac:picMkLst>
        </pc:picChg>
        <pc:picChg chg="add del mod">
          <ac:chgData name="Elly Anastasiades" userId="73977e1c-e180-4055-ae90-b545994b8f7a" providerId="ADAL" clId="{DF61BAA6-09C1-E24B-9D74-E1D4A26B6D0E}" dt="2023-05-17T06:08:13.562" v="3427"/>
          <ac:picMkLst>
            <pc:docMk/>
            <pc:sldMk cId="2284465179" sldId="281"/>
            <ac:picMk id="4112" creationId="{8C23A6B2-F1F2-711D-7662-529A05C5C481}"/>
          </ac:picMkLst>
        </pc:picChg>
        <pc:picChg chg="add del mod">
          <ac:chgData name="Elly Anastasiades" userId="73977e1c-e180-4055-ae90-b545994b8f7a" providerId="ADAL" clId="{DF61BAA6-09C1-E24B-9D74-E1D4A26B6D0E}" dt="2023-05-17T06:08:13.562" v="3427"/>
          <ac:picMkLst>
            <pc:docMk/>
            <pc:sldMk cId="2284465179" sldId="281"/>
            <ac:picMk id="4113" creationId="{0B1E0AC0-7EE1-6E11-8E28-3083CBEEDA82}"/>
          </ac:picMkLst>
        </pc:picChg>
        <pc:picChg chg="add del mod">
          <ac:chgData name="Elly Anastasiades" userId="73977e1c-e180-4055-ae90-b545994b8f7a" providerId="ADAL" clId="{DF61BAA6-09C1-E24B-9D74-E1D4A26B6D0E}" dt="2023-05-17T06:08:13.562" v="3427"/>
          <ac:picMkLst>
            <pc:docMk/>
            <pc:sldMk cId="2284465179" sldId="281"/>
            <ac:picMk id="4114" creationId="{3633A7D2-D8B2-15D1-7146-E47B02903542}"/>
          </ac:picMkLst>
        </pc:picChg>
        <pc:picChg chg="add del mod">
          <ac:chgData name="Elly Anastasiades" userId="73977e1c-e180-4055-ae90-b545994b8f7a" providerId="ADAL" clId="{DF61BAA6-09C1-E24B-9D74-E1D4A26B6D0E}" dt="2023-05-17T06:08:13.562" v="3427"/>
          <ac:picMkLst>
            <pc:docMk/>
            <pc:sldMk cId="2284465179" sldId="281"/>
            <ac:picMk id="4115" creationId="{853EF74D-004B-5D57-67FB-E31A3AEC8040}"/>
          </ac:picMkLst>
        </pc:picChg>
        <pc:picChg chg="add del mod">
          <ac:chgData name="Elly Anastasiades" userId="73977e1c-e180-4055-ae90-b545994b8f7a" providerId="ADAL" clId="{DF61BAA6-09C1-E24B-9D74-E1D4A26B6D0E}" dt="2023-05-17T06:08:13.562" v="3427"/>
          <ac:picMkLst>
            <pc:docMk/>
            <pc:sldMk cId="2284465179" sldId="281"/>
            <ac:picMk id="4116" creationId="{63CFB79C-ECB8-D96D-6D39-60C3CC447CC3}"/>
          </ac:picMkLst>
        </pc:picChg>
        <pc:picChg chg="add del mod">
          <ac:chgData name="Elly Anastasiades" userId="73977e1c-e180-4055-ae90-b545994b8f7a" providerId="ADAL" clId="{DF61BAA6-09C1-E24B-9D74-E1D4A26B6D0E}" dt="2023-05-17T06:08:13.562" v="3427"/>
          <ac:picMkLst>
            <pc:docMk/>
            <pc:sldMk cId="2284465179" sldId="281"/>
            <ac:picMk id="4117" creationId="{BB4FABBB-BC8E-20C0-A763-9BF4ABC7BF69}"/>
          </ac:picMkLst>
        </pc:picChg>
        <pc:picChg chg="add del mod">
          <ac:chgData name="Elly Anastasiades" userId="73977e1c-e180-4055-ae90-b545994b8f7a" providerId="ADAL" clId="{DF61BAA6-09C1-E24B-9D74-E1D4A26B6D0E}" dt="2023-05-17T06:08:13.562" v="3427"/>
          <ac:picMkLst>
            <pc:docMk/>
            <pc:sldMk cId="2284465179" sldId="281"/>
            <ac:picMk id="4118" creationId="{5A7FD24E-FD85-18B4-56B8-D01B52F77840}"/>
          </ac:picMkLst>
        </pc:picChg>
        <pc:picChg chg="add del mod">
          <ac:chgData name="Elly Anastasiades" userId="73977e1c-e180-4055-ae90-b545994b8f7a" providerId="ADAL" clId="{DF61BAA6-09C1-E24B-9D74-E1D4A26B6D0E}" dt="2023-05-17T06:08:13.562" v="3427"/>
          <ac:picMkLst>
            <pc:docMk/>
            <pc:sldMk cId="2284465179" sldId="281"/>
            <ac:picMk id="4119" creationId="{E87A4AAC-CA51-4D78-4783-128E23730F46}"/>
          </ac:picMkLst>
        </pc:picChg>
        <pc:picChg chg="add del mod">
          <ac:chgData name="Elly Anastasiades" userId="73977e1c-e180-4055-ae90-b545994b8f7a" providerId="ADAL" clId="{DF61BAA6-09C1-E24B-9D74-E1D4A26B6D0E}" dt="2023-05-17T06:08:13.562" v="3427"/>
          <ac:picMkLst>
            <pc:docMk/>
            <pc:sldMk cId="2284465179" sldId="281"/>
            <ac:picMk id="4120" creationId="{B14274FC-672E-040C-8C11-2A7EBB36FE65}"/>
          </ac:picMkLst>
        </pc:picChg>
        <pc:picChg chg="add del mod">
          <ac:chgData name="Elly Anastasiades" userId="73977e1c-e180-4055-ae90-b545994b8f7a" providerId="ADAL" clId="{DF61BAA6-09C1-E24B-9D74-E1D4A26B6D0E}" dt="2023-05-17T06:08:13.562" v="3427"/>
          <ac:picMkLst>
            <pc:docMk/>
            <pc:sldMk cId="2284465179" sldId="281"/>
            <ac:picMk id="4121" creationId="{EFAF2DB6-9FB2-0581-5DD9-1838C923A426}"/>
          </ac:picMkLst>
        </pc:picChg>
        <pc:picChg chg="add del mod">
          <ac:chgData name="Elly Anastasiades" userId="73977e1c-e180-4055-ae90-b545994b8f7a" providerId="ADAL" clId="{DF61BAA6-09C1-E24B-9D74-E1D4A26B6D0E}" dt="2023-05-17T06:08:13.562" v="3427"/>
          <ac:picMkLst>
            <pc:docMk/>
            <pc:sldMk cId="2284465179" sldId="281"/>
            <ac:picMk id="4122" creationId="{37628DCF-E575-97D6-D69E-5D4F1EC7DFE2}"/>
          </ac:picMkLst>
        </pc:picChg>
        <pc:picChg chg="add del mod">
          <ac:chgData name="Elly Anastasiades" userId="73977e1c-e180-4055-ae90-b545994b8f7a" providerId="ADAL" clId="{DF61BAA6-09C1-E24B-9D74-E1D4A26B6D0E}" dt="2023-05-17T06:08:13.562" v="3427"/>
          <ac:picMkLst>
            <pc:docMk/>
            <pc:sldMk cId="2284465179" sldId="281"/>
            <ac:picMk id="4123" creationId="{A3C26E3B-F56F-8F1D-3AB1-1813E788C324}"/>
          </ac:picMkLst>
        </pc:picChg>
        <pc:picChg chg="add del mod">
          <ac:chgData name="Elly Anastasiades" userId="73977e1c-e180-4055-ae90-b545994b8f7a" providerId="ADAL" clId="{DF61BAA6-09C1-E24B-9D74-E1D4A26B6D0E}" dt="2023-05-17T06:08:13.562" v="3427"/>
          <ac:picMkLst>
            <pc:docMk/>
            <pc:sldMk cId="2284465179" sldId="281"/>
            <ac:picMk id="4124" creationId="{D1AB7190-4502-7D7A-0DBC-9F55253C1064}"/>
          </ac:picMkLst>
        </pc:picChg>
        <pc:picChg chg="add del mod">
          <ac:chgData name="Elly Anastasiades" userId="73977e1c-e180-4055-ae90-b545994b8f7a" providerId="ADAL" clId="{DF61BAA6-09C1-E24B-9D74-E1D4A26B6D0E}" dt="2023-05-17T06:08:13.562" v="3427"/>
          <ac:picMkLst>
            <pc:docMk/>
            <pc:sldMk cId="2284465179" sldId="281"/>
            <ac:picMk id="4125" creationId="{3F959A07-622D-4035-F5C7-96BD17ABAF8A}"/>
          </ac:picMkLst>
        </pc:picChg>
        <pc:picChg chg="add del mod">
          <ac:chgData name="Elly Anastasiades" userId="73977e1c-e180-4055-ae90-b545994b8f7a" providerId="ADAL" clId="{DF61BAA6-09C1-E24B-9D74-E1D4A26B6D0E}" dt="2023-05-17T06:08:13.562" v="3427"/>
          <ac:picMkLst>
            <pc:docMk/>
            <pc:sldMk cId="2284465179" sldId="281"/>
            <ac:picMk id="4126" creationId="{C33B1365-EDDC-1E25-1795-40F42227BFF8}"/>
          </ac:picMkLst>
        </pc:picChg>
        <pc:picChg chg="add del mod">
          <ac:chgData name="Elly Anastasiades" userId="73977e1c-e180-4055-ae90-b545994b8f7a" providerId="ADAL" clId="{DF61BAA6-09C1-E24B-9D74-E1D4A26B6D0E}" dt="2023-05-17T06:08:13.562" v="3427"/>
          <ac:picMkLst>
            <pc:docMk/>
            <pc:sldMk cId="2284465179" sldId="281"/>
            <ac:picMk id="4127" creationId="{345018A7-46F2-5761-BA47-7A8EB18202D6}"/>
          </ac:picMkLst>
        </pc:picChg>
        <pc:picChg chg="add del mod">
          <ac:chgData name="Elly Anastasiades" userId="73977e1c-e180-4055-ae90-b545994b8f7a" providerId="ADAL" clId="{DF61BAA6-09C1-E24B-9D74-E1D4A26B6D0E}" dt="2023-05-17T06:08:13.562" v="3427"/>
          <ac:picMkLst>
            <pc:docMk/>
            <pc:sldMk cId="2284465179" sldId="281"/>
            <ac:picMk id="4128" creationId="{7959A00E-4D58-CC93-8CA1-58516F80F6A8}"/>
          </ac:picMkLst>
        </pc:picChg>
        <pc:picChg chg="add del mod">
          <ac:chgData name="Elly Anastasiades" userId="73977e1c-e180-4055-ae90-b545994b8f7a" providerId="ADAL" clId="{DF61BAA6-09C1-E24B-9D74-E1D4A26B6D0E}" dt="2023-05-17T06:08:13.562" v="3427"/>
          <ac:picMkLst>
            <pc:docMk/>
            <pc:sldMk cId="2284465179" sldId="281"/>
            <ac:picMk id="4129" creationId="{10C5EB18-8E2D-D559-3F3D-C5BFED18AF49}"/>
          </ac:picMkLst>
        </pc:picChg>
        <pc:picChg chg="add del mod">
          <ac:chgData name="Elly Anastasiades" userId="73977e1c-e180-4055-ae90-b545994b8f7a" providerId="ADAL" clId="{DF61BAA6-09C1-E24B-9D74-E1D4A26B6D0E}" dt="2023-05-17T06:08:13.562" v="3427"/>
          <ac:picMkLst>
            <pc:docMk/>
            <pc:sldMk cId="2284465179" sldId="281"/>
            <ac:picMk id="4130" creationId="{0FEC3E5A-98C0-092F-578D-E2E49AE686BD}"/>
          </ac:picMkLst>
        </pc:picChg>
        <pc:picChg chg="add del mod">
          <ac:chgData name="Elly Anastasiades" userId="73977e1c-e180-4055-ae90-b545994b8f7a" providerId="ADAL" clId="{DF61BAA6-09C1-E24B-9D74-E1D4A26B6D0E}" dt="2023-05-17T06:08:13.562" v="3427"/>
          <ac:picMkLst>
            <pc:docMk/>
            <pc:sldMk cId="2284465179" sldId="281"/>
            <ac:picMk id="4131" creationId="{749265E5-63A2-C0A6-C23F-24C614B4688C}"/>
          </ac:picMkLst>
        </pc:picChg>
        <pc:picChg chg="add del mod">
          <ac:chgData name="Elly Anastasiades" userId="73977e1c-e180-4055-ae90-b545994b8f7a" providerId="ADAL" clId="{DF61BAA6-09C1-E24B-9D74-E1D4A26B6D0E}" dt="2023-05-17T06:08:13.562" v="3427"/>
          <ac:picMkLst>
            <pc:docMk/>
            <pc:sldMk cId="2284465179" sldId="281"/>
            <ac:picMk id="4132" creationId="{FE2FBD4E-522E-2B26-5D30-FF2BDE7006E2}"/>
          </ac:picMkLst>
        </pc:picChg>
        <pc:picChg chg="add del mod">
          <ac:chgData name="Elly Anastasiades" userId="73977e1c-e180-4055-ae90-b545994b8f7a" providerId="ADAL" clId="{DF61BAA6-09C1-E24B-9D74-E1D4A26B6D0E}" dt="2023-05-17T06:08:13.562" v="3427"/>
          <ac:picMkLst>
            <pc:docMk/>
            <pc:sldMk cId="2284465179" sldId="281"/>
            <ac:picMk id="4133" creationId="{4AE5CF1F-34C0-EFAC-31A0-9BC5BF3B60B2}"/>
          </ac:picMkLst>
        </pc:picChg>
        <pc:picChg chg="add del mod">
          <ac:chgData name="Elly Anastasiades" userId="73977e1c-e180-4055-ae90-b545994b8f7a" providerId="ADAL" clId="{DF61BAA6-09C1-E24B-9D74-E1D4A26B6D0E}" dt="2023-05-17T06:08:13.562" v="3427"/>
          <ac:picMkLst>
            <pc:docMk/>
            <pc:sldMk cId="2284465179" sldId="281"/>
            <ac:picMk id="4134" creationId="{737A6A70-EE08-EFFC-42C8-F596D661956E}"/>
          </ac:picMkLst>
        </pc:picChg>
        <pc:picChg chg="add del mod">
          <ac:chgData name="Elly Anastasiades" userId="73977e1c-e180-4055-ae90-b545994b8f7a" providerId="ADAL" clId="{DF61BAA6-09C1-E24B-9D74-E1D4A26B6D0E}" dt="2023-05-17T06:08:13.562" v="3427"/>
          <ac:picMkLst>
            <pc:docMk/>
            <pc:sldMk cId="2284465179" sldId="281"/>
            <ac:picMk id="4135" creationId="{695731EC-B9CD-6FDF-4F18-7DA4CE085197}"/>
          </ac:picMkLst>
        </pc:picChg>
        <pc:picChg chg="add del mod">
          <ac:chgData name="Elly Anastasiades" userId="73977e1c-e180-4055-ae90-b545994b8f7a" providerId="ADAL" clId="{DF61BAA6-09C1-E24B-9D74-E1D4A26B6D0E}" dt="2023-05-17T06:08:13.562" v="3427"/>
          <ac:picMkLst>
            <pc:docMk/>
            <pc:sldMk cId="2284465179" sldId="281"/>
            <ac:picMk id="4136" creationId="{09F6C7D3-3E83-C3C6-D60B-42F94CB33213}"/>
          </ac:picMkLst>
        </pc:picChg>
        <pc:picChg chg="add del mod">
          <ac:chgData name="Elly Anastasiades" userId="73977e1c-e180-4055-ae90-b545994b8f7a" providerId="ADAL" clId="{DF61BAA6-09C1-E24B-9D74-E1D4A26B6D0E}" dt="2023-05-17T06:08:13.562" v="3427"/>
          <ac:picMkLst>
            <pc:docMk/>
            <pc:sldMk cId="2284465179" sldId="281"/>
            <ac:picMk id="4137" creationId="{965FCB98-6E92-A89A-99E8-41461764AD27}"/>
          </ac:picMkLst>
        </pc:picChg>
        <pc:picChg chg="add del mod">
          <ac:chgData name="Elly Anastasiades" userId="73977e1c-e180-4055-ae90-b545994b8f7a" providerId="ADAL" clId="{DF61BAA6-09C1-E24B-9D74-E1D4A26B6D0E}" dt="2023-05-17T06:08:13.562" v="3427"/>
          <ac:picMkLst>
            <pc:docMk/>
            <pc:sldMk cId="2284465179" sldId="281"/>
            <ac:picMk id="4138" creationId="{EC3A5DEE-DC73-EB2E-B8D7-8EF072593345}"/>
          </ac:picMkLst>
        </pc:picChg>
        <pc:picChg chg="add del mod">
          <ac:chgData name="Elly Anastasiades" userId="73977e1c-e180-4055-ae90-b545994b8f7a" providerId="ADAL" clId="{DF61BAA6-09C1-E24B-9D74-E1D4A26B6D0E}" dt="2023-05-17T06:08:13.562" v="3427"/>
          <ac:picMkLst>
            <pc:docMk/>
            <pc:sldMk cId="2284465179" sldId="281"/>
            <ac:picMk id="4139" creationId="{9BCE5C58-2F76-6051-8DAC-036A813A32C5}"/>
          </ac:picMkLst>
        </pc:picChg>
        <pc:picChg chg="add del mod">
          <ac:chgData name="Elly Anastasiades" userId="73977e1c-e180-4055-ae90-b545994b8f7a" providerId="ADAL" clId="{DF61BAA6-09C1-E24B-9D74-E1D4A26B6D0E}" dt="2023-05-17T06:08:13.562" v="3427"/>
          <ac:picMkLst>
            <pc:docMk/>
            <pc:sldMk cId="2284465179" sldId="281"/>
            <ac:picMk id="4140" creationId="{3E89221B-790C-6679-C9D3-B2BC6CC21CB2}"/>
          </ac:picMkLst>
        </pc:picChg>
        <pc:picChg chg="add del mod">
          <ac:chgData name="Elly Anastasiades" userId="73977e1c-e180-4055-ae90-b545994b8f7a" providerId="ADAL" clId="{DF61BAA6-09C1-E24B-9D74-E1D4A26B6D0E}" dt="2023-05-17T06:08:13.562" v="3427"/>
          <ac:picMkLst>
            <pc:docMk/>
            <pc:sldMk cId="2284465179" sldId="281"/>
            <ac:picMk id="4141" creationId="{FC6E035B-0046-9ECF-27E3-1F075650E697}"/>
          </ac:picMkLst>
        </pc:picChg>
        <pc:picChg chg="add del mod">
          <ac:chgData name="Elly Anastasiades" userId="73977e1c-e180-4055-ae90-b545994b8f7a" providerId="ADAL" clId="{DF61BAA6-09C1-E24B-9D74-E1D4A26B6D0E}" dt="2023-05-17T06:08:13.562" v="3427"/>
          <ac:picMkLst>
            <pc:docMk/>
            <pc:sldMk cId="2284465179" sldId="281"/>
            <ac:picMk id="4142" creationId="{5B85BA5E-D1D8-8681-0CD3-500E88903F2A}"/>
          </ac:picMkLst>
        </pc:picChg>
        <pc:picChg chg="add del mod">
          <ac:chgData name="Elly Anastasiades" userId="73977e1c-e180-4055-ae90-b545994b8f7a" providerId="ADAL" clId="{DF61BAA6-09C1-E24B-9D74-E1D4A26B6D0E}" dt="2023-05-17T06:08:13.562" v="3427"/>
          <ac:picMkLst>
            <pc:docMk/>
            <pc:sldMk cId="2284465179" sldId="281"/>
            <ac:picMk id="4143" creationId="{9766354B-873B-C53B-9C94-D612C7A47E91}"/>
          </ac:picMkLst>
        </pc:picChg>
        <pc:picChg chg="add del mod">
          <ac:chgData name="Elly Anastasiades" userId="73977e1c-e180-4055-ae90-b545994b8f7a" providerId="ADAL" clId="{DF61BAA6-09C1-E24B-9D74-E1D4A26B6D0E}" dt="2023-05-17T06:08:13.562" v="3427"/>
          <ac:picMkLst>
            <pc:docMk/>
            <pc:sldMk cId="2284465179" sldId="281"/>
            <ac:picMk id="4144" creationId="{25A05A4E-5E52-E019-D6D4-C5DC82F7F003}"/>
          </ac:picMkLst>
        </pc:picChg>
        <pc:picChg chg="add del mod">
          <ac:chgData name="Elly Anastasiades" userId="73977e1c-e180-4055-ae90-b545994b8f7a" providerId="ADAL" clId="{DF61BAA6-09C1-E24B-9D74-E1D4A26B6D0E}" dt="2023-05-17T06:08:13.562" v="3427"/>
          <ac:picMkLst>
            <pc:docMk/>
            <pc:sldMk cId="2284465179" sldId="281"/>
            <ac:picMk id="4145" creationId="{19789043-E9A9-228F-7866-0D26F571B5CC}"/>
          </ac:picMkLst>
        </pc:picChg>
        <pc:picChg chg="add del mod">
          <ac:chgData name="Elly Anastasiades" userId="73977e1c-e180-4055-ae90-b545994b8f7a" providerId="ADAL" clId="{DF61BAA6-09C1-E24B-9D74-E1D4A26B6D0E}" dt="2023-05-17T06:08:13.562" v="3427"/>
          <ac:picMkLst>
            <pc:docMk/>
            <pc:sldMk cId="2284465179" sldId="281"/>
            <ac:picMk id="4146" creationId="{79AF654A-F72E-19AD-209D-6829B95DEE1B}"/>
          </ac:picMkLst>
        </pc:picChg>
        <pc:picChg chg="add del mod">
          <ac:chgData name="Elly Anastasiades" userId="73977e1c-e180-4055-ae90-b545994b8f7a" providerId="ADAL" clId="{DF61BAA6-09C1-E24B-9D74-E1D4A26B6D0E}" dt="2023-05-17T06:08:13.562" v="3427"/>
          <ac:picMkLst>
            <pc:docMk/>
            <pc:sldMk cId="2284465179" sldId="281"/>
            <ac:picMk id="4147" creationId="{629DC0C0-BD02-AA62-5261-3FD77B4CC69F}"/>
          </ac:picMkLst>
        </pc:picChg>
        <pc:picChg chg="add del mod">
          <ac:chgData name="Elly Anastasiades" userId="73977e1c-e180-4055-ae90-b545994b8f7a" providerId="ADAL" clId="{DF61BAA6-09C1-E24B-9D74-E1D4A26B6D0E}" dt="2023-05-17T06:08:13.562" v="3427"/>
          <ac:picMkLst>
            <pc:docMk/>
            <pc:sldMk cId="2284465179" sldId="281"/>
            <ac:picMk id="4148" creationId="{60BC697A-EB10-1573-2239-BEF8CE7EC915}"/>
          </ac:picMkLst>
        </pc:picChg>
        <pc:picChg chg="add del mod">
          <ac:chgData name="Elly Anastasiades" userId="73977e1c-e180-4055-ae90-b545994b8f7a" providerId="ADAL" clId="{DF61BAA6-09C1-E24B-9D74-E1D4A26B6D0E}" dt="2023-05-17T06:08:13.562" v="3427"/>
          <ac:picMkLst>
            <pc:docMk/>
            <pc:sldMk cId="2284465179" sldId="281"/>
            <ac:picMk id="4149" creationId="{B3EBDAA4-2E37-03F4-CE28-B91FE951726A}"/>
          </ac:picMkLst>
        </pc:picChg>
        <pc:picChg chg="add del mod">
          <ac:chgData name="Elly Anastasiades" userId="73977e1c-e180-4055-ae90-b545994b8f7a" providerId="ADAL" clId="{DF61BAA6-09C1-E24B-9D74-E1D4A26B6D0E}" dt="2023-05-17T06:08:13.562" v="3427"/>
          <ac:picMkLst>
            <pc:docMk/>
            <pc:sldMk cId="2284465179" sldId="281"/>
            <ac:picMk id="4150" creationId="{6DCBAFE4-358F-D6A8-F972-53B22E878DC0}"/>
          </ac:picMkLst>
        </pc:picChg>
        <pc:picChg chg="add del mod">
          <ac:chgData name="Elly Anastasiades" userId="73977e1c-e180-4055-ae90-b545994b8f7a" providerId="ADAL" clId="{DF61BAA6-09C1-E24B-9D74-E1D4A26B6D0E}" dt="2023-05-17T06:08:13.562" v="3427"/>
          <ac:picMkLst>
            <pc:docMk/>
            <pc:sldMk cId="2284465179" sldId="281"/>
            <ac:picMk id="4151" creationId="{DAED0387-E020-D323-A9D2-934A89DD5C0B}"/>
          </ac:picMkLst>
        </pc:picChg>
        <pc:picChg chg="add del mod">
          <ac:chgData name="Elly Anastasiades" userId="73977e1c-e180-4055-ae90-b545994b8f7a" providerId="ADAL" clId="{DF61BAA6-09C1-E24B-9D74-E1D4A26B6D0E}" dt="2023-05-17T06:08:13.562" v="3427"/>
          <ac:picMkLst>
            <pc:docMk/>
            <pc:sldMk cId="2284465179" sldId="281"/>
            <ac:picMk id="4152" creationId="{481775C0-6F92-74EC-F35C-D2A112D2E22A}"/>
          </ac:picMkLst>
        </pc:picChg>
        <pc:picChg chg="add del mod">
          <ac:chgData name="Elly Anastasiades" userId="73977e1c-e180-4055-ae90-b545994b8f7a" providerId="ADAL" clId="{DF61BAA6-09C1-E24B-9D74-E1D4A26B6D0E}" dt="2023-05-17T06:08:13.562" v="3427"/>
          <ac:picMkLst>
            <pc:docMk/>
            <pc:sldMk cId="2284465179" sldId="281"/>
            <ac:picMk id="4153" creationId="{586789EF-A36A-BE4A-D8C1-DEC99451B2CF}"/>
          </ac:picMkLst>
        </pc:picChg>
        <pc:picChg chg="add del mod">
          <ac:chgData name="Elly Anastasiades" userId="73977e1c-e180-4055-ae90-b545994b8f7a" providerId="ADAL" clId="{DF61BAA6-09C1-E24B-9D74-E1D4A26B6D0E}" dt="2023-05-17T06:08:13.562" v="3427"/>
          <ac:picMkLst>
            <pc:docMk/>
            <pc:sldMk cId="2284465179" sldId="281"/>
            <ac:picMk id="4154" creationId="{FCE6A236-D7D4-B2CB-599A-B9651BC24582}"/>
          </ac:picMkLst>
        </pc:picChg>
        <pc:picChg chg="add del mod">
          <ac:chgData name="Elly Anastasiades" userId="73977e1c-e180-4055-ae90-b545994b8f7a" providerId="ADAL" clId="{DF61BAA6-09C1-E24B-9D74-E1D4A26B6D0E}" dt="2023-05-17T06:08:13.562" v="3427"/>
          <ac:picMkLst>
            <pc:docMk/>
            <pc:sldMk cId="2284465179" sldId="281"/>
            <ac:picMk id="4155" creationId="{BDF5D5D0-9212-C7E4-A1F6-38D130D21EE2}"/>
          </ac:picMkLst>
        </pc:picChg>
        <pc:picChg chg="add del mod">
          <ac:chgData name="Elly Anastasiades" userId="73977e1c-e180-4055-ae90-b545994b8f7a" providerId="ADAL" clId="{DF61BAA6-09C1-E24B-9D74-E1D4A26B6D0E}" dt="2023-05-17T06:08:13.562" v="3427"/>
          <ac:picMkLst>
            <pc:docMk/>
            <pc:sldMk cId="2284465179" sldId="281"/>
            <ac:picMk id="4156" creationId="{114ED9B4-75B3-648D-162D-918F1A253BB4}"/>
          </ac:picMkLst>
        </pc:picChg>
        <pc:picChg chg="add del mod">
          <ac:chgData name="Elly Anastasiades" userId="73977e1c-e180-4055-ae90-b545994b8f7a" providerId="ADAL" clId="{DF61BAA6-09C1-E24B-9D74-E1D4A26B6D0E}" dt="2023-05-17T06:08:13.562" v="3427"/>
          <ac:picMkLst>
            <pc:docMk/>
            <pc:sldMk cId="2284465179" sldId="281"/>
            <ac:picMk id="4157" creationId="{B5989355-1F6D-40A4-5183-59B3A304F0CA}"/>
          </ac:picMkLst>
        </pc:picChg>
        <pc:picChg chg="add del mod">
          <ac:chgData name="Elly Anastasiades" userId="73977e1c-e180-4055-ae90-b545994b8f7a" providerId="ADAL" clId="{DF61BAA6-09C1-E24B-9D74-E1D4A26B6D0E}" dt="2023-05-17T06:08:13.562" v="3427"/>
          <ac:picMkLst>
            <pc:docMk/>
            <pc:sldMk cId="2284465179" sldId="281"/>
            <ac:picMk id="4158" creationId="{7BB229ED-5E90-7F56-5014-2370A3C5CE12}"/>
          </ac:picMkLst>
        </pc:picChg>
        <pc:picChg chg="add del mod">
          <ac:chgData name="Elly Anastasiades" userId="73977e1c-e180-4055-ae90-b545994b8f7a" providerId="ADAL" clId="{DF61BAA6-09C1-E24B-9D74-E1D4A26B6D0E}" dt="2023-05-17T06:08:13.562" v="3427"/>
          <ac:picMkLst>
            <pc:docMk/>
            <pc:sldMk cId="2284465179" sldId="281"/>
            <ac:picMk id="4159" creationId="{05666CE9-BFC7-9C6F-E4D8-F4EEFBDEBF31}"/>
          </ac:picMkLst>
        </pc:picChg>
        <pc:picChg chg="add del mod">
          <ac:chgData name="Elly Anastasiades" userId="73977e1c-e180-4055-ae90-b545994b8f7a" providerId="ADAL" clId="{DF61BAA6-09C1-E24B-9D74-E1D4A26B6D0E}" dt="2023-05-17T06:08:13.562" v="3427"/>
          <ac:picMkLst>
            <pc:docMk/>
            <pc:sldMk cId="2284465179" sldId="281"/>
            <ac:picMk id="4160" creationId="{AD02C59D-2841-B783-5995-B07C0635375E}"/>
          </ac:picMkLst>
        </pc:picChg>
      </pc:sldChg>
      <pc:sldChg chg="addSp delSp modSp add del mod">
        <pc:chgData name="Elly Anastasiades" userId="73977e1c-e180-4055-ae90-b545994b8f7a" providerId="ADAL" clId="{DF61BAA6-09C1-E24B-9D74-E1D4A26B6D0E}" dt="2023-06-14T11:30:46.693" v="6086" actId="2696"/>
        <pc:sldMkLst>
          <pc:docMk/>
          <pc:sldMk cId="2124886572" sldId="282"/>
        </pc:sldMkLst>
        <pc:spChg chg="mod">
          <ac:chgData name="Elly Anastasiades" userId="73977e1c-e180-4055-ae90-b545994b8f7a" providerId="ADAL" clId="{DF61BAA6-09C1-E24B-9D74-E1D4A26B6D0E}" dt="2023-05-27T08:03:03.668" v="4255" actId="20577"/>
          <ac:spMkLst>
            <pc:docMk/>
            <pc:sldMk cId="2124886572" sldId="282"/>
            <ac:spMk id="2" creationId="{0F3705A6-3AF2-CE60-6CFA-21E85796F28C}"/>
          </ac:spMkLst>
        </pc:spChg>
        <pc:spChg chg="add del mod">
          <ac:chgData name="Elly Anastasiades" userId="73977e1c-e180-4055-ae90-b545994b8f7a" providerId="ADAL" clId="{DF61BAA6-09C1-E24B-9D74-E1D4A26B6D0E}" dt="2023-05-17T06:25:59.531" v="4036"/>
          <ac:spMkLst>
            <pc:docMk/>
            <pc:sldMk cId="2124886572" sldId="282"/>
            <ac:spMk id="3" creationId="{94D22FA0-E849-488D-1589-D6C30AD4A960}"/>
          </ac:spMkLst>
        </pc:spChg>
        <pc:spChg chg="add del mod">
          <ac:chgData name="Elly Anastasiades" userId="73977e1c-e180-4055-ae90-b545994b8f7a" providerId="ADAL" clId="{DF61BAA6-09C1-E24B-9D74-E1D4A26B6D0E}" dt="2023-05-27T08:05:03.592" v="4326" actId="478"/>
          <ac:spMkLst>
            <pc:docMk/>
            <pc:sldMk cId="2124886572" sldId="282"/>
            <ac:spMk id="4" creationId="{712ADC97-0FA8-BC2B-545F-0EF039FC3868}"/>
          </ac:spMkLst>
        </pc:spChg>
        <pc:spChg chg="mod">
          <ac:chgData name="Elly Anastasiades" userId="73977e1c-e180-4055-ae90-b545994b8f7a" providerId="ADAL" clId="{DF61BAA6-09C1-E24B-9D74-E1D4A26B6D0E}" dt="2023-05-17T06:17:27.020" v="3570" actId="20577"/>
          <ac:spMkLst>
            <pc:docMk/>
            <pc:sldMk cId="2124886572" sldId="282"/>
            <ac:spMk id="5" creationId="{E7BDA527-EC0C-D964-5A05-0A6F1ADE8AEA}"/>
          </ac:spMkLst>
        </pc:spChg>
        <pc:spChg chg="del">
          <ac:chgData name="Elly Anastasiades" userId="73977e1c-e180-4055-ae90-b545994b8f7a" providerId="ADAL" clId="{DF61BAA6-09C1-E24B-9D74-E1D4A26B6D0E}" dt="2023-05-17T06:16:27.302" v="3523" actId="478"/>
          <ac:spMkLst>
            <pc:docMk/>
            <pc:sldMk cId="2124886572" sldId="282"/>
            <ac:spMk id="9" creationId="{3701BACD-CB24-81E1-E297-7B5B919C910C}"/>
          </ac:spMkLst>
        </pc:spChg>
        <pc:picChg chg="del">
          <ac:chgData name="Elly Anastasiades" userId="73977e1c-e180-4055-ae90-b545994b8f7a" providerId="ADAL" clId="{DF61BAA6-09C1-E24B-9D74-E1D4A26B6D0E}" dt="2023-05-17T06:16:25.238" v="3522" actId="478"/>
          <ac:picMkLst>
            <pc:docMk/>
            <pc:sldMk cId="2124886572" sldId="282"/>
            <ac:picMk id="7" creationId="{3AC34A59-A51B-0D4A-D85C-433F49F72DD3}"/>
          </ac:picMkLst>
        </pc:picChg>
        <pc:picChg chg="add mod">
          <ac:chgData name="Elly Anastasiades" userId="73977e1c-e180-4055-ae90-b545994b8f7a" providerId="ADAL" clId="{DF61BAA6-09C1-E24B-9D74-E1D4A26B6D0E}" dt="2023-05-27T08:47:34.338" v="5250" actId="14861"/>
          <ac:picMkLst>
            <pc:docMk/>
            <pc:sldMk cId="2124886572" sldId="282"/>
            <ac:picMk id="1026" creationId="{BAA7FFF0-8AFE-5D82-CF7D-0D278065E573}"/>
          </ac:picMkLst>
        </pc:picChg>
      </pc:sldChg>
      <pc:sldChg chg="modSp new mod modNotesTx">
        <pc:chgData name="Elly Anastasiades" userId="73977e1c-e180-4055-ae90-b545994b8f7a" providerId="ADAL" clId="{DF61BAA6-09C1-E24B-9D74-E1D4A26B6D0E}" dt="2023-05-17T06:24:11.446" v="4030" actId="20577"/>
        <pc:sldMkLst>
          <pc:docMk/>
          <pc:sldMk cId="146938399" sldId="283"/>
        </pc:sldMkLst>
        <pc:spChg chg="mod">
          <ac:chgData name="Elly Anastasiades" userId="73977e1c-e180-4055-ae90-b545994b8f7a" providerId="ADAL" clId="{DF61BAA6-09C1-E24B-9D74-E1D4A26B6D0E}" dt="2023-05-17T06:20:49.269" v="3651" actId="20577"/>
          <ac:spMkLst>
            <pc:docMk/>
            <pc:sldMk cId="146938399" sldId="283"/>
            <ac:spMk id="2" creationId="{EBC87DF6-3172-8D87-A101-508986B6C1C7}"/>
          </ac:spMkLst>
        </pc:spChg>
        <pc:spChg chg="mod">
          <ac:chgData name="Elly Anastasiades" userId="73977e1c-e180-4055-ae90-b545994b8f7a" providerId="ADAL" clId="{DF61BAA6-09C1-E24B-9D74-E1D4A26B6D0E}" dt="2023-05-17T06:23:35.051" v="4010" actId="1076"/>
          <ac:spMkLst>
            <pc:docMk/>
            <pc:sldMk cId="146938399" sldId="283"/>
            <ac:spMk id="3" creationId="{256D1D77-D61B-72FC-2ED9-10694E26AA80}"/>
          </ac:spMkLst>
        </pc:spChg>
      </pc:sldChg>
      <pc:sldChg chg="add del">
        <pc:chgData name="Elly Anastasiades" userId="73977e1c-e180-4055-ae90-b545994b8f7a" providerId="ADAL" clId="{DF61BAA6-09C1-E24B-9D74-E1D4A26B6D0E}" dt="2023-05-17T06:19:48.008" v="3572" actId="2696"/>
        <pc:sldMkLst>
          <pc:docMk/>
          <pc:sldMk cId="1653831063" sldId="283"/>
        </pc:sldMkLst>
      </pc:sldChg>
      <pc:sldChg chg="delSp modSp add del mod">
        <pc:chgData name="Elly Anastasiades" userId="73977e1c-e180-4055-ae90-b545994b8f7a" providerId="ADAL" clId="{DF61BAA6-09C1-E24B-9D74-E1D4A26B6D0E}" dt="2023-05-17T06:20:26.302" v="3596" actId="2696"/>
        <pc:sldMkLst>
          <pc:docMk/>
          <pc:sldMk cId="1812004128" sldId="283"/>
        </pc:sldMkLst>
        <pc:spChg chg="mod">
          <ac:chgData name="Elly Anastasiades" userId="73977e1c-e180-4055-ae90-b545994b8f7a" providerId="ADAL" clId="{DF61BAA6-09C1-E24B-9D74-E1D4A26B6D0E}" dt="2023-05-17T06:20:16.509" v="3592" actId="20577"/>
          <ac:spMkLst>
            <pc:docMk/>
            <pc:sldMk cId="1812004128" sldId="283"/>
            <ac:spMk id="3" creationId="{E988CA2D-7105-D2DF-AE0A-157880D9B3DE}"/>
          </ac:spMkLst>
        </pc:spChg>
        <pc:picChg chg="del">
          <ac:chgData name="Elly Anastasiades" userId="73977e1c-e180-4055-ae90-b545994b8f7a" providerId="ADAL" clId="{DF61BAA6-09C1-E24B-9D74-E1D4A26B6D0E}" dt="2023-05-17T06:20:14.929" v="3590" actId="478"/>
          <ac:picMkLst>
            <pc:docMk/>
            <pc:sldMk cId="1812004128" sldId="283"/>
            <ac:picMk id="7169" creationId="{32C2614C-CC26-0105-5920-B9B1E073E6D6}"/>
          </ac:picMkLst>
        </pc:picChg>
        <pc:picChg chg="del">
          <ac:chgData name="Elly Anastasiades" userId="73977e1c-e180-4055-ae90-b545994b8f7a" providerId="ADAL" clId="{DF61BAA6-09C1-E24B-9D74-E1D4A26B6D0E}" dt="2023-05-17T06:20:13.793" v="3589" actId="478"/>
          <ac:picMkLst>
            <pc:docMk/>
            <pc:sldMk cId="1812004128" sldId="283"/>
            <ac:picMk id="7170" creationId="{42D01DF7-AF14-ED9B-E91E-825A3514C692}"/>
          </ac:picMkLst>
        </pc:picChg>
        <pc:picChg chg="del">
          <ac:chgData name="Elly Anastasiades" userId="73977e1c-e180-4055-ae90-b545994b8f7a" providerId="ADAL" clId="{DF61BAA6-09C1-E24B-9D74-E1D4A26B6D0E}" dt="2023-05-17T06:20:11.233" v="3588" actId="478"/>
          <ac:picMkLst>
            <pc:docMk/>
            <pc:sldMk cId="1812004128" sldId="283"/>
            <ac:picMk id="7171" creationId="{ACC94FED-CA95-DC85-22B1-A9045457D193}"/>
          </ac:picMkLst>
        </pc:picChg>
        <pc:picChg chg="del">
          <ac:chgData name="Elly Anastasiades" userId="73977e1c-e180-4055-ae90-b545994b8f7a" providerId="ADAL" clId="{DF61BAA6-09C1-E24B-9D74-E1D4A26B6D0E}" dt="2023-05-17T06:20:08.172" v="3587" actId="478"/>
          <ac:picMkLst>
            <pc:docMk/>
            <pc:sldMk cId="1812004128" sldId="283"/>
            <ac:picMk id="7172" creationId="{74377EBB-88FB-D0BD-4798-3CE3AC58FE0E}"/>
          </ac:picMkLst>
        </pc:picChg>
        <pc:picChg chg="del">
          <ac:chgData name="Elly Anastasiades" userId="73977e1c-e180-4055-ae90-b545994b8f7a" providerId="ADAL" clId="{DF61BAA6-09C1-E24B-9D74-E1D4A26B6D0E}" dt="2023-05-17T06:20:07.207" v="3586" actId="478"/>
          <ac:picMkLst>
            <pc:docMk/>
            <pc:sldMk cId="1812004128" sldId="283"/>
            <ac:picMk id="7173" creationId="{0233FA74-9644-889A-77A3-435014D3BFBA}"/>
          </ac:picMkLst>
        </pc:picChg>
        <pc:picChg chg="del">
          <ac:chgData name="Elly Anastasiades" userId="73977e1c-e180-4055-ae90-b545994b8f7a" providerId="ADAL" clId="{DF61BAA6-09C1-E24B-9D74-E1D4A26B6D0E}" dt="2023-05-17T06:20:18.918" v="3593" actId="478"/>
          <ac:picMkLst>
            <pc:docMk/>
            <pc:sldMk cId="1812004128" sldId="283"/>
            <ac:picMk id="7183" creationId="{8DC8ED1F-1A64-BD87-6B45-760D7D958DC7}"/>
          </ac:picMkLst>
        </pc:picChg>
        <pc:picChg chg="del">
          <ac:chgData name="Elly Anastasiades" userId="73977e1c-e180-4055-ae90-b545994b8f7a" providerId="ADAL" clId="{DF61BAA6-09C1-E24B-9D74-E1D4A26B6D0E}" dt="2023-05-17T06:20:04.604" v="3585" actId="478"/>
          <ac:picMkLst>
            <pc:docMk/>
            <pc:sldMk cId="1812004128" sldId="283"/>
            <ac:picMk id="7192" creationId="{7ABC44FC-83CE-2A69-30B4-5AF3BB9F6A70}"/>
          </ac:picMkLst>
        </pc:picChg>
        <pc:picChg chg="del">
          <ac:chgData name="Elly Anastasiades" userId="73977e1c-e180-4055-ae90-b545994b8f7a" providerId="ADAL" clId="{DF61BAA6-09C1-E24B-9D74-E1D4A26B6D0E}" dt="2023-05-17T06:19:57.759" v="3578" actId="478"/>
          <ac:picMkLst>
            <pc:docMk/>
            <pc:sldMk cId="1812004128" sldId="283"/>
            <ac:picMk id="7203" creationId="{DAC9CE78-7790-B698-5E5C-5D932458B540}"/>
          </ac:picMkLst>
        </pc:picChg>
        <pc:picChg chg="del">
          <ac:chgData name="Elly Anastasiades" userId="73977e1c-e180-4055-ae90-b545994b8f7a" providerId="ADAL" clId="{DF61BAA6-09C1-E24B-9D74-E1D4A26B6D0E}" dt="2023-05-17T06:19:56.155" v="3577" actId="478"/>
          <ac:picMkLst>
            <pc:docMk/>
            <pc:sldMk cId="1812004128" sldId="283"/>
            <ac:picMk id="7205" creationId="{515EC501-22E8-3508-6F9E-16B20B737138}"/>
          </ac:picMkLst>
        </pc:picChg>
        <pc:picChg chg="del">
          <ac:chgData name="Elly Anastasiades" userId="73977e1c-e180-4055-ae90-b545994b8f7a" providerId="ADAL" clId="{DF61BAA6-09C1-E24B-9D74-E1D4A26B6D0E}" dt="2023-05-17T06:20:03.712" v="3584" actId="478"/>
          <ac:picMkLst>
            <pc:docMk/>
            <pc:sldMk cId="1812004128" sldId="283"/>
            <ac:picMk id="7211" creationId="{096A9D1D-D1CC-BE84-07CC-E5D9E75F824D}"/>
          </ac:picMkLst>
        </pc:picChg>
        <pc:picChg chg="del">
          <ac:chgData name="Elly Anastasiades" userId="73977e1c-e180-4055-ae90-b545994b8f7a" providerId="ADAL" clId="{DF61BAA6-09C1-E24B-9D74-E1D4A26B6D0E}" dt="2023-05-17T06:20:02.811" v="3583" actId="478"/>
          <ac:picMkLst>
            <pc:docMk/>
            <pc:sldMk cId="1812004128" sldId="283"/>
            <ac:picMk id="7213" creationId="{B0D09BE0-F149-D61F-99C5-8346A50F4361}"/>
          </ac:picMkLst>
        </pc:picChg>
        <pc:picChg chg="del">
          <ac:chgData name="Elly Anastasiades" userId="73977e1c-e180-4055-ae90-b545994b8f7a" providerId="ADAL" clId="{DF61BAA6-09C1-E24B-9D74-E1D4A26B6D0E}" dt="2023-05-17T06:20:01.964" v="3582" actId="478"/>
          <ac:picMkLst>
            <pc:docMk/>
            <pc:sldMk cId="1812004128" sldId="283"/>
            <ac:picMk id="7220" creationId="{EC7141AB-6575-EB5C-9A38-F0A8A84FD705}"/>
          </ac:picMkLst>
        </pc:picChg>
        <pc:picChg chg="del">
          <ac:chgData name="Elly Anastasiades" userId="73977e1c-e180-4055-ae90-b545994b8f7a" providerId="ADAL" clId="{DF61BAA6-09C1-E24B-9D74-E1D4A26B6D0E}" dt="2023-05-17T06:19:53.404" v="3574" actId="478"/>
          <ac:picMkLst>
            <pc:docMk/>
            <pc:sldMk cId="1812004128" sldId="283"/>
            <ac:picMk id="7221" creationId="{4DC1D179-EB6B-C435-DC67-B5C16DC3FFCB}"/>
          </ac:picMkLst>
        </pc:picChg>
        <pc:picChg chg="del">
          <ac:chgData name="Elly Anastasiades" userId="73977e1c-e180-4055-ae90-b545994b8f7a" providerId="ADAL" clId="{DF61BAA6-09C1-E24B-9D74-E1D4A26B6D0E}" dt="2023-05-17T06:19:55.082" v="3576" actId="478"/>
          <ac:picMkLst>
            <pc:docMk/>
            <pc:sldMk cId="1812004128" sldId="283"/>
            <ac:picMk id="7222" creationId="{9A4E6948-EF31-F318-23BE-6AF0C9024F60}"/>
          </ac:picMkLst>
        </pc:picChg>
        <pc:picChg chg="del">
          <ac:chgData name="Elly Anastasiades" userId="73977e1c-e180-4055-ae90-b545994b8f7a" providerId="ADAL" clId="{DF61BAA6-09C1-E24B-9D74-E1D4A26B6D0E}" dt="2023-05-17T06:19:54.301" v="3575" actId="478"/>
          <ac:picMkLst>
            <pc:docMk/>
            <pc:sldMk cId="1812004128" sldId="283"/>
            <ac:picMk id="7226" creationId="{5AE4A57F-593F-2C9A-177B-05D3A94D2672}"/>
          </ac:picMkLst>
        </pc:picChg>
        <pc:picChg chg="del">
          <ac:chgData name="Elly Anastasiades" userId="73977e1c-e180-4055-ae90-b545994b8f7a" providerId="ADAL" clId="{DF61BAA6-09C1-E24B-9D74-E1D4A26B6D0E}" dt="2023-05-17T06:20:21.673" v="3595" actId="478"/>
          <ac:picMkLst>
            <pc:docMk/>
            <pc:sldMk cId="1812004128" sldId="283"/>
            <ac:picMk id="7227" creationId="{5065D8C8-B5EB-195C-92C1-5FC440C6A39E}"/>
          </ac:picMkLst>
        </pc:picChg>
        <pc:picChg chg="del">
          <ac:chgData name="Elly Anastasiades" userId="73977e1c-e180-4055-ae90-b545994b8f7a" providerId="ADAL" clId="{DF61BAA6-09C1-E24B-9D74-E1D4A26B6D0E}" dt="2023-05-17T06:20:00.931" v="3581" actId="478"/>
          <ac:picMkLst>
            <pc:docMk/>
            <pc:sldMk cId="1812004128" sldId="283"/>
            <ac:picMk id="7228" creationId="{912C1977-9A8A-128B-ED78-51F40CD8D531}"/>
          </ac:picMkLst>
        </pc:picChg>
        <pc:picChg chg="del">
          <ac:chgData name="Elly Anastasiades" userId="73977e1c-e180-4055-ae90-b545994b8f7a" providerId="ADAL" clId="{DF61BAA6-09C1-E24B-9D74-E1D4A26B6D0E}" dt="2023-05-17T06:19:59.867" v="3580" actId="478"/>
          <ac:picMkLst>
            <pc:docMk/>
            <pc:sldMk cId="1812004128" sldId="283"/>
            <ac:picMk id="7229" creationId="{7F8BF8CE-DA34-D1D4-EBDA-90390E4B05EE}"/>
          </ac:picMkLst>
        </pc:picChg>
        <pc:picChg chg="del">
          <ac:chgData name="Elly Anastasiades" userId="73977e1c-e180-4055-ae90-b545994b8f7a" providerId="ADAL" clId="{DF61BAA6-09C1-E24B-9D74-E1D4A26B6D0E}" dt="2023-05-17T06:20:20.253" v="3594" actId="478"/>
          <ac:picMkLst>
            <pc:docMk/>
            <pc:sldMk cId="1812004128" sldId="283"/>
            <ac:picMk id="7231" creationId="{4B4EC73F-C8CE-6C82-1E64-621DDC4B7919}"/>
          </ac:picMkLst>
        </pc:picChg>
        <pc:picChg chg="del">
          <ac:chgData name="Elly Anastasiades" userId="73977e1c-e180-4055-ae90-b545994b8f7a" providerId="ADAL" clId="{DF61BAA6-09C1-E24B-9D74-E1D4A26B6D0E}" dt="2023-05-17T06:19:58.932" v="3579" actId="478"/>
          <ac:picMkLst>
            <pc:docMk/>
            <pc:sldMk cId="1812004128" sldId="283"/>
            <ac:picMk id="7232" creationId="{67B66F81-5CB5-7152-092D-6660E1308321}"/>
          </ac:picMkLst>
        </pc:picChg>
      </pc:sldChg>
      <pc:sldChg chg="modSp new del mod">
        <pc:chgData name="Elly Anastasiades" userId="73977e1c-e180-4055-ae90-b545994b8f7a" providerId="ADAL" clId="{DF61BAA6-09C1-E24B-9D74-E1D4A26B6D0E}" dt="2023-05-18T14:27:03.408" v="4147" actId="2696"/>
        <pc:sldMkLst>
          <pc:docMk/>
          <pc:sldMk cId="1256090778" sldId="284"/>
        </pc:sldMkLst>
        <pc:spChg chg="mod">
          <ac:chgData name="Elly Anastasiades" userId="73977e1c-e180-4055-ae90-b545994b8f7a" providerId="ADAL" clId="{DF61BAA6-09C1-E24B-9D74-E1D4A26B6D0E}" dt="2023-05-18T14:25:37.829" v="4131" actId="20577"/>
          <ac:spMkLst>
            <pc:docMk/>
            <pc:sldMk cId="1256090778" sldId="284"/>
            <ac:spMk id="2" creationId="{B67526C9-9904-22BA-48BA-89E006F736F4}"/>
          </ac:spMkLst>
        </pc:spChg>
        <pc:spChg chg="mod">
          <ac:chgData name="Elly Anastasiades" userId="73977e1c-e180-4055-ae90-b545994b8f7a" providerId="ADAL" clId="{DF61BAA6-09C1-E24B-9D74-E1D4A26B6D0E}" dt="2023-05-18T14:26:39.941" v="4146" actId="113"/>
          <ac:spMkLst>
            <pc:docMk/>
            <pc:sldMk cId="1256090778" sldId="284"/>
            <ac:spMk id="3" creationId="{86F46C98-AAD8-6CBD-0380-E729D08E5257}"/>
          </ac:spMkLst>
        </pc:spChg>
      </pc:sldChg>
      <pc:sldChg chg="addSp delSp modSp add mod ord">
        <pc:chgData name="Elly Anastasiades" userId="73977e1c-e180-4055-ae90-b545994b8f7a" providerId="ADAL" clId="{DF61BAA6-09C1-E24B-9D74-E1D4A26B6D0E}" dt="2023-06-14T09:16:31.584" v="5798" actId="1076"/>
        <pc:sldMkLst>
          <pc:docMk/>
          <pc:sldMk cId="2880133507" sldId="284"/>
        </pc:sldMkLst>
        <pc:spChg chg="del">
          <ac:chgData name="Elly Anastasiades" userId="73977e1c-e180-4055-ae90-b545994b8f7a" providerId="ADAL" clId="{DF61BAA6-09C1-E24B-9D74-E1D4A26B6D0E}" dt="2023-06-14T09:16:17.291" v="5794" actId="478"/>
          <ac:spMkLst>
            <pc:docMk/>
            <pc:sldMk cId="2880133507" sldId="284"/>
            <ac:spMk id="3" creationId="{86F46C98-AAD8-6CBD-0380-E729D08E5257}"/>
          </ac:spMkLst>
        </pc:spChg>
        <pc:spChg chg="add del mod">
          <ac:chgData name="Elly Anastasiades" userId="73977e1c-e180-4055-ae90-b545994b8f7a" providerId="ADAL" clId="{DF61BAA6-09C1-E24B-9D74-E1D4A26B6D0E}" dt="2023-06-14T09:16:15.379" v="5793"/>
          <ac:spMkLst>
            <pc:docMk/>
            <pc:sldMk cId="2880133507" sldId="284"/>
            <ac:spMk id="4" creationId="{49530CEE-C1C9-2489-A6B0-52A94FB2F723}"/>
          </ac:spMkLst>
        </pc:spChg>
        <pc:spChg chg="add del mod">
          <ac:chgData name="Elly Anastasiades" userId="73977e1c-e180-4055-ae90-b545994b8f7a" providerId="ADAL" clId="{DF61BAA6-09C1-E24B-9D74-E1D4A26B6D0E}" dt="2023-06-14T09:16:20.059" v="5796" actId="478"/>
          <ac:spMkLst>
            <pc:docMk/>
            <pc:sldMk cId="2880133507" sldId="284"/>
            <ac:spMk id="6" creationId="{02710F05-4F81-21D0-7BA2-DDE415016C53}"/>
          </ac:spMkLst>
        </pc:spChg>
        <pc:spChg chg="add mod">
          <ac:chgData name="Elly Anastasiades" userId="73977e1c-e180-4055-ae90-b545994b8f7a" providerId="ADAL" clId="{DF61BAA6-09C1-E24B-9D74-E1D4A26B6D0E}" dt="2023-06-14T09:16:31.584" v="5798" actId="1076"/>
          <ac:spMkLst>
            <pc:docMk/>
            <pc:sldMk cId="2880133507" sldId="284"/>
            <ac:spMk id="7" creationId="{BC28E043-7FB6-EBAC-5DC1-01464038ACDB}"/>
          </ac:spMkLst>
        </pc:spChg>
      </pc:sldChg>
      <pc:sldChg chg="add del">
        <pc:chgData name="Elly Anastasiades" userId="73977e1c-e180-4055-ae90-b545994b8f7a" providerId="ADAL" clId="{DF61BAA6-09C1-E24B-9D74-E1D4A26B6D0E}" dt="2023-06-14T11:30:50.918" v="6087" actId="2696"/>
        <pc:sldMkLst>
          <pc:docMk/>
          <pc:sldMk cId="2719489328" sldId="285"/>
        </pc:sldMkLst>
      </pc:sldChg>
      <pc:sldChg chg="modSp new mod">
        <pc:chgData name="Elly Anastasiades" userId="73977e1c-e180-4055-ae90-b545994b8f7a" providerId="ADAL" clId="{DF61BAA6-09C1-E24B-9D74-E1D4A26B6D0E}" dt="2023-05-27T08:18:19.024" v="4505" actId="20577"/>
        <pc:sldMkLst>
          <pc:docMk/>
          <pc:sldMk cId="2804829452" sldId="286"/>
        </pc:sldMkLst>
        <pc:spChg chg="mod">
          <ac:chgData name="Elly Anastasiades" userId="73977e1c-e180-4055-ae90-b545994b8f7a" providerId="ADAL" clId="{DF61BAA6-09C1-E24B-9D74-E1D4A26B6D0E}" dt="2023-05-27T08:18:19.024" v="4505" actId="20577"/>
          <ac:spMkLst>
            <pc:docMk/>
            <pc:sldMk cId="2804829452" sldId="286"/>
            <ac:spMk id="2" creationId="{2912463F-E074-B7A4-F588-2C4196B0AA33}"/>
          </ac:spMkLst>
        </pc:spChg>
        <pc:spChg chg="mod">
          <ac:chgData name="Elly Anastasiades" userId="73977e1c-e180-4055-ae90-b545994b8f7a" providerId="ADAL" clId="{DF61BAA6-09C1-E24B-9D74-E1D4A26B6D0E}" dt="2023-05-27T08:09:26.849" v="4352" actId="5793"/>
          <ac:spMkLst>
            <pc:docMk/>
            <pc:sldMk cId="2804829452" sldId="286"/>
            <ac:spMk id="3" creationId="{82AFE114-3FD8-E839-77DC-F5723F1D2F3A}"/>
          </ac:spMkLst>
        </pc:spChg>
      </pc:sldChg>
      <pc:sldChg chg="addSp delSp modSp new mod">
        <pc:chgData name="Elly Anastasiades" userId="73977e1c-e180-4055-ae90-b545994b8f7a" providerId="ADAL" clId="{DF61BAA6-09C1-E24B-9D74-E1D4A26B6D0E}" dt="2023-05-27T08:14:55.033" v="4469" actId="14100"/>
        <pc:sldMkLst>
          <pc:docMk/>
          <pc:sldMk cId="904967119" sldId="287"/>
        </pc:sldMkLst>
        <pc:spChg chg="mod">
          <ac:chgData name="Elly Anastasiades" userId="73977e1c-e180-4055-ae90-b545994b8f7a" providerId="ADAL" clId="{DF61BAA6-09C1-E24B-9D74-E1D4A26B6D0E}" dt="2023-05-27T08:13:41.331" v="4462" actId="20577"/>
          <ac:spMkLst>
            <pc:docMk/>
            <pc:sldMk cId="904967119" sldId="287"/>
            <ac:spMk id="2" creationId="{35C1130D-F8FA-E817-81F4-711DD14AAFB2}"/>
          </ac:spMkLst>
        </pc:spChg>
        <pc:spChg chg="del">
          <ac:chgData name="Elly Anastasiades" userId="73977e1c-e180-4055-ae90-b545994b8f7a" providerId="ADAL" clId="{DF61BAA6-09C1-E24B-9D74-E1D4A26B6D0E}" dt="2023-05-27T08:14:16.255" v="4463" actId="931"/>
          <ac:spMkLst>
            <pc:docMk/>
            <pc:sldMk cId="904967119" sldId="287"/>
            <ac:spMk id="3" creationId="{D2F874FE-490C-0EF2-1576-71BA61040F93}"/>
          </ac:spMkLst>
        </pc:spChg>
        <pc:picChg chg="add mod modCrop">
          <ac:chgData name="Elly Anastasiades" userId="73977e1c-e180-4055-ae90-b545994b8f7a" providerId="ADAL" clId="{DF61BAA6-09C1-E24B-9D74-E1D4A26B6D0E}" dt="2023-05-27T08:14:55.033" v="4469" actId="14100"/>
          <ac:picMkLst>
            <pc:docMk/>
            <pc:sldMk cId="904967119" sldId="287"/>
            <ac:picMk id="5" creationId="{53F0553A-0A2D-C7CC-3C11-18E0B0179900}"/>
          </ac:picMkLst>
        </pc:picChg>
      </pc:sldChg>
      <pc:sldChg chg="addSp delSp modSp add mod">
        <pc:chgData name="Elly Anastasiades" userId="73977e1c-e180-4055-ae90-b545994b8f7a" providerId="ADAL" clId="{DF61BAA6-09C1-E24B-9D74-E1D4A26B6D0E}" dt="2023-05-27T08:24:38.601" v="4560"/>
        <pc:sldMkLst>
          <pc:docMk/>
          <pc:sldMk cId="1464660085" sldId="288"/>
        </pc:sldMkLst>
        <pc:spChg chg="mod">
          <ac:chgData name="Elly Anastasiades" userId="73977e1c-e180-4055-ae90-b545994b8f7a" providerId="ADAL" clId="{DF61BAA6-09C1-E24B-9D74-E1D4A26B6D0E}" dt="2023-05-27T08:22:56.353" v="4557" actId="207"/>
          <ac:spMkLst>
            <pc:docMk/>
            <pc:sldMk cId="1464660085" sldId="288"/>
            <ac:spMk id="3" creationId="{6A4D99DE-193D-AEAF-A352-8677F73763DD}"/>
          </ac:spMkLst>
        </pc:spChg>
        <pc:spChg chg="add del mod">
          <ac:chgData name="Elly Anastasiades" userId="73977e1c-e180-4055-ae90-b545994b8f7a" providerId="ADAL" clId="{DF61BAA6-09C1-E24B-9D74-E1D4A26B6D0E}" dt="2023-05-27T08:24:38.601" v="4560"/>
          <ac:spMkLst>
            <pc:docMk/>
            <pc:sldMk cId="1464660085" sldId="288"/>
            <ac:spMk id="4" creationId="{EAACC675-2B43-8B2E-2532-FF3ACD978184}"/>
          </ac:spMkLst>
        </pc:spChg>
      </pc:sldChg>
      <pc:sldChg chg="addSp delSp modSp new mod">
        <pc:chgData name="Elly Anastasiades" userId="73977e1c-e180-4055-ae90-b545994b8f7a" providerId="ADAL" clId="{DF61BAA6-09C1-E24B-9D74-E1D4A26B6D0E}" dt="2023-06-14T11:43:39.996" v="6553" actId="14100"/>
        <pc:sldMkLst>
          <pc:docMk/>
          <pc:sldMk cId="4056201097" sldId="289"/>
        </pc:sldMkLst>
        <pc:spChg chg="mod">
          <ac:chgData name="Elly Anastasiades" userId="73977e1c-e180-4055-ae90-b545994b8f7a" providerId="ADAL" clId="{DF61BAA6-09C1-E24B-9D74-E1D4A26B6D0E}" dt="2023-05-27T08:19:58.396" v="4547" actId="20577"/>
          <ac:spMkLst>
            <pc:docMk/>
            <pc:sldMk cId="4056201097" sldId="289"/>
            <ac:spMk id="2" creationId="{10A6CF0A-A3E0-087E-4BA7-3B715A16391D}"/>
          </ac:spMkLst>
        </pc:spChg>
        <pc:spChg chg="del">
          <ac:chgData name="Elly Anastasiades" userId="73977e1c-e180-4055-ae90-b545994b8f7a" providerId="ADAL" clId="{DF61BAA6-09C1-E24B-9D74-E1D4A26B6D0E}" dt="2023-06-14T11:39:41.669" v="6330" actId="3680"/>
          <ac:spMkLst>
            <pc:docMk/>
            <pc:sldMk cId="4056201097" sldId="289"/>
            <ac:spMk id="3" creationId="{A4533172-4379-CA1B-869B-F5C30B9EC743}"/>
          </ac:spMkLst>
        </pc:spChg>
        <pc:graphicFrameChg chg="add mod ord modGraphic">
          <ac:chgData name="Elly Anastasiades" userId="73977e1c-e180-4055-ae90-b545994b8f7a" providerId="ADAL" clId="{DF61BAA6-09C1-E24B-9D74-E1D4A26B6D0E}" dt="2023-06-14T11:43:39.996" v="6553" actId="14100"/>
          <ac:graphicFrameMkLst>
            <pc:docMk/>
            <pc:sldMk cId="4056201097" sldId="289"/>
            <ac:graphicFrameMk id="4" creationId="{89E44D96-74A7-6AE4-E039-804569F35283}"/>
          </ac:graphicFrameMkLst>
        </pc:graphicFrameChg>
      </pc:sldChg>
      <pc:sldChg chg="modSp new mod">
        <pc:chgData name="Elly Anastasiades" userId="73977e1c-e180-4055-ae90-b545994b8f7a" providerId="ADAL" clId="{DF61BAA6-09C1-E24B-9D74-E1D4A26B6D0E}" dt="2023-06-15T03:31:25.750" v="6723" actId="20577"/>
        <pc:sldMkLst>
          <pc:docMk/>
          <pc:sldMk cId="3839526471" sldId="290"/>
        </pc:sldMkLst>
        <pc:spChg chg="mod">
          <ac:chgData name="Elly Anastasiades" userId="73977e1c-e180-4055-ae90-b545994b8f7a" providerId="ADAL" clId="{DF61BAA6-09C1-E24B-9D74-E1D4A26B6D0E}" dt="2023-06-15T03:31:25.750" v="6723" actId="20577"/>
          <ac:spMkLst>
            <pc:docMk/>
            <pc:sldMk cId="3839526471" sldId="290"/>
            <ac:spMk id="2" creationId="{98E5EC70-2075-504A-8F84-85D765FB61AF}"/>
          </ac:spMkLst>
        </pc:spChg>
        <pc:spChg chg="mod">
          <ac:chgData name="Elly Anastasiades" userId="73977e1c-e180-4055-ae90-b545994b8f7a" providerId="ADAL" clId="{DF61BAA6-09C1-E24B-9D74-E1D4A26B6D0E}" dt="2023-06-14T11:38:00.654" v="6328" actId="20577"/>
          <ac:spMkLst>
            <pc:docMk/>
            <pc:sldMk cId="3839526471" sldId="290"/>
            <ac:spMk id="3" creationId="{AA0FF1A1-4A05-C6F1-7D68-9E9F415B81FF}"/>
          </ac:spMkLst>
        </pc:spChg>
      </pc:sldChg>
      <pc:sldChg chg="delSp modSp add del mod">
        <pc:chgData name="Elly Anastasiades" userId="73977e1c-e180-4055-ae90-b545994b8f7a" providerId="ADAL" clId="{DF61BAA6-09C1-E24B-9D74-E1D4A26B6D0E}" dt="2023-06-15T03:40:47.598" v="6802" actId="2696"/>
        <pc:sldMkLst>
          <pc:docMk/>
          <pc:sldMk cId="1626287636" sldId="291"/>
        </pc:sldMkLst>
        <pc:spChg chg="mod">
          <ac:chgData name="Elly Anastasiades" userId="73977e1c-e180-4055-ae90-b545994b8f7a" providerId="ADAL" clId="{DF61BAA6-09C1-E24B-9D74-E1D4A26B6D0E}" dt="2023-05-27T09:24:36.373" v="5769" actId="20577"/>
          <ac:spMkLst>
            <pc:docMk/>
            <pc:sldMk cId="1626287636" sldId="291"/>
            <ac:spMk id="2" creationId="{0F3705A6-3AF2-CE60-6CFA-21E85796F28C}"/>
          </ac:spMkLst>
        </pc:spChg>
        <pc:spChg chg="mod">
          <ac:chgData name="Elly Anastasiades" userId="73977e1c-e180-4055-ae90-b545994b8f7a" providerId="ADAL" clId="{DF61BAA6-09C1-E24B-9D74-E1D4A26B6D0E}" dt="2023-05-27T09:25:00.828" v="5779" actId="1076"/>
          <ac:spMkLst>
            <pc:docMk/>
            <pc:sldMk cId="1626287636" sldId="291"/>
            <ac:spMk id="3" creationId="{E988CA2D-7105-D2DF-AE0A-157880D9B3DE}"/>
          </ac:spMkLst>
        </pc:spChg>
        <pc:spChg chg="del">
          <ac:chgData name="Elly Anastasiades" userId="73977e1c-e180-4055-ae90-b545994b8f7a" providerId="ADAL" clId="{DF61BAA6-09C1-E24B-9D74-E1D4A26B6D0E}" dt="2023-05-27T09:09:13.232" v="5396" actId="478"/>
          <ac:spMkLst>
            <pc:docMk/>
            <pc:sldMk cId="1626287636" sldId="291"/>
            <ac:spMk id="4" creationId="{42CA8C44-9227-82AE-A94E-AF02AFB78593}"/>
          </ac:spMkLst>
        </pc:spChg>
        <pc:picChg chg="del">
          <ac:chgData name="Elly Anastasiades" userId="73977e1c-e180-4055-ae90-b545994b8f7a" providerId="ADAL" clId="{DF61BAA6-09C1-E24B-9D74-E1D4A26B6D0E}" dt="2023-05-27T09:09:10.061" v="5395" actId="478"/>
          <ac:picMkLst>
            <pc:docMk/>
            <pc:sldMk cId="1626287636" sldId="291"/>
            <ac:picMk id="2050" creationId="{0F1D5EB1-D997-2E05-DA19-0A5350B434BB}"/>
          </ac:picMkLst>
        </pc:picChg>
      </pc:sldChg>
      <pc:sldChg chg="addSp delSp modSp add mod ord">
        <pc:chgData name="Elly Anastasiades" userId="73977e1c-e180-4055-ae90-b545994b8f7a" providerId="ADAL" clId="{DF61BAA6-09C1-E24B-9D74-E1D4A26B6D0E}" dt="2023-06-15T03:33:50.790" v="6764" actId="20578"/>
        <pc:sldMkLst>
          <pc:docMk/>
          <pc:sldMk cId="85482702" sldId="292"/>
        </pc:sldMkLst>
        <pc:spChg chg="del">
          <ac:chgData name="Elly Anastasiades" userId="73977e1c-e180-4055-ae90-b545994b8f7a" providerId="ADAL" clId="{DF61BAA6-09C1-E24B-9D74-E1D4A26B6D0E}" dt="2023-05-27T09:19:11.182" v="5565" actId="478"/>
          <ac:spMkLst>
            <pc:docMk/>
            <pc:sldMk cId="85482702" sldId="292"/>
            <ac:spMk id="3" creationId="{E988CA2D-7105-D2DF-AE0A-157880D9B3DE}"/>
          </ac:spMkLst>
        </pc:spChg>
        <pc:spChg chg="add del mod">
          <ac:chgData name="Elly Anastasiades" userId="73977e1c-e180-4055-ae90-b545994b8f7a" providerId="ADAL" clId="{DF61BAA6-09C1-E24B-9D74-E1D4A26B6D0E}" dt="2023-05-27T09:20:08.048" v="5570" actId="478"/>
          <ac:spMkLst>
            <pc:docMk/>
            <pc:sldMk cId="85482702" sldId="292"/>
            <ac:spMk id="5" creationId="{E6FBD5B0-89EE-8C50-98B6-07E167587125}"/>
          </ac:spMkLst>
        </pc:spChg>
        <pc:picChg chg="add mod">
          <ac:chgData name="Elly Anastasiades" userId="73977e1c-e180-4055-ae90-b545994b8f7a" providerId="ADAL" clId="{DF61BAA6-09C1-E24B-9D74-E1D4A26B6D0E}" dt="2023-05-27T09:20:05.859" v="5569" actId="1076"/>
          <ac:picMkLst>
            <pc:docMk/>
            <pc:sldMk cId="85482702" sldId="292"/>
            <ac:picMk id="4098" creationId="{FD48826D-DB33-F736-8D3E-A8866E4BFFA3}"/>
          </ac:picMkLst>
        </pc:picChg>
      </pc:sldChg>
      <pc:sldChg chg="addSp delSp modSp add del mod">
        <pc:chgData name="Elly Anastasiades" userId="73977e1c-e180-4055-ae90-b545994b8f7a" providerId="ADAL" clId="{DF61BAA6-09C1-E24B-9D74-E1D4A26B6D0E}" dt="2023-06-15T03:40:51.102" v="6805" actId="2696"/>
        <pc:sldMkLst>
          <pc:docMk/>
          <pc:sldMk cId="873861879" sldId="293"/>
        </pc:sldMkLst>
        <pc:spChg chg="mod">
          <ac:chgData name="Elly Anastasiades" userId="73977e1c-e180-4055-ae90-b545994b8f7a" providerId="ADAL" clId="{DF61BAA6-09C1-E24B-9D74-E1D4A26B6D0E}" dt="2023-05-27T09:23:19.845" v="5685" actId="27636"/>
          <ac:spMkLst>
            <pc:docMk/>
            <pc:sldMk cId="873861879" sldId="293"/>
            <ac:spMk id="2" creationId="{0F3705A6-3AF2-CE60-6CFA-21E85796F28C}"/>
          </ac:spMkLst>
        </pc:spChg>
        <pc:spChg chg="del">
          <ac:chgData name="Elly Anastasiades" userId="73977e1c-e180-4055-ae90-b545994b8f7a" providerId="ADAL" clId="{DF61BAA6-09C1-E24B-9D74-E1D4A26B6D0E}" dt="2023-05-27T09:23:28.331" v="5686" actId="478"/>
          <ac:spMkLst>
            <pc:docMk/>
            <pc:sldMk cId="873861879" sldId="293"/>
            <ac:spMk id="3" creationId="{E988CA2D-7105-D2DF-AE0A-157880D9B3DE}"/>
          </ac:spMkLst>
        </pc:spChg>
        <pc:spChg chg="add mod">
          <ac:chgData name="Elly Anastasiades" userId="73977e1c-e180-4055-ae90-b545994b8f7a" providerId="ADAL" clId="{DF61BAA6-09C1-E24B-9D74-E1D4A26B6D0E}" dt="2023-05-27T09:23:28.331" v="5686" actId="478"/>
          <ac:spMkLst>
            <pc:docMk/>
            <pc:sldMk cId="873861879" sldId="293"/>
            <ac:spMk id="5" creationId="{86BEF261-C7F1-76C8-184C-D02728428918}"/>
          </ac:spMkLst>
        </pc:spChg>
      </pc:sldChg>
      <pc:sldChg chg="modSp new mod">
        <pc:chgData name="Elly Anastasiades" userId="73977e1c-e180-4055-ae90-b545994b8f7a" providerId="ADAL" clId="{DF61BAA6-09C1-E24B-9D74-E1D4A26B6D0E}" dt="2023-06-14T09:22:25.823" v="5818" actId="1076"/>
        <pc:sldMkLst>
          <pc:docMk/>
          <pc:sldMk cId="2784940768" sldId="294"/>
        </pc:sldMkLst>
        <pc:spChg chg="mod">
          <ac:chgData name="Elly Anastasiades" userId="73977e1c-e180-4055-ae90-b545994b8f7a" providerId="ADAL" clId="{DF61BAA6-09C1-E24B-9D74-E1D4A26B6D0E}" dt="2023-05-27T09:22:09.600" v="5629" actId="20577"/>
          <ac:spMkLst>
            <pc:docMk/>
            <pc:sldMk cId="2784940768" sldId="294"/>
            <ac:spMk id="2" creationId="{A2C076FA-DFB0-03EB-70FB-E09212A6B195}"/>
          </ac:spMkLst>
        </pc:spChg>
        <pc:spChg chg="mod">
          <ac:chgData name="Elly Anastasiades" userId="73977e1c-e180-4055-ae90-b545994b8f7a" providerId="ADAL" clId="{DF61BAA6-09C1-E24B-9D74-E1D4A26B6D0E}" dt="2023-06-14T09:22:25.823" v="5818" actId="1076"/>
          <ac:spMkLst>
            <pc:docMk/>
            <pc:sldMk cId="2784940768" sldId="294"/>
            <ac:spMk id="3" creationId="{F9622923-FB5B-A437-B9D6-44D4806F978B}"/>
          </ac:spMkLst>
        </pc:spChg>
      </pc:sldChg>
      <pc:sldChg chg="addSp delSp modSp add mod modNotesTx">
        <pc:chgData name="Elly Anastasiades" userId="73977e1c-e180-4055-ae90-b545994b8f7a" providerId="ADAL" clId="{DF61BAA6-09C1-E24B-9D74-E1D4A26B6D0E}" dt="2023-06-14T11:50:29.447" v="6554" actId="478"/>
        <pc:sldMkLst>
          <pc:docMk/>
          <pc:sldMk cId="2075415033" sldId="295"/>
        </pc:sldMkLst>
        <pc:spChg chg="del">
          <ac:chgData name="Elly Anastasiades" userId="73977e1c-e180-4055-ae90-b545994b8f7a" providerId="ADAL" clId="{DF61BAA6-09C1-E24B-9D74-E1D4A26B6D0E}" dt="2023-06-14T09:15:05.779" v="5789" actId="478"/>
          <ac:spMkLst>
            <pc:docMk/>
            <pc:sldMk cId="2075415033" sldId="295"/>
            <ac:spMk id="2" creationId="{B397FD1C-8C93-603D-D57E-BF65F9FC1321}"/>
          </ac:spMkLst>
        </pc:spChg>
        <pc:spChg chg="add del mod">
          <ac:chgData name="Elly Anastasiades" userId="73977e1c-e180-4055-ae90-b545994b8f7a" providerId="ADAL" clId="{DF61BAA6-09C1-E24B-9D74-E1D4A26B6D0E}" dt="2023-06-14T11:50:29.447" v="6554" actId="478"/>
          <ac:spMkLst>
            <pc:docMk/>
            <pc:sldMk cId="2075415033" sldId="295"/>
            <ac:spMk id="4" creationId="{2E3F540E-149E-493F-0113-9C836B7DEBDC}"/>
          </ac:spMkLst>
        </pc:spChg>
        <pc:spChg chg="add mod">
          <ac:chgData name="Elly Anastasiades" userId="73977e1c-e180-4055-ae90-b545994b8f7a" providerId="ADAL" clId="{DF61BAA6-09C1-E24B-9D74-E1D4A26B6D0E}" dt="2023-06-14T09:15:06.576" v="5790"/>
          <ac:spMkLst>
            <pc:docMk/>
            <pc:sldMk cId="2075415033" sldId="295"/>
            <ac:spMk id="6" creationId="{89D91086-F02A-6DD6-9BDF-AF1CDC4D1793}"/>
          </ac:spMkLst>
        </pc:spChg>
      </pc:sldChg>
      <pc:sldChg chg="addSp modSp add mod">
        <pc:chgData name="Elly Anastasiades" userId="73977e1c-e180-4055-ae90-b545994b8f7a" providerId="ADAL" clId="{DF61BAA6-09C1-E24B-9D74-E1D4A26B6D0E}" dt="2023-06-14T11:20:59.983" v="5993" actId="1076"/>
        <pc:sldMkLst>
          <pc:docMk/>
          <pc:sldMk cId="1248310737" sldId="296"/>
        </pc:sldMkLst>
        <pc:spChg chg="mod">
          <ac:chgData name="Elly Anastasiades" userId="73977e1c-e180-4055-ae90-b545994b8f7a" providerId="ADAL" clId="{DF61BAA6-09C1-E24B-9D74-E1D4A26B6D0E}" dt="2023-06-14T11:20:59.983" v="5993" actId="1076"/>
          <ac:spMkLst>
            <pc:docMk/>
            <pc:sldMk cId="1248310737" sldId="296"/>
            <ac:spMk id="3" creationId="{F9622923-FB5B-A437-B9D6-44D4806F978B}"/>
          </ac:spMkLst>
        </pc:spChg>
        <pc:spChg chg="add mod">
          <ac:chgData name="Elly Anastasiades" userId="73977e1c-e180-4055-ae90-b545994b8f7a" providerId="ADAL" clId="{DF61BAA6-09C1-E24B-9D74-E1D4A26B6D0E}" dt="2023-06-14T09:30:04.670" v="5850" actId="1076"/>
          <ac:spMkLst>
            <pc:docMk/>
            <pc:sldMk cId="1248310737" sldId="296"/>
            <ac:spMk id="4" creationId="{3FB0B0CD-2C6D-0F54-0707-17D40969426F}"/>
          </ac:spMkLst>
        </pc:spChg>
        <pc:picChg chg="add mod">
          <ac:chgData name="Elly Anastasiades" userId="73977e1c-e180-4055-ae90-b545994b8f7a" providerId="ADAL" clId="{DF61BAA6-09C1-E24B-9D74-E1D4A26B6D0E}" dt="2023-06-14T09:30:06.505" v="5851" actId="1076"/>
          <ac:picMkLst>
            <pc:docMk/>
            <pc:sldMk cId="1248310737" sldId="296"/>
            <ac:picMk id="1026" creationId="{EE4842E6-3932-2B4E-6E86-3BDAA6B2D74C}"/>
          </ac:picMkLst>
        </pc:picChg>
      </pc:sldChg>
      <pc:sldChg chg="modSp add mod">
        <pc:chgData name="Elly Anastasiades" userId="73977e1c-e180-4055-ae90-b545994b8f7a" providerId="ADAL" clId="{DF61BAA6-09C1-E24B-9D74-E1D4A26B6D0E}" dt="2023-06-14T11:20:44.357" v="5988" actId="20577"/>
        <pc:sldMkLst>
          <pc:docMk/>
          <pc:sldMk cId="1714298704" sldId="297"/>
        </pc:sldMkLst>
        <pc:spChg chg="mod">
          <ac:chgData name="Elly Anastasiades" userId="73977e1c-e180-4055-ae90-b545994b8f7a" providerId="ADAL" clId="{DF61BAA6-09C1-E24B-9D74-E1D4A26B6D0E}" dt="2023-06-14T11:20:44.357" v="5988" actId="20577"/>
          <ac:spMkLst>
            <pc:docMk/>
            <pc:sldMk cId="1714298704" sldId="297"/>
            <ac:spMk id="2" creationId="{0F3705A6-3AF2-CE60-6CFA-21E85796F28C}"/>
          </ac:spMkLst>
        </pc:spChg>
        <pc:spChg chg="mod">
          <ac:chgData name="Elly Anastasiades" userId="73977e1c-e180-4055-ae90-b545994b8f7a" providerId="ADAL" clId="{DF61BAA6-09C1-E24B-9D74-E1D4A26B6D0E}" dt="2023-06-14T11:20:38.733" v="5984" actId="113"/>
          <ac:spMkLst>
            <pc:docMk/>
            <pc:sldMk cId="1714298704" sldId="297"/>
            <ac:spMk id="3" creationId="{E988CA2D-7105-D2DF-AE0A-157880D9B3DE}"/>
          </ac:spMkLst>
        </pc:spChg>
      </pc:sldChg>
      <pc:sldChg chg="modSp add mod">
        <pc:chgData name="Elly Anastasiades" userId="73977e1c-e180-4055-ae90-b545994b8f7a" providerId="ADAL" clId="{DF61BAA6-09C1-E24B-9D74-E1D4A26B6D0E}" dt="2023-06-14T11:29:41.004" v="6078" actId="20577"/>
        <pc:sldMkLst>
          <pc:docMk/>
          <pc:sldMk cId="3644366913" sldId="298"/>
        </pc:sldMkLst>
        <pc:spChg chg="mod">
          <ac:chgData name="Elly Anastasiades" userId="73977e1c-e180-4055-ae90-b545994b8f7a" providerId="ADAL" clId="{DF61BAA6-09C1-E24B-9D74-E1D4A26B6D0E}" dt="2023-06-14T11:23:02.047" v="6025" actId="20577"/>
          <ac:spMkLst>
            <pc:docMk/>
            <pc:sldMk cId="3644366913" sldId="298"/>
            <ac:spMk id="2" creationId="{0F3705A6-3AF2-CE60-6CFA-21E85796F28C}"/>
          </ac:spMkLst>
        </pc:spChg>
        <pc:spChg chg="mod">
          <ac:chgData name="Elly Anastasiades" userId="73977e1c-e180-4055-ae90-b545994b8f7a" providerId="ADAL" clId="{DF61BAA6-09C1-E24B-9D74-E1D4A26B6D0E}" dt="2023-06-14T11:29:41.004" v="6078" actId="20577"/>
          <ac:spMkLst>
            <pc:docMk/>
            <pc:sldMk cId="3644366913" sldId="298"/>
            <ac:spMk id="3" creationId="{E988CA2D-7105-D2DF-AE0A-157880D9B3DE}"/>
          </ac:spMkLst>
        </pc:spChg>
      </pc:sldChg>
      <pc:sldChg chg="modSp add mod">
        <pc:chgData name="Elly Anastasiades" userId="73977e1c-e180-4055-ae90-b545994b8f7a" providerId="ADAL" clId="{DF61BAA6-09C1-E24B-9D74-E1D4A26B6D0E}" dt="2023-06-14T11:30:03.363" v="6085" actId="15"/>
        <pc:sldMkLst>
          <pc:docMk/>
          <pc:sldMk cId="115865744" sldId="299"/>
        </pc:sldMkLst>
        <pc:spChg chg="mod">
          <ac:chgData name="Elly Anastasiades" userId="73977e1c-e180-4055-ae90-b545994b8f7a" providerId="ADAL" clId="{DF61BAA6-09C1-E24B-9D74-E1D4A26B6D0E}" dt="2023-06-14T11:30:03.363" v="6085" actId="15"/>
          <ac:spMkLst>
            <pc:docMk/>
            <pc:sldMk cId="115865744" sldId="299"/>
            <ac:spMk id="3" creationId="{E988CA2D-7105-D2DF-AE0A-157880D9B3DE}"/>
          </ac:spMkLst>
        </pc:spChg>
      </pc:sldChg>
      <pc:sldChg chg="add del">
        <pc:chgData name="Elly Anastasiades" userId="73977e1c-e180-4055-ae90-b545994b8f7a" providerId="ADAL" clId="{DF61BAA6-09C1-E24B-9D74-E1D4A26B6D0E}" dt="2023-06-14T11:38:04.328" v="6329" actId="2696"/>
        <pc:sldMkLst>
          <pc:docMk/>
          <pc:sldMk cId="607852847" sldId="300"/>
        </pc:sldMkLst>
      </pc:sldChg>
      <pc:sldChg chg="modSp add mod">
        <pc:chgData name="Elly Anastasiades" userId="73977e1c-e180-4055-ae90-b545994b8f7a" providerId="ADAL" clId="{DF61BAA6-09C1-E24B-9D74-E1D4A26B6D0E}" dt="2023-06-15T03:31:33.200" v="6730" actId="20577"/>
        <pc:sldMkLst>
          <pc:docMk/>
          <pc:sldMk cId="1521311938" sldId="301"/>
        </pc:sldMkLst>
        <pc:spChg chg="mod">
          <ac:chgData name="Elly Anastasiades" userId="73977e1c-e180-4055-ae90-b545994b8f7a" providerId="ADAL" clId="{DF61BAA6-09C1-E24B-9D74-E1D4A26B6D0E}" dt="2023-06-15T03:31:33.200" v="6730" actId="20577"/>
          <ac:spMkLst>
            <pc:docMk/>
            <pc:sldMk cId="1521311938" sldId="301"/>
            <ac:spMk id="2" creationId="{98E5EC70-2075-504A-8F84-85D765FB61AF}"/>
          </ac:spMkLst>
        </pc:spChg>
        <pc:spChg chg="mod">
          <ac:chgData name="Elly Anastasiades" userId="73977e1c-e180-4055-ae90-b545994b8f7a" providerId="ADAL" clId="{DF61BAA6-09C1-E24B-9D74-E1D4A26B6D0E}" dt="2023-06-14T11:37:17.171" v="6281" actId="27636"/>
          <ac:spMkLst>
            <pc:docMk/>
            <pc:sldMk cId="1521311938" sldId="301"/>
            <ac:spMk id="3" creationId="{AA0FF1A1-4A05-C6F1-7D68-9E9F415B81FF}"/>
          </ac:spMkLst>
        </pc:spChg>
      </pc:sldChg>
      <pc:sldChg chg="addSp delSp modSp add mod modNotesTx">
        <pc:chgData name="Elly Anastasiades" userId="73977e1c-e180-4055-ae90-b545994b8f7a" providerId="ADAL" clId="{DF61BAA6-09C1-E24B-9D74-E1D4A26B6D0E}" dt="2023-06-15T03:40:01.255" v="6801" actId="12"/>
        <pc:sldMkLst>
          <pc:docMk/>
          <pc:sldMk cId="4128089460" sldId="302"/>
        </pc:sldMkLst>
        <pc:spChg chg="mod">
          <ac:chgData name="Elly Anastasiades" userId="73977e1c-e180-4055-ae90-b545994b8f7a" providerId="ADAL" clId="{DF61BAA6-09C1-E24B-9D74-E1D4A26B6D0E}" dt="2023-06-14T11:51:16.807" v="6564" actId="20577"/>
          <ac:spMkLst>
            <pc:docMk/>
            <pc:sldMk cId="4128089460" sldId="302"/>
            <ac:spMk id="2" creationId="{782CA859-3999-ECC2-511C-298B8401E2D9}"/>
          </ac:spMkLst>
        </pc:spChg>
        <pc:spChg chg="del">
          <ac:chgData name="Elly Anastasiades" userId="73977e1c-e180-4055-ae90-b545994b8f7a" providerId="ADAL" clId="{DF61BAA6-09C1-E24B-9D74-E1D4A26B6D0E}" dt="2023-06-14T11:51:33.240" v="6568" actId="478"/>
          <ac:spMkLst>
            <pc:docMk/>
            <pc:sldMk cId="4128089460" sldId="302"/>
            <ac:spMk id="5" creationId="{9D096005-E698-1C58-34FD-0F32B85C70D2}"/>
          </ac:spMkLst>
        </pc:spChg>
        <pc:spChg chg="add mod">
          <ac:chgData name="Elly Anastasiades" userId="73977e1c-e180-4055-ae90-b545994b8f7a" providerId="ADAL" clId="{DF61BAA6-09C1-E24B-9D74-E1D4A26B6D0E}" dt="2023-06-15T03:40:01.255" v="6801" actId="12"/>
          <ac:spMkLst>
            <pc:docMk/>
            <pc:sldMk cId="4128089460" sldId="302"/>
            <ac:spMk id="6" creationId="{7D878C41-979B-FEC4-0DE5-F9FA9735B4F6}"/>
          </ac:spMkLst>
        </pc:spChg>
        <pc:picChg chg="del">
          <ac:chgData name="Elly Anastasiades" userId="73977e1c-e180-4055-ae90-b545994b8f7a" providerId="ADAL" clId="{DF61BAA6-09C1-E24B-9D74-E1D4A26B6D0E}" dt="2023-06-14T11:51:18.352" v="6565" actId="478"/>
          <ac:picMkLst>
            <pc:docMk/>
            <pc:sldMk cId="4128089460" sldId="302"/>
            <ac:picMk id="4" creationId="{E5113392-3773-4FF9-780F-7DBEF0DFD654}"/>
          </ac:picMkLst>
        </pc:picChg>
      </pc:sldChg>
      <pc:sldChg chg="modSp add mod">
        <pc:chgData name="Elly Anastasiades" userId="73977e1c-e180-4055-ae90-b545994b8f7a" providerId="ADAL" clId="{DF61BAA6-09C1-E24B-9D74-E1D4A26B6D0E}" dt="2023-06-15T03:39:50.250" v="6797" actId="11"/>
        <pc:sldMkLst>
          <pc:docMk/>
          <pc:sldMk cId="2802283053" sldId="303"/>
        </pc:sldMkLst>
        <pc:spChg chg="mod">
          <ac:chgData name="Elly Anastasiades" userId="73977e1c-e180-4055-ae90-b545994b8f7a" providerId="ADAL" clId="{DF61BAA6-09C1-E24B-9D74-E1D4A26B6D0E}" dt="2023-06-15T03:39:50.250" v="6797" actId="11"/>
          <ac:spMkLst>
            <pc:docMk/>
            <pc:sldMk cId="2802283053" sldId="303"/>
            <ac:spMk id="6" creationId="{7D878C41-979B-FEC4-0DE5-F9FA9735B4F6}"/>
          </ac:spMkLst>
        </pc:spChg>
      </pc:sldChg>
      <pc:sldChg chg="addSp delSp modSp add mod">
        <pc:chgData name="Elly Anastasiades" userId="73977e1c-e180-4055-ae90-b545994b8f7a" providerId="ADAL" clId="{DF61BAA6-09C1-E24B-9D74-E1D4A26B6D0E}" dt="2023-06-15T03:27:35.667" v="6666" actId="113"/>
        <pc:sldMkLst>
          <pc:docMk/>
          <pc:sldMk cId="2627331260" sldId="304"/>
        </pc:sldMkLst>
        <pc:spChg chg="mod">
          <ac:chgData name="Elly Anastasiades" userId="73977e1c-e180-4055-ae90-b545994b8f7a" providerId="ADAL" clId="{DF61BAA6-09C1-E24B-9D74-E1D4A26B6D0E}" dt="2023-06-15T03:24:45.188" v="6635" actId="20577"/>
          <ac:spMkLst>
            <pc:docMk/>
            <pc:sldMk cId="2627331260" sldId="304"/>
            <ac:spMk id="2" creationId="{0F3705A6-3AF2-CE60-6CFA-21E85796F28C}"/>
          </ac:spMkLst>
        </pc:spChg>
        <pc:spChg chg="del">
          <ac:chgData name="Elly Anastasiades" userId="73977e1c-e180-4055-ae90-b545994b8f7a" providerId="ADAL" clId="{DF61BAA6-09C1-E24B-9D74-E1D4A26B6D0E}" dt="2023-06-15T03:24:59.163" v="6637" actId="478"/>
          <ac:spMkLst>
            <pc:docMk/>
            <pc:sldMk cId="2627331260" sldId="304"/>
            <ac:spMk id="3" creationId="{E988CA2D-7105-D2DF-AE0A-157880D9B3DE}"/>
          </ac:spMkLst>
        </pc:spChg>
        <pc:spChg chg="mod">
          <ac:chgData name="Elly Anastasiades" userId="73977e1c-e180-4055-ae90-b545994b8f7a" providerId="ADAL" clId="{DF61BAA6-09C1-E24B-9D74-E1D4A26B6D0E}" dt="2023-06-15T03:27:35.667" v="6666" actId="113"/>
          <ac:spMkLst>
            <pc:docMk/>
            <pc:sldMk cId="2627331260" sldId="304"/>
            <ac:spMk id="4" creationId="{42CA8C44-9227-82AE-A94E-AF02AFB78593}"/>
          </ac:spMkLst>
        </pc:spChg>
        <pc:spChg chg="add del mod">
          <ac:chgData name="Elly Anastasiades" userId="73977e1c-e180-4055-ae90-b545994b8f7a" providerId="ADAL" clId="{DF61BAA6-09C1-E24B-9D74-E1D4A26B6D0E}" dt="2023-06-15T03:25:27.051" v="6644" actId="478"/>
          <ac:spMkLst>
            <pc:docMk/>
            <pc:sldMk cId="2627331260" sldId="304"/>
            <ac:spMk id="6" creationId="{0515B55E-5515-6F17-42D2-978BC2111EA3}"/>
          </ac:spMkLst>
        </pc:spChg>
        <pc:spChg chg="add del mod">
          <ac:chgData name="Elly Anastasiades" userId="73977e1c-e180-4055-ae90-b545994b8f7a" providerId="ADAL" clId="{DF61BAA6-09C1-E24B-9D74-E1D4A26B6D0E}" dt="2023-06-15T03:25:30.969" v="6645" actId="478"/>
          <ac:spMkLst>
            <pc:docMk/>
            <pc:sldMk cId="2627331260" sldId="304"/>
            <ac:spMk id="8" creationId="{2FA0038F-F3DF-423E-A412-09BE3C70CF3D}"/>
          </ac:spMkLst>
        </pc:spChg>
        <pc:picChg chg="del">
          <ac:chgData name="Elly Anastasiades" userId="73977e1c-e180-4055-ae90-b545994b8f7a" providerId="ADAL" clId="{DF61BAA6-09C1-E24B-9D74-E1D4A26B6D0E}" dt="2023-06-15T03:25:04.635" v="6639" actId="478"/>
          <ac:picMkLst>
            <pc:docMk/>
            <pc:sldMk cId="2627331260" sldId="304"/>
            <ac:picMk id="2050" creationId="{0F1D5EB1-D997-2E05-DA19-0A5350B434BB}"/>
          </ac:picMkLst>
        </pc:picChg>
      </pc:sldChg>
      <pc:sldChg chg="addSp delSp modSp add mod">
        <pc:chgData name="Elly Anastasiades" userId="73977e1c-e180-4055-ae90-b545994b8f7a" providerId="ADAL" clId="{DF61BAA6-09C1-E24B-9D74-E1D4A26B6D0E}" dt="2023-06-15T03:29:02.385" v="6692" actId="27636"/>
        <pc:sldMkLst>
          <pc:docMk/>
          <pc:sldMk cId="2033396321" sldId="305"/>
        </pc:sldMkLst>
        <pc:spChg chg="mod">
          <ac:chgData name="Elly Anastasiades" userId="73977e1c-e180-4055-ae90-b545994b8f7a" providerId="ADAL" clId="{DF61BAA6-09C1-E24B-9D74-E1D4A26B6D0E}" dt="2023-06-15T03:27:42.923" v="6675" actId="20577"/>
          <ac:spMkLst>
            <pc:docMk/>
            <pc:sldMk cId="2033396321" sldId="305"/>
            <ac:spMk id="2" creationId="{0F3705A6-3AF2-CE60-6CFA-21E85796F28C}"/>
          </ac:spMkLst>
        </pc:spChg>
        <pc:spChg chg="add del mod">
          <ac:chgData name="Elly Anastasiades" userId="73977e1c-e180-4055-ae90-b545994b8f7a" providerId="ADAL" clId="{DF61BAA6-09C1-E24B-9D74-E1D4A26B6D0E}" dt="2023-06-15T03:29:02.385" v="6692" actId="27636"/>
          <ac:spMkLst>
            <pc:docMk/>
            <pc:sldMk cId="2033396321" sldId="305"/>
            <ac:spMk id="4" creationId="{42CA8C44-9227-82AE-A94E-AF02AFB78593}"/>
          </ac:spMkLst>
        </pc:spChg>
      </pc:sldChg>
      <pc:sldChg chg="modSp add mod">
        <pc:chgData name="Elly Anastasiades" userId="73977e1c-e180-4055-ae90-b545994b8f7a" providerId="ADAL" clId="{DF61BAA6-09C1-E24B-9D74-E1D4A26B6D0E}" dt="2023-06-15T03:33:10.261" v="6763" actId="113"/>
        <pc:sldMkLst>
          <pc:docMk/>
          <pc:sldMk cId="1852900947" sldId="306"/>
        </pc:sldMkLst>
        <pc:spChg chg="mod">
          <ac:chgData name="Elly Anastasiades" userId="73977e1c-e180-4055-ae90-b545994b8f7a" providerId="ADAL" clId="{DF61BAA6-09C1-E24B-9D74-E1D4A26B6D0E}" dt="2023-06-15T03:31:20.712" v="6718" actId="20577"/>
          <ac:spMkLst>
            <pc:docMk/>
            <pc:sldMk cId="1852900947" sldId="306"/>
            <ac:spMk id="2" creationId="{0F3705A6-3AF2-CE60-6CFA-21E85796F28C}"/>
          </ac:spMkLst>
        </pc:spChg>
        <pc:spChg chg="mod">
          <ac:chgData name="Elly Anastasiades" userId="73977e1c-e180-4055-ae90-b545994b8f7a" providerId="ADAL" clId="{DF61BAA6-09C1-E24B-9D74-E1D4A26B6D0E}" dt="2023-06-15T03:33:10.261" v="6763" actId="113"/>
          <ac:spMkLst>
            <pc:docMk/>
            <pc:sldMk cId="1852900947" sldId="306"/>
            <ac:spMk id="4" creationId="{42CA8C44-9227-82AE-A94E-AF02AFB78593}"/>
          </ac:spMkLst>
        </pc:spChg>
      </pc:sldChg>
      <pc:sldChg chg="addSp delSp modSp add mod">
        <pc:chgData name="Elly Anastasiades" userId="73977e1c-e180-4055-ae90-b545994b8f7a" providerId="ADAL" clId="{DF61BAA6-09C1-E24B-9D74-E1D4A26B6D0E}" dt="2023-06-15T08:39:26.874" v="6953" actId="255"/>
        <pc:sldMkLst>
          <pc:docMk/>
          <pc:sldMk cId="2635975009" sldId="307"/>
        </pc:sldMkLst>
        <pc:spChg chg="mod">
          <ac:chgData name="Elly Anastasiades" userId="73977e1c-e180-4055-ae90-b545994b8f7a" providerId="ADAL" clId="{DF61BAA6-09C1-E24B-9D74-E1D4A26B6D0E}" dt="2023-06-15T03:53:41.526" v="6866" actId="20577"/>
          <ac:spMkLst>
            <pc:docMk/>
            <pc:sldMk cId="2635975009" sldId="307"/>
            <ac:spMk id="2" creationId="{35C1130D-F8FA-E817-81F4-711DD14AAFB2}"/>
          </ac:spMkLst>
        </pc:spChg>
        <pc:spChg chg="add mod">
          <ac:chgData name="Elly Anastasiades" userId="73977e1c-e180-4055-ae90-b545994b8f7a" providerId="ADAL" clId="{DF61BAA6-09C1-E24B-9D74-E1D4A26B6D0E}" dt="2023-06-15T08:38:19.187" v="6930" actId="14100"/>
          <ac:spMkLst>
            <pc:docMk/>
            <pc:sldMk cId="2635975009" sldId="307"/>
            <ac:spMk id="4" creationId="{39112A95-69A0-55F7-F00D-839643BA8497}"/>
          </ac:spMkLst>
        </pc:spChg>
        <pc:spChg chg="add mod">
          <ac:chgData name="Elly Anastasiades" userId="73977e1c-e180-4055-ae90-b545994b8f7a" providerId="ADAL" clId="{DF61BAA6-09C1-E24B-9D74-E1D4A26B6D0E}" dt="2023-06-15T08:39:26.874" v="6953" actId="255"/>
          <ac:spMkLst>
            <pc:docMk/>
            <pc:sldMk cId="2635975009" sldId="307"/>
            <ac:spMk id="6" creationId="{E3A3104B-8B07-A856-E5EA-6254B1B0149D}"/>
          </ac:spMkLst>
        </pc:spChg>
        <pc:picChg chg="del">
          <ac:chgData name="Elly Anastasiades" userId="73977e1c-e180-4055-ae90-b545994b8f7a" providerId="ADAL" clId="{DF61BAA6-09C1-E24B-9D74-E1D4A26B6D0E}" dt="2023-06-15T03:52:48.622" v="6854" actId="478"/>
          <ac:picMkLst>
            <pc:docMk/>
            <pc:sldMk cId="2635975009" sldId="307"/>
            <ac:picMk id="5" creationId="{53F0553A-0A2D-C7CC-3C11-18E0B0179900}"/>
          </ac:picMkLst>
        </pc:picChg>
        <pc:picChg chg="add mod">
          <ac:chgData name="Elly Anastasiades" userId="73977e1c-e180-4055-ae90-b545994b8f7a" providerId="ADAL" clId="{DF61BAA6-09C1-E24B-9D74-E1D4A26B6D0E}" dt="2023-06-15T08:37:56.259" v="6925" actId="1076"/>
          <ac:picMkLst>
            <pc:docMk/>
            <pc:sldMk cId="2635975009" sldId="307"/>
            <ac:picMk id="3074" creationId="{A4F1AE6E-888F-2517-B15B-A91671BF8CBC}"/>
          </ac:picMkLst>
        </pc:picChg>
      </pc:sldChg>
      <pc:sldChg chg="modSp add mod">
        <pc:chgData name="Elly Anastasiades" userId="73977e1c-e180-4055-ae90-b545994b8f7a" providerId="ADAL" clId="{DF61BAA6-09C1-E24B-9D74-E1D4A26B6D0E}" dt="2023-06-15T08:39:39.559" v="6955" actId="2711"/>
        <pc:sldMkLst>
          <pc:docMk/>
          <pc:sldMk cId="2479089489" sldId="308"/>
        </pc:sldMkLst>
        <pc:spChg chg="mod">
          <ac:chgData name="Elly Anastasiades" userId="73977e1c-e180-4055-ae90-b545994b8f7a" providerId="ADAL" clId="{DF61BAA6-09C1-E24B-9D74-E1D4A26B6D0E}" dt="2023-06-15T03:55:14.397" v="6883" actId="20577"/>
          <ac:spMkLst>
            <pc:docMk/>
            <pc:sldMk cId="2479089489" sldId="308"/>
            <ac:spMk id="2" creationId="{35C1130D-F8FA-E817-81F4-711DD14AAFB2}"/>
          </ac:spMkLst>
        </pc:spChg>
        <pc:spChg chg="mod">
          <ac:chgData name="Elly Anastasiades" userId="73977e1c-e180-4055-ae90-b545994b8f7a" providerId="ADAL" clId="{DF61BAA6-09C1-E24B-9D74-E1D4A26B6D0E}" dt="2023-06-15T08:39:39.559" v="6955" actId="2711"/>
          <ac:spMkLst>
            <pc:docMk/>
            <pc:sldMk cId="2479089489" sldId="308"/>
            <ac:spMk id="4" creationId="{39112A95-69A0-55F7-F00D-839643BA8497}"/>
          </ac:spMkLst>
        </pc:spChg>
      </pc:sldChg>
      <pc:sldChg chg="modSp add del mod">
        <pc:chgData name="Elly Anastasiades" userId="73977e1c-e180-4055-ae90-b545994b8f7a" providerId="ADAL" clId="{DF61BAA6-09C1-E24B-9D74-E1D4A26B6D0E}" dt="2023-06-15T08:43:39.894" v="6982" actId="2696"/>
        <pc:sldMkLst>
          <pc:docMk/>
          <pc:sldMk cId="961602496" sldId="309"/>
        </pc:sldMkLst>
        <pc:spChg chg="mod">
          <ac:chgData name="Elly Anastasiades" userId="73977e1c-e180-4055-ae90-b545994b8f7a" providerId="ADAL" clId="{DF61BAA6-09C1-E24B-9D74-E1D4A26B6D0E}" dt="2023-06-15T08:42:58.785" v="6981" actId="20577"/>
          <ac:spMkLst>
            <pc:docMk/>
            <pc:sldMk cId="961602496" sldId="309"/>
            <ac:spMk id="2" creationId="{35C1130D-F8FA-E817-81F4-711DD14AAFB2}"/>
          </ac:spMkLst>
        </pc:spChg>
      </pc:sldChg>
      <pc:sldChg chg="addSp delSp modSp add mod">
        <pc:chgData name="Elly Anastasiades" userId="73977e1c-e180-4055-ae90-b545994b8f7a" providerId="ADAL" clId="{DF61BAA6-09C1-E24B-9D74-E1D4A26B6D0E}" dt="2023-06-16T05:30:34.144" v="7222" actId="20577"/>
        <pc:sldMkLst>
          <pc:docMk/>
          <pc:sldMk cId="3541972254" sldId="309"/>
        </pc:sldMkLst>
        <pc:spChg chg="mod">
          <ac:chgData name="Elly Anastasiades" userId="73977e1c-e180-4055-ae90-b545994b8f7a" providerId="ADAL" clId="{DF61BAA6-09C1-E24B-9D74-E1D4A26B6D0E}" dt="2023-06-16T05:07:01.623" v="6998" actId="20577"/>
          <ac:spMkLst>
            <pc:docMk/>
            <pc:sldMk cId="3541972254" sldId="309"/>
            <ac:spMk id="2" creationId="{35C1130D-F8FA-E817-81F4-711DD14AAFB2}"/>
          </ac:spMkLst>
        </pc:spChg>
        <pc:spChg chg="add del mod">
          <ac:chgData name="Elly Anastasiades" userId="73977e1c-e180-4055-ae90-b545994b8f7a" providerId="ADAL" clId="{DF61BAA6-09C1-E24B-9D74-E1D4A26B6D0E}" dt="2023-06-16T05:26:49.242" v="7156"/>
          <ac:spMkLst>
            <pc:docMk/>
            <pc:sldMk cId="3541972254" sldId="309"/>
            <ac:spMk id="3" creationId="{723AF023-6ADA-455B-2E6E-71AE085526E1}"/>
          </ac:spMkLst>
        </pc:spChg>
        <pc:spChg chg="mod">
          <ac:chgData name="Elly Anastasiades" userId="73977e1c-e180-4055-ae90-b545994b8f7a" providerId="ADAL" clId="{DF61BAA6-09C1-E24B-9D74-E1D4A26B6D0E}" dt="2023-06-16T05:30:34.144" v="7222" actId="20577"/>
          <ac:spMkLst>
            <pc:docMk/>
            <pc:sldMk cId="3541972254" sldId="309"/>
            <ac:spMk id="4" creationId="{39112A95-69A0-55F7-F00D-839643BA8497}"/>
          </ac:spMkLst>
        </pc:spChg>
        <pc:picChg chg="add mod">
          <ac:chgData name="Elly Anastasiades" userId="73977e1c-e180-4055-ae90-b545994b8f7a" providerId="ADAL" clId="{DF61BAA6-09C1-E24B-9D74-E1D4A26B6D0E}" dt="2023-06-16T05:30:29.522" v="7221" actId="1076"/>
          <ac:picMkLst>
            <pc:docMk/>
            <pc:sldMk cId="3541972254" sldId="309"/>
            <ac:picMk id="1026" creationId="{1032FC92-9B90-EBF4-1375-9E9C75298615}"/>
          </ac:picMkLst>
        </pc:picChg>
      </pc:sldChg>
      <pc:sldChg chg="modSp add mod">
        <pc:chgData name="Elly Anastasiades" userId="73977e1c-e180-4055-ae90-b545994b8f7a" providerId="ADAL" clId="{DF61BAA6-09C1-E24B-9D74-E1D4A26B6D0E}" dt="2023-06-16T05:58:13.797" v="7318" actId="255"/>
        <pc:sldMkLst>
          <pc:docMk/>
          <pc:sldMk cId="2715737134" sldId="310"/>
        </pc:sldMkLst>
        <pc:spChg chg="mod">
          <ac:chgData name="Elly Anastasiades" userId="73977e1c-e180-4055-ae90-b545994b8f7a" providerId="ADAL" clId="{DF61BAA6-09C1-E24B-9D74-E1D4A26B6D0E}" dt="2023-06-16T05:10:56.323" v="7140" actId="20577"/>
          <ac:spMkLst>
            <pc:docMk/>
            <pc:sldMk cId="2715737134" sldId="310"/>
            <ac:spMk id="2" creationId="{35C1130D-F8FA-E817-81F4-711DD14AAFB2}"/>
          </ac:spMkLst>
        </pc:spChg>
        <pc:spChg chg="mod">
          <ac:chgData name="Elly Anastasiades" userId="73977e1c-e180-4055-ae90-b545994b8f7a" providerId="ADAL" clId="{DF61BAA6-09C1-E24B-9D74-E1D4A26B6D0E}" dt="2023-06-16T05:58:13.797" v="7318" actId="255"/>
          <ac:spMkLst>
            <pc:docMk/>
            <pc:sldMk cId="2715737134" sldId="310"/>
            <ac:spMk id="4" creationId="{39112A95-69A0-55F7-F00D-839643BA8497}"/>
          </ac:spMkLst>
        </pc:spChg>
      </pc:sldChg>
      <pc:sldChg chg="modSp add mod">
        <pc:chgData name="Elly Anastasiades" userId="73977e1c-e180-4055-ae90-b545994b8f7a" providerId="ADAL" clId="{DF61BAA6-09C1-E24B-9D74-E1D4A26B6D0E}" dt="2023-06-16T05:10:11.479" v="7108" actId="404"/>
        <pc:sldMkLst>
          <pc:docMk/>
          <pc:sldMk cId="2454519615" sldId="311"/>
        </pc:sldMkLst>
        <pc:spChg chg="mod">
          <ac:chgData name="Elly Anastasiades" userId="73977e1c-e180-4055-ae90-b545994b8f7a" providerId="ADAL" clId="{DF61BAA6-09C1-E24B-9D74-E1D4A26B6D0E}" dt="2023-06-16T05:10:11.479" v="7108" actId="404"/>
          <ac:spMkLst>
            <pc:docMk/>
            <pc:sldMk cId="2454519615" sldId="311"/>
            <ac:spMk id="4" creationId="{39112A95-69A0-55F7-F00D-839643BA8497}"/>
          </ac:spMkLst>
        </pc:spChg>
      </pc:sldChg>
      <pc:sldChg chg="modSp add mod">
        <pc:chgData name="Elly Anastasiades" userId="73977e1c-e180-4055-ae90-b545994b8f7a" providerId="ADAL" clId="{DF61BAA6-09C1-E24B-9D74-E1D4A26B6D0E}" dt="2023-06-16T05:57:57.073" v="7316" actId="14100"/>
        <pc:sldMkLst>
          <pc:docMk/>
          <pc:sldMk cId="130076118" sldId="312"/>
        </pc:sldMkLst>
        <pc:spChg chg="mod">
          <ac:chgData name="Elly Anastasiades" userId="73977e1c-e180-4055-ae90-b545994b8f7a" providerId="ADAL" clId="{DF61BAA6-09C1-E24B-9D74-E1D4A26B6D0E}" dt="2023-06-16T05:28:26.411" v="7189" actId="20577"/>
          <ac:spMkLst>
            <pc:docMk/>
            <pc:sldMk cId="130076118" sldId="312"/>
            <ac:spMk id="2" creationId="{35C1130D-F8FA-E817-81F4-711DD14AAFB2}"/>
          </ac:spMkLst>
        </pc:spChg>
        <pc:spChg chg="mod">
          <ac:chgData name="Elly Anastasiades" userId="73977e1c-e180-4055-ae90-b545994b8f7a" providerId="ADAL" clId="{DF61BAA6-09C1-E24B-9D74-E1D4A26B6D0E}" dt="2023-06-16T05:57:57.073" v="7316" actId="14100"/>
          <ac:spMkLst>
            <pc:docMk/>
            <pc:sldMk cId="130076118" sldId="312"/>
            <ac:spMk id="4" creationId="{39112A95-69A0-55F7-F00D-839643BA8497}"/>
          </ac:spMkLst>
        </pc:spChg>
      </pc:sldChg>
      <pc:sldChg chg="add del">
        <pc:chgData name="Elly Anastasiades" userId="73977e1c-e180-4055-ae90-b545994b8f7a" providerId="ADAL" clId="{DF61BAA6-09C1-E24B-9D74-E1D4A26B6D0E}" dt="2023-06-16T05:29:24.482" v="7204" actId="2696"/>
        <pc:sldMkLst>
          <pc:docMk/>
          <pc:sldMk cId="2094996986" sldId="313"/>
        </pc:sldMkLst>
      </pc:sldChg>
      <pc:sldChg chg="modSp add mod">
        <pc:chgData name="Elly Anastasiades" userId="73977e1c-e180-4055-ae90-b545994b8f7a" providerId="ADAL" clId="{DF61BAA6-09C1-E24B-9D74-E1D4A26B6D0E}" dt="2023-06-16T05:45:50.541" v="7262" actId="20577"/>
        <pc:sldMkLst>
          <pc:docMk/>
          <pc:sldMk cId="3015489360" sldId="313"/>
        </pc:sldMkLst>
        <pc:spChg chg="mod">
          <ac:chgData name="Elly Anastasiades" userId="73977e1c-e180-4055-ae90-b545994b8f7a" providerId="ADAL" clId="{DF61BAA6-09C1-E24B-9D74-E1D4A26B6D0E}" dt="2023-06-16T05:40:52.187" v="7239" actId="20577"/>
          <ac:spMkLst>
            <pc:docMk/>
            <pc:sldMk cId="3015489360" sldId="313"/>
            <ac:spMk id="2" creationId="{35C1130D-F8FA-E817-81F4-711DD14AAFB2}"/>
          </ac:spMkLst>
        </pc:spChg>
        <pc:spChg chg="mod">
          <ac:chgData name="Elly Anastasiades" userId="73977e1c-e180-4055-ae90-b545994b8f7a" providerId="ADAL" clId="{DF61BAA6-09C1-E24B-9D74-E1D4A26B6D0E}" dt="2023-06-16T05:45:50.541" v="7262" actId="20577"/>
          <ac:spMkLst>
            <pc:docMk/>
            <pc:sldMk cId="3015489360" sldId="313"/>
            <ac:spMk id="4" creationId="{39112A95-69A0-55F7-F00D-839643BA8497}"/>
          </ac:spMkLst>
        </pc:spChg>
      </pc:sldChg>
      <pc:sldChg chg="addSp delSp modSp add mod">
        <pc:chgData name="Elly Anastasiades" userId="73977e1c-e180-4055-ae90-b545994b8f7a" providerId="ADAL" clId="{DF61BAA6-09C1-E24B-9D74-E1D4A26B6D0E}" dt="2023-06-16T05:55:35.828" v="7298" actId="255"/>
        <pc:sldMkLst>
          <pc:docMk/>
          <pc:sldMk cId="2380433069" sldId="314"/>
        </pc:sldMkLst>
        <pc:spChg chg="mod">
          <ac:chgData name="Elly Anastasiades" userId="73977e1c-e180-4055-ae90-b545994b8f7a" providerId="ADAL" clId="{DF61BAA6-09C1-E24B-9D74-E1D4A26B6D0E}" dt="2023-06-16T05:52:01.570" v="7271" actId="20577"/>
          <ac:spMkLst>
            <pc:docMk/>
            <pc:sldMk cId="2380433069" sldId="314"/>
            <ac:spMk id="2" creationId="{B955B17F-D024-146A-79F6-A4A47042452F}"/>
          </ac:spMkLst>
        </pc:spChg>
        <pc:spChg chg="add mod">
          <ac:chgData name="Elly Anastasiades" userId="73977e1c-e180-4055-ae90-b545994b8f7a" providerId="ADAL" clId="{DF61BAA6-09C1-E24B-9D74-E1D4A26B6D0E}" dt="2023-06-16T05:55:35.828" v="7298" actId="255"/>
          <ac:spMkLst>
            <pc:docMk/>
            <pc:sldMk cId="2380433069" sldId="314"/>
            <ac:spMk id="3" creationId="{262429B5-0BD4-DCB7-4BBD-B93151E9A8E1}"/>
          </ac:spMkLst>
        </pc:spChg>
        <pc:spChg chg="add del mod">
          <ac:chgData name="Elly Anastasiades" userId="73977e1c-e180-4055-ae90-b545994b8f7a" providerId="ADAL" clId="{DF61BAA6-09C1-E24B-9D74-E1D4A26B6D0E}" dt="2023-06-16T05:52:35.615" v="7275"/>
          <ac:spMkLst>
            <pc:docMk/>
            <pc:sldMk cId="2380433069" sldId="314"/>
            <ac:spMk id="5" creationId="{06192AF3-7065-83EB-9604-6AEEFD6773C8}"/>
          </ac:spMkLst>
        </pc:spChg>
        <pc:picChg chg="del">
          <ac:chgData name="Elly Anastasiades" userId="73977e1c-e180-4055-ae90-b545994b8f7a" providerId="ADAL" clId="{DF61BAA6-09C1-E24B-9D74-E1D4A26B6D0E}" dt="2023-06-16T05:52:02.402" v="7272" actId="478"/>
          <ac:picMkLst>
            <pc:docMk/>
            <pc:sldMk cId="2380433069" sldId="314"/>
            <ac:picMk id="1025" creationId="{F390888A-19DC-0634-1EE2-DD0D1798041E}"/>
          </ac:picMkLst>
        </pc:picChg>
      </pc:sldChg>
      <pc:sldChg chg="modSp new mod">
        <pc:chgData name="Elly Anastasiades" userId="73977e1c-e180-4055-ae90-b545994b8f7a" providerId="ADAL" clId="{DF61BAA6-09C1-E24B-9D74-E1D4A26B6D0E}" dt="2023-06-19T06:23:43.683" v="7756" actId="20577"/>
        <pc:sldMkLst>
          <pc:docMk/>
          <pc:sldMk cId="3708282666" sldId="315"/>
        </pc:sldMkLst>
        <pc:spChg chg="mod">
          <ac:chgData name="Elly Anastasiades" userId="73977e1c-e180-4055-ae90-b545994b8f7a" providerId="ADAL" clId="{DF61BAA6-09C1-E24B-9D74-E1D4A26B6D0E}" dt="2023-06-19T06:23:43.683" v="7756" actId="20577"/>
          <ac:spMkLst>
            <pc:docMk/>
            <pc:sldMk cId="3708282666" sldId="315"/>
            <ac:spMk id="3" creationId="{DA7BDF72-2CE6-6687-21EE-0CD4629D1A89}"/>
          </ac:spMkLst>
        </pc:spChg>
      </pc:sldChg>
    </pc:docChg>
  </pc:docChgLst>
  <pc:docChgLst>
    <pc:chgData name="Elly Anastasiades" userId="73977e1c-e180-4055-ae90-b545994b8f7a" providerId="ADAL" clId="{8817EAF2-45F7-7042-AAFF-EB87856CCBDA}"/>
    <pc:docChg chg="custSel modSld modShowInfo">
      <pc:chgData name="Elly Anastasiades" userId="73977e1c-e180-4055-ae90-b545994b8f7a" providerId="ADAL" clId="{8817EAF2-45F7-7042-AAFF-EB87856CCBDA}" dt="2024-06-03T17:50:29.044" v="48" actId="478"/>
      <pc:docMkLst>
        <pc:docMk/>
      </pc:docMkLst>
      <pc:sldChg chg="delSp mod delAnim">
        <pc:chgData name="Elly Anastasiades" userId="73977e1c-e180-4055-ae90-b545994b8f7a" providerId="ADAL" clId="{8817EAF2-45F7-7042-AAFF-EB87856CCBDA}" dt="2024-06-03T17:46:17.339" v="2" actId="478"/>
        <pc:sldMkLst>
          <pc:docMk/>
          <pc:sldMk cId="1161591771" sldId="256"/>
        </pc:sldMkLst>
        <pc:picChg chg="del">
          <ac:chgData name="Elly Anastasiades" userId="73977e1c-e180-4055-ae90-b545994b8f7a" providerId="ADAL" clId="{8817EAF2-45F7-7042-AAFF-EB87856CCBDA}" dt="2024-06-03T17:46:17.339" v="2" actId="478"/>
          <ac:picMkLst>
            <pc:docMk/>
            <pc:sldMk cId="1161591771" sldId="256"/>
            <ac:picMk id="7" creationId="{96170E05-9281-6165-B405-1EAEE138797E}"/>
          </ac:picMkLst>
        </pc:picChg>
      </pc:sldChg>
      <pc:sldChg chg="delSp mod delAnim">
        <pc:chgData name="Elly Anastasiades" userId="73977e1c-e180-4055-ae90-b545994b8f7a" providerId="ADAL" clId="{8817EAF2-45F7-7042-AAFF-EB87856CCBDA}" dt="2024-06-03T17:46:21.867" v="3" actId="478"/>
        <pc:sldMkLst>
          <pc:docMk/>
          <pc:sldMk cId="3095192600" sldId="257"/>
        </pc:sldMkLst>
        <pc:picChg chg="del">
          <ac:chgData name="Elly Anastasiades" userId="73977e1c-e180-4055-ae90-b545994b8f7a" providerId="ADAL" clId="{8817EAF2-45F7-7042-AAFF-EB87856CCBDA}" dt="2024-06-03T17:46:21.867" v="3" actId="478"/>
          <ac:picMkLst>
            <pc:docMk/>
            <pc:sldMk cId="3095192600" sldId="257"/>
            <ac:picMk id="8" creationId="{E96F45D7-002F-22DF-FC82-20205873226E}"/>
          </ac:picMkLst>
        </pc:picChg>
      </pc:sldChg>
      <pc:sldChg chg="delSp mod delAnim">
        <pc:chgData name="Elly Anastasiades" userId="73977e1c-e180-4055-ae90-b545994b8f7a" providerId="ADAL" clId="{8817EAF2-45F7-7042-AAFF-EB87856CCBDA}" dt="2024-06-03T17:47:59.821" v="33" actId="478"/>
        <pc:sldMkLst>
          <pc:docMk/>
          <pc:sldMk cId="2385340137" sldId="258"/>
        </pc:sldMkLst>
        <pc:picChg chg="del">
          <ac:chgData name="Elly Anastasiades" userId="73977e1c-e180-4055-ae90-b545994b8f7a" providerId="ADAL" clId="{8817EAF2-45F7-7042-AAFF-EB87856CCBDA}" dt="2024-06-03T17:47:59.821" v="33" actId="478"/>
          <ac:picMkLst>
            <pc:docMk/>
            <pc:sldMk cId="2385340137" sldId="258"/>
            <ac:picMk id="10" creationId="{C45F01F8-313E-E24D-494D-5BBF4102F1F0}"/>
          </ac:picMkLst>
        </pc:picChg>
      </pc:sldChg>
      <pc:sldChg chg="delSp mod delAnim">
        <pc:chgData name="Elly Anastasiades" userId="73977e1c-e180-4055-ae90-b545994b8f7a" providerId="ADAL" clId="{8817EAF2-45F7-7042-AAFF-EB87856CCBDA}" dt="2024-06-03T17:46:33.970" v="5" actId="478"/>
        <pc:sldMkLst>
          <pc:docMk/>
          <pc:sldMk cId="46029707" sldId="261"/>
        </pc:sldMkLst>
        <pc:picChg chg="del">
          <ac:chgData name="Elly Anastasiades" userId="73977e1c-e180-4055-ae90-b545994b8f7a" providerId="ADAL" clId="{8817EAF2-45F7-7042-AAFF-EB87856CCBDA}" dt="2024-06-03T17:46:33.970" v="5" actId="478"/>
          <ac:picMkLst>
            <pc:docMk/>
            <pc:sldMk cId="46029707" sldId="261"/>
            <ac:picMk id="2" creationId="{9FD1C01F-70EE-02AF-CA0F-298642F548D8}"/>
          </ac:picMkLst>
        </pc:picChg>
      </pc:sldChg>
      <pc:sldChg chg="delSp mod delAnim">
        <pc:chgData name="Elly Anastasiades" userId="73977e1c-e180-4055-ae90-b545994b8f7a" providerId="ADAL" clId="{8817EAF2-45F7-7042-AAFF-EB87856CCBDA}" dt="2024-06-03T17:46:24.662" v="4" actId="478"/>
        <pc:sldMkLst>
          <pc:docMk/>
          <pc:sldMk cId="2298938459" sldId="273"/>
        </pc:sldMkLst>
        <pc:picChg chg="del">
          <ac:chgData name="Elly Anastasiades" userId="73977e1c-e180-4055-ae90-b545994b8f7a" providerId="ADAL" clId="{8817EAF2-45F7-7042-AAFF-EB87856CCBDA}" dt="2024-06-03T17:46:24.662" v="4" actId="478"/>
          <ac:picMkLst>
            <pc:docMk/>
            <pc:sldMk cId="2298938459" sldId="273"/>
            <ac:picMk id="9" creationId="{049D691F-71C6-3CAC-647A-1B7265879310}"/>
          </ac:picMkLst>
        </pc:picChg>
      </pc:sldChg>
      <pc:sldChg chg="delSp mod delAnim">
        <pc:chgData name="Elly Anastasiades" userId="73977e1c-e180-4055-ae90-b545994b8f7a" providerId="ADAL" clId="{8817EAF2-45F7-7042-AAFF-EB87856CCBDA}" dt="2024-06-03T17:50:00.082" v="38" actId="478"/>
        <pc:sldMkLst>
          <pc:docMk/>
          <pc:sldMk cId="2709254048" sldId="275"/>
        </pc:sldMkLst>
        <pc:picChg chg="del">
          <ac:chgData name="Elly Anastasiades" userId="73977e1c-e180-4055-ae90-b545994b8f7a" providerId="ADAL" clId="{8817EAF2-45F7-7042-AAFF-EB87856CCBDA}" dt="2024-06-03T17:50:00.082" v="38" actId="478"/>
          <ac:picMkLst>
            <pc:docMk/>
            <pc:sldMk cId="2709254048" sldId="275"/>
            <ac:picMk id="3" creationId="{9EABD1C7-EADB-B6EB-E141-F8A9C97F9480}"/>
          </ac:picMkLst>
        </pc:picChg>
      </pc:sldChg>
      <pc:sldChg chg="delSp mod delAnim">
        <pc:chgData name="Elly Anastasiades" userId="73977e1c-e180-4055-ae90-b545994b8f7a" providerId="ADAL" clId="{8817EAF2-45F7-7042-AAFF-EB87856CCBDA}" dt="2024-06-03T17:50:29.044" v="48" actId="478"/>
        <pc:sldMkLst>
          <pc:docMk/>
          <pc:sldMk cId="1464660085" sldId="288"/>
        </pc:sldMkLst>
        <pc:picChg chg="del">
          <ac:chgData name="Elly Anastasiades" userId="73977e1c-e180-4055-ae90-b545994b8f7a" providerId="ADAL" clId="{8817EAF2-45F7-7042-AAFF-EB87856CCBDA}" dt="2024-06-03T17:50:29.044" v="48" actId="478"/>
          <ac:picMkLst>
            <pc:docMk/>
            <pc:sldMk cId="1464660085" sldId="288"/>
            <ac:picMk id="4" creationId="{F6F30ACB-A67F-05EE-5892-5AA8214AE398}"/>
          </ac:picMkLst>
        </pc:picChg>
      </pc:sldChg>
      <pc:sldChg chg="delSp mod delAnim">
        <pc:chgData name="Elly Anastasiades" userId="73977e1c-e180-4055-ae90-b545994b8f7a" providerId="ADAL" clId="{8817EAF2-45F7-7042-AAFF-EB87856CCBDA}" dt="2024-06-03T17:47:56.975" v="32" actId="478"/>
        <pc:sldMkLst>
          <pc:docMk/>
          <pc:sldMk cId="4293297290" sldId="316"/>
        </pc:sldMkLst>
        <pc:picChg chg="del">
          <ac:chgData name="Elly Anastasiades" userId="73977e1c-e180-4055-ae90-b545994b8f7a" providerId="ADAL" clId="{8817EAF2-45F7-7042-AAFF-EB87856CCBDA}" dt="2024-06-03T17:47:56.975" v="32" actId="478"/>
          <ac:picMkLst>
            <pc:docMk/>
            <pc:sldMk cId="4293297290" sldId="316"/>
            <ac:picMk id="2" creationId="{910C2368-9EE1-9227-FE98-CA3032627304}"/>
          </ac:picMkLst>
        </pc:picChg>
      </pc:sldChg>
      <pc:sldChg chg="delSp mod delAnim">
        <pc:chgData name="Elly Anastasiades" userId="73977e1c-e180-4055-ae90-b545994b8f7a" providerId="ADAL" clId="{8817EAF2-45F7-7042-AAFF-EB87856CCBDA}" dt="2024-06-03T17:47:50.606" v="30" actId="478"/>
        <pc:sldMkLst>
          <pc:docMk/>
          <pc:sldMk cId="2491708084" sldId="317"/>
        </pc:sldMkLst>
        <pc:picChg chg="del">
          <ac:chgData name="Elly Anastasiades" userId="73977e1c-e180-4055-ae90-b545994b8f7a" providerId="ADAL" clId="{8817EAF2-45F7-7042-AAFF-EB87856CCBDA}" dt="2024-06-03T17:47:50.606" v="30" actId="478"/>
          <ac:picMkLst>
            <pc:docMk/>
            <pc:sldMk cId="2491708084" sldId="317"/>
            <ac:picMk id="6" creationId="{9D61B6D2-1396-7957-25C8-830F352872DC}"/>
          </ac:picMkLst>
        </pc:picChg>
      </pc:sldChg>
      <pc:sldChg chg="delSp mod delAnim">
        <pc:chgData name="Elly Anastasiades" userId="73977e1c-e180-4055-ae90-b545994b8f7a" providerId="ADAL" clId="{8817EAF2-45F7-7042-AAFF-EB87856CCBDA}" dt="2024-06-03T17:48:03.270" v="34" actId="478"/>
        <pc:sldMkLst>
          <pc:docMk/>
          <pc:sldMk cId="612023682" sldId="318"/>
        </pc:sldMkLst>
        <pc:picChg chg="del">
          <ac:chgData name="Elly Anastasiades" userId="73977e1c-e180-4055-ae90-b545994b8f7a" providerId="ADAL" clId="{8817EAF2-45F7-7042-AAFF-EB87856CCBDA}" dt="2024-06-03T17:48:03.270" v="34" actId="478"/>
          <ac:picMkLst>
            <pc:docMk/>
            <pc:sldMk cId="612023682" sldId="318"/>
            <ac:picMk id="3" creationId="{297FBE69-9A76-CCF3-401D-F322D3040861}"/>
          </ac:picMkLst>
        </pc:picChg>
      </pc:sldChg>
      <pc:sldChg chg="delSp mod delAnim">
        <pc:chgData name="Elly Anastasiades" userId="73977e1c-e180-4055-ae90-b545994b8f7a" providerId="ADAL" clId="{8817EAF2-45F7-7042-AAFF-EB87856CCBDA}" dt="2024-06-03T17:46:37.829" v="6" actId="478"/>
        <pc:sldMkLst>
          <pc:docMk/>
          <pc:sldMk cId="164584671" sldId="319"/>
        </pc:sldMkLst>
        <pc:picChg chg="del">
          <ac:chgData name="Elly Anastasiades" userId="73977e1c-e180-4055-ae90-b545994b8f7a" providerId="ADAL" clId="{8817EAF2-45F7-7042-AAFF-EB87856CCBDA}" dt="2024-06-03T17:46:37.829" v="6" actId="478"/>
          <ac:picMkLst>
            <pc:docMk/>
            <pc:sldMk cId="164584671" sldId="319"/>
            <ac:picMk id="3" creationId="{E6492BD2-2B49-B9B3-7342-1477927CB9E1}"/>
          </ac:picMkLst>
        </pc:picChg>
      </pc:sldChg>
      <pc:sldChg chg="delSp mod delAnim">
        <pc:chgData name="Elly Anastasiades" userId="73977e1c-e180-4055-ae90-b545994b8f7a" providerId="ADAL" clId="{8817EAF2-45F7-7042-AAFF-EB87856CCBDA}" dt="2024-06-03T17:46:40.033" v="7" actId="478"/>
        <pc:sldMkLst>
          <pc:docMk/>
          <pc:sldMk cId="3983244546" sldId="323"/>
        </pc:sldMkLst>
        <pc:picChg chg="del">
          <ac:chgData name="Elly Anastasiades" userId="73977e1c-e180-4055-ae90-b545994b8f7a" providerId="ADAL" clId="{8817EAF2-45F7-7042-AAFF-EB87856CCBDA}" dt="2024-06-03T17:46:40.033" v="7" actId="478"/>
          <ac:picMkLst>
            <pc:docMk/>
            <pc:sldMk cId="3983244546" sldId="323"/>
            <ac:picMk id="4" creationId="{65BCDFAD-1E4E-F693-21EF-F0ED873713E7}"/>
          </ac:picMkLst>
        </pc:picChg>
      </pc:sldChg>
      <pc:sldChg chg="delSp mod delAnim">
        <pc:chgData name="Elly Anastasiades" userId="73977e1c-e180-4055-ae90-b545994b8f7a" providerId="ADAL" clId="{8817EAF2-45F7-7042-AAFF-EB87856CCBDA}" dt="2024-06-03T17:46:43.107" v="8" actId="478"/>
        <pc:sldMkLst>
          <pc:docMk/>
          <pc:sldMk cId="1119309395" sldId="325"/>
        </pc:sldMkLst>
        <pc:picChg chg="del">
          <ac:chgData name="Elly Anastasiades" userId="73977e1c-e180-4055-ae90-b545994b8f7a" providerId="ADAL" clId="{8817EAF2-45F7-7042-AAFF-EB87856CCBDA}" dt="2024-06-03T17:46:43.107" v="8" actId="478"/>
          <ac:picMkLst>
            <pc:docMk/>
            <pc:sldMk cId="1119309395" sldId="325"/>
            <ac:picMk id="2" creationId="{C2BA8676-8790-D4CC-798D-F647B07C330C}"/>
          </ac:picMkLst>
        </pc:picChg>
      </pc:sldChg>
      <pc:sldChg chg="delSp mod delAnim">
        <pc:chgData name="Elly Anastasiades" userId="73977e1c-e180-4055-ae90-b545994b8f7a" providerId="ADAL" clId="{8817EAF2-45F7-7042-AAFF-EB87856CCBDA}" dt="2024-06-03T17:46:51.531" v="11" actId="478"/>
        <pc:sldMkLst>
          <pc:docMk/>
          <pc:sldMk cId="363193328" sldId="326"/>
        </pc:sldMkLst>
        <pc:picChg chg="del">
          <ac:chgData name="Elly Anastasiades" userId="73977e1c-e180-4055-ae90-b545994b8f7a" providerId="ADAL" clId="{8817EAF2-45F7-7042-AAFF-EB87856CCBDA}" dt="2024-06-03T17:46:51.531" v="11" actId="478"/>
          <ac:picMkLst>
            <pc:docMk/>
            <pc:sldMk cId="363193328" sldId="326"/>
            <ac:picMk id="4" creationId="{20CACFE3-CB75-0B5A-7C3B-713608B952BC}"/>
          </ac:picMkLst>
        </pc:picChg>
      </pc:sldChg>
      <pc:sldChg chg="delSp mod delAnim">
        <pc:chgData name="Elly Anastasiades" userId="73977e1c-e180-4055-ae90-b545994b8f7a" providerId="ADAL" clId="{8817EAF2-45F7-7042-AAFF-EB87856CCBDA}" dt="2024-06-03T17:46:57.859" v="13" actId="478"/>
        <pc:sldMkLst>
          <pc:docMk/>
          <pc:sldMk cId="614786322" sldId="327"/>
        </pc:sldMkLst>
        <pc:picChg chg="del">
          <ac:chgData name="Elly Anastasiades" userId="73977e1c-e180-4055-ae90-b545994b8f7a" providerId="ADAL" clId="{8817EAF2-45F7-7042-AAFF-EB87856CCBDA}" dt="2024-06-03T17:46:57.859" v="13" actId="478"/>
          <ac:picMkLst>
            <pc:docMk/>
            <pc:sldMk cId="614786322" sldId="327"/>
            <ac:picMk id="3" creationId="{38146D93-2CD3-2DAD-74A2-C98F6A17A368}"/>
          </ac:picMkLst>
        </pc:picChg>
      </pc:sldChg>
      <pc:sldChg chg="delSp mod delAnim">
        <pc:chgData name="Elly Anastasiades" userId="73977e1c-e180-4055-ae90-b545994b8f7a" providerId="ADAL" clId="{8817EAF2-45F7-7042-AAFF-EB87856CCBDA}" dt="2024-06-03T17:47:09.792" v="17" actId="478"/>
        <pc:sldMkLst>
          <pc:docMk/>
          <pc:sldMk cId="2833070934" sldId="328"/>
        </pc:sldMkLst>
        <pc:picChg chg="del">
          <ac:chgData name="Elly Anastasiades" userId="73977e1c-e180-4055-ae90-b545994b8f7a" providerId="ADAL" clId="{8817EAF2-45F7-7042-AAFF-EB87856CCBDA}" dt="2024-06-03T17:47:09.792" v="17" actId="478"/>
          <ac:picMkLst>
            <pc:docMk/>
            <pc:sldMk cId="2833070934" sldId="328"/>
            <ac:picMk id="4" creationId="{898BB952-3007-9DEE-7548-4F024C2ED6C4}"/>
          </ac:picMkLst>
        </pc:picChg>
      </pc:sldChg>
      <pc:sldChg chg="delSp mod delAnim">
        <pc:chgData name="Elly Anastasiades" userId="73977e1c-e180-4055-ae90-b545994b8f7a" providerId="ADAL" clId="{8817EAF2-45F7-7042-AAFF-EB87856CCBDA}" dt="2024-06-03T17:47:15.755" v="19" actId="478"/>
        <pc:sldMkLst>
          <pc:docMk/>
          <pc:sldMk cId="1345138224" sldId="329"/>
        </pc:sldMkLst>
        <pc:picChg chg="del">
          <ac:chgData name="Elly Anastasiades" userId="73977e1c-e180-4055-ae90-b545994b8f7a" providerId="ADAL" clId="{8817EAF2-45F7-7042-AAFF-EB87856CCBDA}" dt="2024-06-03T17:47:15.755" v="19" actId="478"/>
          <ac:picMkLst>
            <pc:docMk/>
            <pc:sldMk cId="1345138224" sldId="329"/>
            <ac:picMk id="4" creationId="{FA57986E-96A7-C1DF-AC64-65024A6C3EE9}"/>
          </ac:picMkLst>
        </pc:picChg>
      </pc:sldChg>
      <pc:sldChg chg="delSp mod delAnim">
        <pc:chgData name="Elly Anastasiades" userId="73977e1c-e180-4055-ae90-b545994b8f7a" providerId="ADAL" clId="{8817EAF2-45F7-7042-AAFF-EB87856CCBDA}" dt="2024-06-03T17:47:24.133" v="22" actId="478"/>
        <pc:sldMkLst>
          <pc:docMk/>
          <pc:sldMk cId="1296874463" sldId="330"/>
        </pc:sldMkLst>
        <pc:picChg chg="del">
          <ac:chgData name="Elly Anastasiades" userId="73977e1c-e180-4055-ae90-b545994b8f7a" providerId="ADAL" clId="{8817EAF2-45F7-7042-AAFF-EB87856CCBDA}" dt="2024-06-03T17:47:24.133" v="22" actId="478"/>
          <ac:picMkLst>
            <pc:docMk/>
            <pc:sldMk cId="1296874463" sldId="330"/>
            <ac:picMk id="2" creationId="{86E242D5-8155-CB25-263E-B071C51DFF02}"/>
          </ac:picMkLst>
        </pc:picChg>
      </pc:sldChg>
      <pc:sldChg chg="delSp mod delAnim">
        <pc:chgData name="Elly Anastasiades" userId="73977e1c-e180-4055-ae90-b545994b8f7a" providerId="ADAL" clId="{8817EAF2-45F7-7042-AAFF-EB87856CCBDA}" dt="2024-06-03T17:46:45.489" v="9" actId="478"/>
        <pc:sldMkLst>
          <pc:docMk/>
          <pc:sldMk cId="860788879" sldId="333"/>
        </pc:sldMkLst>
        <pc:picChg chg="del">
          <ac:chgData name="Elly Anastasiades" userId="73977e1c-e180-4055-ae90-b545994b8f7a" providerId="ADAL" clId="{8817EAF2-45F7-7042-AAFF-EB87856CCBDA}" dt="2024-06-03T17:46:45.489" v="9" actId="478"/>
          <ac:picMkLst>
            <pc:docMk/>
            <pc:sldMk cId="860788879" sldId="333"/>
            <ac:picMk id="7" creationId="{26BCD103-1815-AD2E-777A-85EAB1E325EC}"/>
          </ac:picMkLst>
        </pc:picChg>
      </pc:sldChg>
      <pc:sldChg chg="delSp mod delAnim">
        <pc:chgData name="Elly Anastasiades" userId="73977e1c-e180-4055-ae90-b545994b8f7a" providerId="ADAL" clId="{8817EAF2-45F7-7042-AAFF-EB87856CCBDA}" dt="2024-06-03T17:47:13.304" v="18" actId="478"/>
        <pc:sldMkLst>
          <pc:docMk/>
          <pc:sldMk cId="4118736366" sldId="334"/>
        </pc:sldMkLst>
        <pc:picChg chg="del">
          <ac:chgData name="Elly Anastasiades" userId="73977e1c-e180-4055-ae90-b545994b8f7a" providerId="ADAL" clId="{8817EAF2-45F7-7042-AAFF-EB87856CCBDA}" dt="2024-06-03T17:47:13.304" v="18" actId="478"/>
          <ac:picMkLst>
            <pc:docMk/>
            <pc:sldMk cId="4118736366" sldId="334"/>
            <ac:picMk id="2" creationId="{C3E4886A-FA71-FBBE-7F9B-BDA5B40D5FDF}"/>
          </ac:picMkLst>
        </pc:picChg>
      </pc:sldChg>
      <pc:sldChg chg="delSp mod delAnim">
        <pc:chgData name="Elly Anastasiades" userId="73977e1c-e180-4055-ae90-b545994b8f7a" providerId="ADAL" clId="{8817EAF2-45F7-7042-AAFF-EB87856CCBDA}" dt="2024-06-03T17:47:03.573" v="15" actId="478"/>
        <pc:sldMkLst>
          <pc:docMk/>
          <pc:sldMk cId="2548315116" sldId="335"/>
        </pc:sldMkLst>
        <pc:picChg chg="del">
          <ac:chgData name="Elly Anastasiades" userId="73977e1c-e180-4055-ae90-b545994b8f7a" providerId="ADAL" clId="{8817EAF2-45F7-7042-AAFF-EB87856CCBDA}" dt="2024-06-03T17:47:03.573" v="15" actId="478"/>
          <ac:picMkLst>
            <pc:docMk/>
            <pc:sldMk cId="2548315116" sldId="335"/>
            <ac:picMk id="5" creationId="{04E1BB93-6719-D645-6D69-B8D729695BBF}"/>
          </ac:picMkLst>
        </pc:picChg>
      </pc:sldChg>
      <pc:sldChg chg="delSp mod delAnim">
        <pc:chgData name="Elly Anastasiades" userId="73977e1c-e180-4055-ae90-b545994b8f7a" providerId="ADAL" clId="{8817EAF2-45F7-7042-AAFF-EB87856CCBDA}" dt="2024-06-03T17:47:21.588" v="21" actId="478"/>
        <pc:sldMkLst>
          <pc:docMk/>
          <pc:sldMk cId="1777656242" sldId="336"/>
        </pc:sldMkLst>
        <pc:picChg chg="del">
          <ac:chgData name="Elly Anastasiades" userId="73977e1c-e180-4055-ae90-b545994b8f7a" providerId="ADAL" clId="{8817EAF2-45F7-7042-AAFF-EB87856CCBDA}" dt="2024-06-03T17:47:21.588" v="21" actId="478"/>
          <ac:picMkLst>
            <pc:docMk/>
            <pc:sldMk cId="1777656242" sldId="336"/>
            <ac:picMk id="5" creationId="{F9A7127E-FFA8-BE5E-AA0C-047D72FBFE2D}"/>
          </ac:picMkLst>
        </pc:picChg>
      </pc:sldChg>
      <pc:sldChg chg="delSp mod delAnim">
        <pc:chgData name="Elly Anastasiades" userId="73977e1c-e180-4055-ae90-b545994b8f7a" providerId="ADAL" clId="{8817EAF2-45F7-7042-AAFF-EB87856CCBDA}" dt="2024-06-03T17:47:30.208" v="24" actId="478"/>
        <pc:sldMkLst>
          <pc:docMk/>
          <pc:sldMk cId="1936175529" sldId="337"/>
        </pc:sldMkLst>
        <pc:picChg chg="del">
          <ac:chgData name="Elly Anastasiades" userId="73977e1c-e180-4055-ae90-b545994b8f7a" providerId="ADAL" clId="{8817EAF2-45F7-7042-AAFF-EB87856CCBDA}" dt="2024-06-03T17:47:30.208" v="24" actId="478"/>
          <ac:picMkLst>
            <pc:docMk/>
            <pc:sldMk cId="1936175529" sldId="337"/>
            <ac:picMk id="4" creationId="{FE8BF31D-C160-E5A3-46A9-1129BA331633}"/>
          </ac:picMkLst>
        </pc:picChg>
      </pc:sldChg>
      <pc:sldChg chg="delSp mod delAnim">
        <pc:chgData name="Elly Anastasiades" userId="73977e1c-e180-4055-ae90-b545994b8f7a" providerId="ADAL" clId="{8817EAF2-45F7-7042-AAFF-EB87856CCBDA}" dt="2024-06-03T17:50:02.473" v="39" actId="478"/>
        <pc:sldMkLst>
          <pc:docMk/>
          <pc:sldMk cId="683344050" sldId="339"/>
        </pc:sldMkLst>
        <pc:picChg chg="del">
          <ac:chgData name="Elly Anastasiades" userId="73977e1c-e180-4055-ae90-b545994b8f7a" providerId="ADAL" clId="{8817EAF2-45F7-7042-AAFF-EB87856CCBDA}" dt="2024-06-03T17:50:02.473" v="39" actId="478"/>
          <ac:picMkLst>
            <pc:docMk/>
            <pc:sldMk cId="683344050" sldId="339"/>
            <ac:picMk id="3" creationId="{632295DF-56E2-5DCE-6D76-0D5BBD559018}"/>
          </ac:picMkLst>
        </pc:picChg>
      </pc:sldChg>
      <pc:sldChg chg="delSp mod delAnim">
        <pc:chgData name="Elly Anastasiades" userId="73977e1c-e180-4055-ae90-b545994b8f7a" providerId="ADAL" clId="{8817EAF2-45F7-7042-AAFF-EB87856CCBDA}" dt="2024-06-03T17:50:05.262" v="40" actId="478"/>
        <pc:sldMkLst>
          <pc:docMk/>
          <pc:sldMk cId="2443545703" sldId="340"/>
        </pc:sldMkLst>
        <pc:picChg chg="del">
          <ac:chgData name="Elly Anastasiades" userId="73977e1c-e180-4055-ae90-b545994b8f7a" providerId="ADAL" clId="{8817EAF2-45F7-7042-AAFF-EB87856CCBDA}" dt="2024-06-03T17:50:05.262" v="40" actId="478"/>
          <ac:picMkLst>
            <pc:docMk/>
            <pc:sldMk cId="2443545703" sldId="340"/>
            <ac:picMk id="3" creationId="{FA9450F7-9B81-6064-03CB-90963A6397DA}"/>
          </ac:picMkLst>
        </pc:picChg>
      </pc:sldChg>
      <pc:sldChg chg="delSp mod delAnim">
        <pc:chgData name="Elly Anastasiades" userId="73977e1c-e180-4055-ae90-b545994b8f7a" providerId="ADAL" clId="{8817EAF2-45F7-7042-AAFF-EB87856CCBDA}" dt="2024-06-03T17:50:09.069" v="41" actId="478"/>
        <pc:sldMkLst>
          <pc:docMk/>
          <pc:sldMk cId="3601649542" sldId="341"/>
        </pc:sldMkLst>
        <pc:picChg chg="del">
          <ac:chgData name="Elly Anastasiades" userId="73977e1c-e180-4055-ae90-b545994b8f7a" providerId="ADAL" clId="{8817EAF2-45F7-7042-AAFF-EB87856CCBDA}" dt="2024-06-03T17:50:09.069" v="41" actId="478"/>
          <ac:picMkLst>
            <pc:docMk/>
            <pc:sldMk cId="3601649542" sldId="341"/>
            <ac:picMk id="3" creationId="{6E7A9AB8-8BA6-C8F8-D4E7-7EA4C5B84811}"/>
          </ac:picMkLst>
        </pc:picChg>
      </pc:sldChg>
      <pc:sldChg chg="delSp mod delAnim">
        <pc:chgData name="Elly Anastasiades" userId="73977e1c-e180-4055-ae90-b545994b8f7a" providerId="ADAL" clId="{8817EAF2-45F7-7042-AAFF-EB87856CCBDA}" dt="2024-06-03T17:50:11.206" v="42" actId="478"/>
        <pc:sldMkLst>
          <pc:docMk/>
          <pc:sldMk cId="1982310462" sldId="342"/>
        </pc:sldMkLst>
        <pc:picChg chg="del">
          <ac:chgData name="Elly Anastasiades" userId="73977e1c-e180-4055-ae90-b545994b8f7a" providerId="ADAL" clId="{8817EAF2-45F7-7042-AAFF-EB87856CCBDA}" dt="2024-06-03T17:50:11.206" v="42" actId="478"/>
          <ac:picMkLst>
            <pc:docMk/>
            <pc:sldMk cId="1982310462" sldId="342"/>
            <ac:picMk id="3" creationId="{269902A7-61E7-804B-7720-80F251BF77BD}"/>
          </ac:picMkLst>
        </pc:picChg>
      </pc:sldChg>
      <pc:sldChg chg="delSp mod delAnim">
        <pc:chgData name="Elly Anastasiades" userId="73977e1c-e180-4055-ae90-b545994b8f7a" providerId="ADAL" clId="{8817EAF2-45F7-7042-AAFF-EB87856CCBDA}" dt="2024-06-03T17:50:13.433" v="43" actId="478"/>
        <pc:sldMkLst>
          <pc:docMk/>
          <pc:sldMk cId="2746409378" sldId="343"/>
        </pc:sldMkLst>
        <pc:picChg chg="del">
          <ac:chgData name="Elly Anastasiades" userId="73977e1c-e180-4055-ae90-b545994b8f7a" providerId="ADAL" clId="{8817EAF2-45F7-7042-AAFF-EB87856CCBDA}" dt="2024-06-03T17:50:13.433" v="43" actId="478"/>
          <ac:picMkLst>
            <pc:docMk/>
            <pc:sldMk cId="2746409378" sldId="343"/>
            <ac:picMk id="3" creationId="{514B55A6-A43B-3135-80D1-E9663B60A2F9}"/>
          </ac:picMkLst>
        </pc:picChg>
      </pc:sldChg>
      <pc:sldChg chg="delSp mod delAnim">
        <pc:chgData name="Elly Anastasiades" userId="73977e1c-e180-4055-ae90-b545994b8f7a" providerId="ADAL" clId="{8817EAF2-45F7-7042-AAFF-EB87856CCBDA}" dt="2024-06-03T17:50:15.847" v="44" actId="478"/>
        <pc:sldMkLst>
          <pc:docMk/>
          <pc:sldMk cId="1426802016" sldId="344"/>
        </pc:sldMkLst>
        <pc:picChg chg="del">
          <ac:chgData name="Elly Anastasiades" userId="73977e1c-e180-4055-ae90-b545994b8f7a" providerId="ADAL" clId="{8817EAF2-45F7-7042-AAFF-EB87856CCBDA}" dt="2024-06-03T17:50:15.847" v="44" actId="478"/>
          <ac:picMkLst>
            <pc:docMk/>
            <pc:sldMk cId="1426802016" sldId="344"/>
            <ac:picMk id="3" creationId="{A0EB25BF-A247-22EE-EC09-1B0A8BF031A4}"/>
          </ac:picMkLst>
        </pc:picChg>
      </pc:sldChg>
      <pc:sldChg chg="delSp mod delAnim">
        <pc:chgData name="Elly Anastasiades" userId="73977e1c-e180-4055-ae90-b545994b8f7a" providerId="ADAL" clId="{8817EAF2-45F7-7042-AAFF-EB87856CCBDA}" dt="2024-06-03T17:50:20.382" v="45" actId="478"/>
        <pc:sldMkLst>
          <pc:docMk/>
          <pc:sldMk cId="1473091301" sldId="345"/>
        </pc:sldMkLst>
        <pc:picChg chg="del">
          <ac:chgData name="Elly Anastasiades" userId="73977e1c-e180-4055-ae90-b545994b8f7a" providerId="ADAL" clId="{8817EAF2-45F7-7042-AAFF-EB87856CCBDA}" dt="2024-06-03T17:50:20.382" v="45" actId="478"/>
          <ac:picMkLst>
            <pc:docMk/>
            <pc:sldMk cId="1473091301" sldId="345"/>
            <ac:picMk id="3" creationId="{BB62BBAE-F361-E165-82F0-737B498EF4AD}"/>
          </ac:picMkLst>
        </pc:picChg>
      </pc:sldChg>
      <pc:sldChg chg="delSp mod delAnim">
        <pc:chgData name="Elly Anastasiades" userId="73977e1c-e180-4055-ae90-b545994b8f7a" providerId="ADAL" clId="{8817EAF2-45F7-7042-AAFF-EB87856CCBDA}" dt="2024-06-03T17:50:23.105" v="46" actId="478"/>
        <pc:sldMkLst>
          <pc:docMk/>
          <pc:sldMk cId="2727110031" sldId="346"/>
        </pc:sldMkLst>
        <pc:picChg chg="del">
          <ac:chgData name="Elly Anastasiades" userId="73977e1c-e180-4055-ae90-b545994b8f7a" providerId="ADAL" clId="{8817EAF2-45F7-7042-AAFF-EB87856CCBDA}" dt="2024-06-03T17:50:23.105" v="46" actId="478"/>
          <ac:picMkLst>
            <pc:docMk/>
            <pc:sldMk cId="2727110031" sldId="346"/>
            <ac:picMk id="3" creationId="{C2557E0C-1679-564A-BBEA-BA32C8661BBB}"/>
          </ac:picMkLst>
        </pc:picChg>
      </pc:sldChg>
      <pc:sldChg chg="delSp mod delAnim">
        <pc:chgData name="Elly Anastasiades" userId="73977e1c-e180-4055-ae90-b545994b8f7a" providerId="ADAL" clId="{8817EAF2-45F7-7042-AAFF-EB87856CCBDA}" dt="2024-06-03T17:46:54.859" v="12" actId="478"/>
        <pc:sldMkLst>
          <pc:docMk/>
          <pc:sldMk cId="1328434645" sldId="347"/>
        </pc:sldMkLst>
        <pc:picChg chg="del">
          <ac:chgData name="Elly Anastasiades" userId="73977e1c-e180-4055-ae90-b545994b8f7a" providerId="ADAL" clId="{8817EAF2-45F7-7042-AAFF-EB87856CCBDA}" dt="2024-06-03T17:46:54.859" v="12" actId="478"/>
          <ac:picMkLst>
            <pc:docMk/>
            <pc:sldMk cId="1328434645" sldId="347"/>
            <ac:picMk id="2" creationId="{27CAD7DD-09DF-FB35-9DEB-E04C7F99A513}"/>
          </ac:picMkLst>
        </pc:picChg>
      </pc:sldChg>
      <pc:sldChg chg="delSp mod delAnim">
        <pc:chgData name="Elly Anastasiades" userId="73977e1c-e180-4055-ae90-b545994b8f7a" providerId="ADAL" clId="{8817EAF2-45F7-7042-AAFF-EB87856CCBDA}" dt="2024-06-03T17:46:48.990" v="10" actId="478"/>
        <pc:sldMkLst>
          <pc:docMk/>
          <pc:sldMk cId="3773196264" sldId="348"/>
        </pc:sldMkLst>
        <pc:picChg chg="del">
          <ac:chgData name="Elly Anastasiades" userId="73977e1c-e180-4055-ae90-b545994b8f7a" providerId="ADAL" clId="{8817EAF2-45F7-7042-AAFF-EB87856CCBDA}" dt="2024-06-03T17:46:48.990" v="10" actId="478"/>
          <ac:picMkLst>
            <pc:docMk/>
            <pc:sldMk cId="3773196264" sldId="348"/>
            <ac:picMk id="7" creationId="{3CA24790-73F9-3E11-B9C8-FB291C37FBB3}"/>
          </ac:picMkLst>
        </pc:picChg>
      </pc:sldChg>
      <pc:sldChg chg="delSp mod delAnim">
        <pc:chgData name="Elly Anastasiades" userId="73977e1c-e180-4055-ae90-b545994b8f7a" providerId="ADAL" clId="{8817EAF2-45F7-7042-AAFF-EB87856CCBDA}" dt="2024-06-03T17:47:53.042" v="31" actId="478"/>
        <pc:sldMkLst>
          <pc:docMk/>
          <pc:sldMk cId="1507659495" sldId="349"/>
        </pc:sldMkLst>
        <pc:picChg chg="del">
          <ac:chgData name="Elly Anastasiades" userId="73977e1c-e180-4055-ae90-b545994b8f7a" providerId="ADAL" clId="{8817EAF2-45F7-7042-AAFF-EB87856CCBDA}" dt="2024-06-03T17:47:53.042" v="31" actId="478"/>
          <ac:picMkLst>
            <pc:docMk/>
            <pc:sldMk cId="1507659495" sldId="349"/>
            <ac:picMk id="3" creationId="{64172D42-75DE-661D-D39C-77C51F31D167}"/>
          </ac:picMkLst>
        </pc:picChg>
      </pc:sldChg>
      <pc:sldChg chg="delSp mod delAnim">
        <pc:chgData name="Elly Anastasiades" userId="73977e1c-e180-4055-ae90-b545994b8f7a" providerId="ADAL" clId="{8817EAF2-45F7-7042-AAFF-EB87856CCBDA}" dt="2024-06-03T17:47:00.378" v="14" actId="478"/>
        <pc:sldMkLst>
          <pc:docMk/>
          <pc:sldMk cId="644699240" sldId="350"/>
        </pc:sldMkLst>
        <pc:picChg chg="del">
          <ac:chgData name="Elly Anastasiades" userId="73977e1c-e180-4055-ae90-b545994b8f7a" providerId="ADAL" clId="{8817EAF2-45F7-7042-AAFF-EB87856CCBDA}" dt="2024-06-03T17:47:00.378" v="14" actId="478"/>
          <ac:picMkLst>
            <pc:docMk/>
            <pc:sldMk cId="644699240" sldId="350"/>
            <ac:picMk id="3" creationId="{61E79381-F87A-D64C-DA9A-D77F7E3D94BF}"/>
          </ac:picMkLst>
        </pc:picChg>
      </pc:sldChg>
      <pc:sldChg chg="delSp mod delAnim">
        <pc:chgData name="Elly Anastasiades" userId="73977e1c-e180-4055-ae90-b545994b8f7a" providerId="ADAL" clId="{8817EAF2-45F7-7042-AAFF-EB87856CCBDA}" dt="2024-06-03T17:47:06.877" v="16" actId="478"/>
        <pc:sldMkLst>
          <pc:docMk/>
          <pc:sldMk cId="3340154216" sldId="351"/>
        </pc:sldMkLst>
        <pc:picChg chg="del">
          <ac:chgData name="Elly Anastasiades" userId="73977e1c-e180-4055-ae90-b545994b8f7a" providerId="ADAL" clId="{8817EAF2-45F7-7042-AAFF-EB87856CCBDA}" dt="2024-06-03T17:47:06.877" v="16" actId="478"/>
          <ac:picMkLst>
            <pc:docMk/>
            <pc:sldMk cId="3340154216" sldId="351"/>
            <ac:picMk id="4" creationId="{2C61401C-F7D1-CABC-DCEB-435CCFE22033}"/>
          </ac:picMkLst>
        </pc:picChg>
      </pc:sldChg>
      <pc:sldChg chg="delSp mod delAnim">
        <pc:chgData name="Elly Anastasiades" userId="73977e1c-e180-4055-ae90-b545994b8f7a" providerId="ADAL" clId="{8817EAF2-45F7-7042-AAFF-EB87856CCBDA}" dt="2024-06-03T17:47:19.159" v="20" actId="478"/>
        <pc:sldMkLst>
          <pc:docMk/>
          <pc:sldMk cId="1048022473" sldId="352"/>
        </pc:sldMkLst>
        <pc:picChg chg="del">
          <ac:chgData name="Elly Anastasiades" userId="73977e1c-e180-4055-ae90-b545994b8f7a" providerId="ADAL" clId="{8817EAF2-45F7-7042-AAFF-EB87856CCBDA}" dt="2024-06-03T17:47:19.159" v="20" actId="478"/>
          <ac:picMkLst>
            <pc:docMk/>
            <pc:sldMk cId="1048022473" sldId="352"/>
            <ac:picMk id="4" creationId="{94A141EC-EC21-9096-2151-7FDB41682F46}"/>
          </ac:picMkLst>
        </pc:picChg>
      </pc:sldChg>
      <pc:sldChg chg="delSp mod delAnim">
        <pc:chgData name="Elly Anastasiades" userId="73977e1c-e180-4055-ae90-b545994b8f7a" providerId="ADAL" clId="{8817EAF2-45F7-7042-AAFF-EB87856CCBDA}" dt="2024-06-03T17:47:27.809" v="23" actId="478"/>
        <pc:sldMkLst>
          <pc:docMk/>
          <pc:sldMk cId="442337595" sldId="353"/>
        </pc:sldMkLst>
        <pc:picChg chg="del">
          <ac:chgData name="Elly Anastasiades" userId="73977e1c-e180-4055-ae90-b545994b8f7a" providerId="ADAL" clId="{8817EAF2-45F7-7042-AAFF-EB87856CCBDA}" dt="2024-06-03T17:47:27.809" v="23" actId="478"/>
          <ac:picMkLst>
            <pc:docMk/>
            <pc:sldMk cId="442337595" sldId="353"/>
            <ac:picMk id="2" creationId="{F6C5B8AB-8135-EDF6-9B59-2B082966F539}"/>
          </ac:picMkLst>
        </pc:picChg>
      </pc:sldChg>
      <pc:sldChg chg="delSp mod delAnim">
        <pc:chgData name="Elly Anastasiades" userId="73977e1c-e180-4055-ae90-b545994b8f7a" providerId="ADAL" clId="{8817EAF2-45F7-7042-AAFF-EB87856CCBDA}" dt="2024-06-03T17:47:39.044" v="26" actId="478"/>
        <pc:sldMkLst>
          <pc:docMk/>
          <pc:sldMk cId="3711873308" sldId="354"/>
        </pc:sldMkLst>
        <pc:picChg chg="del">
          <ac:chgData name="Elly Anastasiades" userId="73977e1c-e180-4055-ae90-b545994b8f7a" providerId="ADAL" clId="{8817EAF2-45F7-7042-AAFF-EB87856CCBDA}" dt="2024-06-03T17:47:39.044" v="26" actId="478"/>
          <ac:picMkLst>
            <pc:docMk/>
            <pc:sldMk cId="3711873308" sldId="354"/>
            <ac:picMk id="6" creationId="{263B1ED0-D3E1-ABF8-7831-3A54DD349CD7}"/>
          </ac:picMkLst>
        </pc:picChg>
      </pc:sldChg>
      <pc:sldChg chg="delSp mod delAnim">
        <pc:chgData name="Elly Anastasiades" userId="73977e1c-e180-4055-ae90-b545994b8f7a" providerId="ADAL" clId="{8817EAF2-45F7-7042-AAFF-EB87856CCBDA}" dt="2024-06-03T17:47:41.551" v="27" actId="478"/>
        <pc:sldMkLst>
          <pc:docMk/>
          <pc:sldMk cId="1067288192" sldId="355"/>
        </pc:sldMkLst>
        <pc:picChg chg="del">
          <ac:chgData name="Elly Anastasiades" userId="73977e1c-e180-4055-ae90-b545994b8f7a" providerId="ADAL" clId="{8817EAF2-45F7-7042-AAFF-EB87856CCBDA}" dt="2024-06-03T17:47:41.551" v="27" actId="478"/>
          <ac:picMkLst>
            <pc:docMk/>
            <pc:sldMk cId="1067288192" sldId="355"/>
            <ac:picMk id="6" creationId="{823F3C3C-9BE8-F9AB-74F1-564CDFC364D3}"/>
          </ac:picMkLst>
        </pc:picChg>
      </pc:sldChg>
      <pc:sldChg chg="delSp mod delAnim">
        <pc:chgData name="Elly Anastasiades" userId="73977e1c-e180-4055-ae90-b545994b8f7a" providerId="ADAL" clId="{8817EAF2-45F7-7042-AAFF-EB87856CCBDA}" dt="2024-06-03T17:47:44.187" v="28" actId="478"/>
        <pc:sldMkLst>
          <pc:docMk/>
          <pc:sldMk cId="3341279349" sldId="356"/>
        </pc:sldMkLst>
        <pc:picChg chg="del">
          <ac:chgData name="Elly Anastasiades" userId="73977e1c-e180-4055-ae90-b545994b8f7a" providerId="ADAL" clId="{8817EAF2-45F7-7042-AAFF-EB87856CCBDA}" dt="2024-06-03T17:47:44.187" v="28" actId="478"/>
          <ac:picMkLst>
            <pc:docMk/>
            <pc:sldMk cId="3341279349" sldId="356"/>
            <ac:picMk id="7" creationId="{126CAEEC-272C-EAD5-B9EA-FCACE22580DA}"/>
          </ac:picMkLst>
        </pc:picChg>
      </pc:sldChg>
      <pc:sldChg chg="delSp mod delAnim">
        <pc:chgData name="Elly Anastasiades" userId="73977e1c-e180-4055-ae90-b545994b8f7a" providerId="ADAL" clId="{8817EAF2-45F7-7042-AAFF-EB87856CCBDA}" dt="2024-06-03T17:47:48.507" v="29" actId="478"/>
        <pc:sldMkLst>
          <pc:docMk/>
          <pc:sldMk cId="4096637033" sldId="357"/>
        </pc:sldMkLst>
        <pc:picChg chg="del">
          <ac:chgData name="Elly Anastasiades" userId="73977e1c-e180-4055-ae90-b545994b8f7a" providerId="ADAL" clId="{8817EAF2-45F7-7042-AAFF-EB87856CCBDA}" dt="2024-06-03T17:47:48.507" v="29" actId="478"/>
          <ac:picMkLst>
            <pc:docMk/>
            <pc:sldMk cId="4096637033" sldId="357"/>
            <ac:picMk id="7" creationId="{802C9457-0804-B6E4-C81B-B8618288604E}"/>
          </ac:picMkLst>
        </pc:picChg>
      </pc:sldChg>
      <pc:sldChg chg="delSp mod delAnim">
        <pc:chgData name="Elly Anastasiades" userId="73977e1c-e180-4055-ae90-b545994b8f7a" providerId="ADAL" clId="{8817EAF2-45F7-7042-AAFF-EB87856CCBDA}" dt="2024-06-03T17:47:33.181" v="25" actId="478"/>
        <pc:sldMkLst>
          <pc:docMk/>
          <pc:sldMk cId="2638960940" sldId="358"/>
        </pc:sldMkLst>
        <pc:picChg chg="del">
          <ac:chgData name="Elly Anastasiades" userId="73977e1c-e180-4055-ae90-b545994b8f7a" providerId="ADAL" clId="{8817EAF2-45F7-7042-AAFF-EB87856CCBDA}" dt="2024-06-03T17:47:33.181" v="25" actId="478"/>
          <ac:picMkLst>
            <pc:docMk/>
            <pc:sldMk cId="2638960940" sldId="358"/>
            <ac:picMk id="3" creationId="{6E51AD28-EE5A-20FC-D518-EFA72DDB0174}"/>
          </ac:picMkLst>
        </pc:picChg>
      </pc:sldChg>
      <pc:sldChg chg="delSp mod delAnim">
        <pc:chgData name="Elly Anastasiades" userId="73977e1c-e180-4055-ae90-b545994b8f7a" providerId="ADAL" clId="{8817EAF2-45F7-7042-AAFF-EB87856CCBDA}" dt="2024-06-03T17:48:05.717" v="35" actId="478"/>
        <pc:sldMkLst>
          <pc:docMk/>
          <pc:sldMk cId="294443758" sldId="360"/>
        </pc:sldMkLst>
        <pc:picChg chg="del">
          <ac:chgData name="Elly Anastasiades" userId="73977e1c-e180-4055-ae90-b545994b8f7a" providerId="ADAL" clId="{8817EAF2-45F7-7042-AAFF-EB87856CCBDA}" dt="2024-06-03T17:48:05.717" v="35" actId="478"/>
          <ac:picMkLst>
            <pc:docMk/>
            <pc:sldMk cId="294443758" sldId="360"/>
            <ac:picMk id="3" creationId="{D9512E5C-CE3B-8D41-72E0-B3F160065BF8}"/>
          </ac:picMkLst>
        </pc:picChg>
      </pc:sldChg>
      <pc:sldChg chg="delSp mod delAnim">
        <pc:chgData name="Elly Anastasiades" userId="73977e1c-e180-4055-ae90-b545994b8f7a" providerId="ADAL" clId="{8817EAF2-45F7-7042-AAFF-EB87856CCBDA}" dt="2024-06-03T17:48:08.831" v="36" actId="478"/>
        <pc:sldMkLst>
          <pc:docMk/>
          <pc:sldMk cId="3441424854" sldId="361"/>
        </pc:sldMkLst>
        <pc:picChg chg="del">
          <ac:chgData name="Elly Anastasiades" userId="73977e1c-e180-4055-ae90-b545994b8f7a" providerId="ADAL" clId="{8817EAF2-45F7-7042-AAFF-EB87856CCBDA}" dt="2024-06-03T17:48:08.831" v="36" actId="478"/>
          <ac:picMkLst>
            <pc:docMk/>
            <pc:sldMk cId="3441424854" sldId="361"/>
            <ac:picMk id="3" creationId="{D79583CE-4821-5BDC-553D-0A75A429C42E}"/>
          </ac:picMkLst>
        </pc:picChg>
      </pc:sldChg>
      <pc:sldChg chg="delSp mod delAnim">
        <pc:chgData name="Elly Anastasiades" userId="73977e1c-e180-4055-ae90-b545994b8f7a" providerId="ADAL" clId="{8817EAF2-45F7-7042-AAFF-EB87856CCBDA}" dt="2024-06-03T17:50:25.389" v="47" actId="478"/>
        <pc:sldMkLst>
          <pc:docMk/>
          <pc:sldMk cId="4151439746" sldId="362"/>
        </pc:sldMkLst>
        <pc:picChg chg="del">
          <ac:chgData name="Elly Anastasiades" userId="73977e1c-e180-4055-ae90-b545994b8f7a" providerId="ADAL" clId="{8817EAF2-45F7-7042-AAFF-EB87856CCBDA}" dt="2024-06-03T17:50:25.389" v="47" actId="478"/>
          <ac:picMkLst>
            <pc:docMk/>
            <pc:sldMk cId="4151439746" sldId="362"/>
            <ac:picMk id="5" creationId="{54B5508F-015C-F396-5624-4855415BBB2B}"/>
          </ac:picMkLst>
        </pc:picChg>
      </pc:sldChg>
      <pc:sldChg chg="delSp mod delAnim">
        <pc:chgData name="Elly Anastasiades" userId="73977e1c-e180-4055-ae90-b545994b8f7a" providerId="ADAL" clId="{8817EAF2-45F7-7042-AAFF-EB87856CCBDA}" dt="2024-06-03T17:49:56.504" v="37" actId="478"/>
        <pc:sldMkLst>
          <pc:docMk/>
          <pc:sldMk cId="4114052373" sldId="363"/>
        </pc:sldMkLst>
        <pc:picChg chg="del">
          <ac:chgData name="Elly Anastasiades" userId="73977e1c-e180-4055-ae90-b545994b8f7a" providerId="ADAL" clId="{8817EAF2-45F7-7042-AAFF-EB87856CCBDA}" dt="2024-06-03T17:49:56.504" v="37" actId="478"/>
          <ac:picMkLst>
            <pc:docMk/>
            <pc:sldMk cId="4114052373" sldId="363"/>
            <ac:picMk id="8" creationId="{315CE6EC-9638-7D6E-A573-840C52983D94}"/>
          </ac:picMkLst>
        </pc:picChg>
      </pc:sldChg>
    </pc:docChg>
  </pc:docChgLst>
  <pc:docChgLst>
    <pc:chgData name="Elly Anastasiades" userId="73977e1c-e180-4055-ae90-b545994b8f7a" providerId="ADAL" clId="{89474D28-FE46-B744-8BC1-2CEE35DB798D}"/>
    <pc:docChg chg="undo redo custSel addSld delSld modSld sldOrd">
      <pc:chgData name="Elly Anastasiades" userId="73977e1c-e180-4055-ae90-b545994b8f7a" providerId="ADAL" clId="{89474D28-FE46-B744-8BC1-2CEE35DB798D}" dt="2023-10-21T12:45:47.121" v="6043" actId="1076"/>
      <pc:docMkLst>
        <pc:docMk/>
      </pc:docMkLst>
      <pc:sldChg chg="modSp mod modNotesTx">
        <pc:chgData name="Elly Anastasiades" userId="73977e1c-e180-4055-ae90-b545994b8f7a" providerId="ADAL" clId="{89474D28-FE46-B744-8BC1-2CEE35DB798D}" dt="2023-10-21T11:41:53.098" v="4889" actId="1076"/>
        <pc:sldMkLst>
          <pc:docMk/>
          <pc:sldMk cId="1161591771" sldId="256"/>
        </pc:sldMkLst>
        <pc:spChg chg="mod">
          <ac:chgData name="Elly Anastasiades" userId="73977e1c-e180-4055-ae90-b545994b8f7a" providerId="ADAL" clId="{89474D28-FE46-B744-8BC1-2CEE35DB798D}" dt="2023-10-21T11:41:53.098" v="4889" actId="1076"/>
          <ac:spMkLst>
            <pc:docMk/>
            <pc:sldMk cId="1161591771" sldId="256"/>
            <ac:spMk id="2" creationId="{A2DF4CEB-918A-0472-B6E4-4689B9CD397B}"/>
          </ac:spMkLst>
        </pc:spChg>
      </pc:sldChg>
      <pc:sldChg chg="modSp mod modNotesTx">
        <pc:chgData name="Elly Anastasiades" userId="73977e1c-e180-4055-ae90-b545994b8f7a" providerId="ADAL" clId="{89474D28-FE46-B744-8BC1-2CEE35DB798D}" dt="2023-10-21T11:50:33.048" v="4983" actId="20577"/>
        <pc:sldMkLst>
          <pc:docMk/>
          <pc:sldMk cId="3095192600" sldId="257"/>
        </pc:sldMkLst>
        <pc:spChg chg="mod">
          <ac:chgData name="Elly Anastasiades" userId="73977e1c-e180-4055-ae90-b545994b8f7a" providerId="ADAL" clId="{89474D28-FE46-B744-8BC1-2CEE35DB798D}" dt="2023-10-21T11:50:33.048" v="4983" actId="20577"/>
          <ac:spMkLst>
            <pc:docMk/>
            <pc:sldMk cId="3095192600" sldId="257"/>
            <ac:spMk id="3" creationId="{955EAADD-A301-109F-8EFC-1CA571189100}"/>
          </ac:spMkLst>
        </pc:spChg>
      </pc:sldChg>
      <pc:sldChg chg="addSp delSp modSp mod ord modNotesTx">
        <pc:chgData name="Elly Anastasiades" userId="73977e1c-e180-4055-ae90-b545994b8f7a" providerId="ADAL" clId="{89474D28-FE46-B744-8BC1-2CEE35DB798D}" dt="2023-10-13T06:56:02.755" v="2904" actId="20577"/>
        <pc:sldMkLst>
          <pc:docMk/>
          <pc:sldMk cId="2385340137" sldId="258"/>
        </pc:sldMkLst>
        <pc:spChg chg="mod">
          <ac:chgData name="Elly Anastasiades" userId="73977e1c-e180-4055-ae90-b545994b8f7a" providerId="ADAL" clId="{89474D28-FE46-B744-8BC1-2CEE35DB798D}" dt="2023-10-13T06:50:18.494" v="2576" actId="1036"/>
          <ac:spMkLst>
            <pc:docMk/>
            <pc:sldMk cId="2385340137" sldId="258"/>
            <ac:spMk id="3" creationId="{87C109BD-CA63-7576-B59F-EE2154EAEDF9}"/>
          </ac:spMkLst>
        </pc:spChg>
        <pc:spChg chg="del">
          <ac:chgData name="Elly Anastasiades" userId="73977e1c-e180-4055-ae90-b545994b8f7a" providerId="ADAL" clId="{89474D28-FE46-B744-8BC1-2CEE35DB798D}" dt="2023-10-13T06:47:09.860" v="2305" actId="478"/>
          <ac:spMkLst>
            <pc:docMk/>
            <pc:sldMk cId="2385340137" sldId="258"/>
            <ac:spMk id="4" creationId="{1588DAF7-2A8E-234F-5DF0-E868490548D6}"/>
          </ac:spMkLst>
        </pc:spChg>
        <pc:spChg chg="add del mod">
          <ac:chgData name="Elly Anastasiades" userId="73977e1c-e180-4055-ae90-b545994b8f7a" providerId="ADAL" clId="{89474D28-FE46-B744-8BC1-2CEE35DB798D}" dt="2023-10-13T06:46:53.866" v="2298"/>
          <ac:spMkLst>
            <pc:docMk/>
            <pc:sldMk cId="2385340137" sldId="258"/>
            <ac:spMk id="7" creationId="{B02213FB-151E-C25F-F733-8BB178A60CD9}"/>
          </ac:spMkLst>
        </pc:spChg>
        <pc:spChg chg="add del mod">
          <ac:chgData name="Elly Anastasiades" userId="73977e1c-e180-4055-ae90-b545994b8f7a" providerId="ADAL" clId="{89474D28-FE46-B744-8BC1-2CEE35DB798D}" dt="2023-10-13T06:49:50.952" v="2563" actId="478"/>
          <ac:spMkLst>
            <pc:docMk/>
            <pc:sldMk cId="2385340137" sldId="258"/>
            <ac:spMk id="11" creationId="{29F05717-1BA8-3C18-2AEE-3BD19C8B0043}"/>
          </ac:spMkLst>
        </pc:spChg>
        <pc:spChg chg="add mod">
          <ac:chgData name="Elly Anastasiades" userId="73977e1c-e180-4055-ae90-b545994b8f7a" providerId="ADAL" clId="{89474D28-FE46-B744-8BC1-2CEE35DB798D}" dt="2023-10-13T06:50:24.769" v="2577" actId="1076"/>
          <ac:spMkLst>
            <pc:docMk/>
            <pc:sldMk cId="2385340137" sldId="258"/>
            <ac:spMk id="12" creationId="{5A9D4FBA-4FB1-BDC2-A33D-49D34DB6520D}"/>
          </ac:spMkLst>
        </pc:spChg>
        <pc:picChg chg="del">
          <ac:chgData name="Elly Anastasiades" userId="73977e1c-e180-4055-ae90-b545994b8f7a" providerId="ADAL" clId="{89474D28-FE46-B744-8BC1-2CEE35DB798D}" dt="2023-10-13T06:46:46.503" v="2297" actId="478"/>
          <ac:picMkLst>
            <pc:docMk/>
            <pc:sldMk cId="2385340137" sldId="258"/>
            <ac:picMk id="5" creationId="{B5DCA03F-4058-7B8D-C05C-62213B139B3C}"/>
          </ac:picMkLst>
        </pc:picChg>
        <pc:picChg chg="add mod">
          <ac:chgData name="Elly Anastasiades" userId="73977e1c-e180-4055-ae90-b545994b8f7a" providerId="ADAL" clId="{89474D28-FE46-B744-8BC1-2CEE35DB798D}" dt="2023-10-13T06:50:12.457" v="2568" actId="1076"/>
          <ac:picMkLst>
            <pc:docMk/>
            <pc:sldMk cId="2385340137" sldId="258"/>
            <ac:picMk id="9" creationId="{ADF0D0E6-0198-F683-4397-6F3A4C196F4E}"/>
          </ac:picMkLst>
        </pc:picChg>
      </pc:sldChg>
      <pc:sldChg chg="del">
        <pc:chgData name="Elly Anastasiades" userId="73977e1c-e180-4055-ae90-b545994b8f7a" providerId="ADAL" clId="{89474D28-FE46-B744-8BC1-2CEE35DB798D}" dt="2023-10-21T11:23:51.081" v="3676" actId="2696"/>
        <pc:sldMkLst>
          <pc:docMk/>
          <pc:sldMk cId="212532661" sldId="259"/>
        </pc:sldMkLst>
      </pc:sldChg>
      <pc:sldChg chg="addSp delSp modSp mod modNotesTx">
        <pc:chgData name="Elly Anastasiades" userId="73977e1c-e180-4055-ae90-b545994b8f7a" providerId="ADAL" clId="{89474D28-FE46-B744-8BC1-2CEE35DB798D}" dt="2023-10-13T06:43:11.409" v="2266" actId="20577"/>
        <pc:sldMkLst>
          <pc:docMk/>
          <pc:sldMk cId="46029707" sldId="261"/>
        </pc:sldMkLst>
        <pc:spChg chg="add del mod">
          <ac:chgData name="Elly Anastasiades" userId="73977e1c-e180-4055-ae90-b545994b8f7a" providerId="ADAL" clId="{89474D28-FE46-B744-8BC1-2CEE35DB798D}" dt="2023-10-12T12:48:07.164" v="153" actId="478"/>
          <ac:spMkLst>
            <pc:docMk/>
            <pc:sldMk cId="46029707" sldId="261"/>
            <ac:spMk id="3" creationId="{B5D46623-62AD-4E21-7B03-C3A335C5240B}"/>
          </ac:spMkLst>
        </pc:spChg>
        <pc:spChg chg="add mod">
          <ac:chgData name="Elly Anastasiades" userId="73977e1c-e180-4055-ae90-b545994b8f7a" providerId="ADAL" clId="{89474D28-FE46-B744-8BC1-2CEE35DB798D}" dt="2023-10-12T12:48:02.572" v="152" actId="20577"/>
          <ac:spMkLst>
            <pc:docMk/>
            <pc:sldMk cId="46029707" sldId="261"/>
            <ac:spMk id="4" creationId="{E5A3D5F8-EA13-C887-AE22-99171323FF0C}"/>
          </ac:spMkLst>
        </pc:spChg>
        <pc:spChg chg="del mod">
          <ac:chgData name="Elly Anastasiades" userId="73977e1c-e180-4055-ae90-b545994b8f7a" providerId="ADAL" clId="{89474D28-FE46-B744-8BC1-2CEE35DB798D}" dt="2023-10-12T12:47:43.678" v="113" actId="478"/>
          <ac:spMkLst>
            <pc:docMk/>
            <pc:sldMk cId="46029707" sldId="261"/>
            <ac:spMk id="6" creationId="{D8363B67-E0E5-382F-9701-57FA2E4308B8}"/>
          </ac:spMkLst>
        </pc:spChg>
        <pc:spChg chg="mod">
          <ac:chgData name="Elly Anastasiades" userId="73977e1c-e180-4055-ae90-b545994b8f7a" providerId="ADAL" clId="{89474D28-FE46-B744-8BC1-2CEE35DB798D}" dt="2023-10-12T12:48:13.833" v="163" actId="20577"/>
          <ac:spMkLst>
            <pc:docMk/>
            <pc:sldMk cId="46029707" sldId="261"/>
            <ac:spMk id="11" creationId="{3AD0A344-AB21-DEC7-EC77-6305543CBB23}"/>
          </ac:spMkLst>
        </pc:spChg>
        <pc:picChg chg="add del">
          <ac:chgData name="Elly Anastasiades" userId="73977e1c-e180-4055-ae90-b545994b8f7a" providerId="ADAL" clId="{89474D28-FE46-B744-8BC1-2CEE35DB798D}" dt="2023-10-12T12:42:54.827" v="36" actId="478"/>
          <ac:picMkLst>
            <pc:docMk/>
            <pc:sldMk cId="46029707" sldId="261"/>
            <ac:picMk id="9" creationId="{698726DA-B92D-0267-CE00-38DD4C93B0BE}"/>
          </ac:picMkLst>
        </pc:picChg>
        <pc:picChg chg="add mod">
          <ac:chgData name="Elly Anastasiades" userId="73977e1c-e180-4055-ae90-b545994b8f7a" providerId="ADAL" clId="{89474D28-FE46-B744-8BC1-2CEE35DB798D}" dt="2023-10-12T12:48:10.193" v="154" actId="1076"/>
          <ac:picMkLst>
            <pc:docMk/>
            <pc:sldMk cId="46029707" sldId="261"/>
            <ac:picMk id="1026" creationId="{6C631DD3-2DA7-25FA-28A7-A856AAE8880A}"/>
          </ac:picMkLst>
        </pc:picChg>
      </pc:sldChg>
      <pc:sldChg chg="del ord">
        <pc:chgData name="Elly Anastasiades" userId="73977e1c-e180-4055-ae90-b545994b8f7a" providerId="ADAL" clId="{89474D28-FE46-B744-8BC1-2CEE35DB798D}" dt="2023-10-13T07:04:06.140" v="2995" actId="2696"/>
        <pc:sldMkLst>
          <pc:docMk/>
          <pc:sldMk cId="834411887" sldId="262"/>
        </pc:sldMkLst>
      </pc:sldChg>
      <pc:sldChg chg="add">
        <pc:chgData name="Elly Anastasiades" userId="73977e1c-e180-4055-ae90-b545994b8f7a" providerId="ADAL" clId="{89474D28-FE46-B744-8BC1-2CEE35DB798D}" dt="2023-10-13T07:04:11.168" v="2996"/>
        <pc:sldMkLst>
          <pc:docMk/>
          <pc:sldMk cId="1631809704" sldId="262"/>
        </pc:sldMkLst>
      </pc:sldChg>
      <pc:sldChg chg="modSp del mod">
        <pc:chgData name="Elly Anastasiades" userId="73977e1c-e180-4055-ae90-b545994b8f7a" providerId="ADAL" clId="{89474D28-FE46-B744-8BC1-2CEE35DB798D}" dt="2023-10-21T11:23:51.081" v="3676" actId="2696"/>
        <pc:sldMkLst>
          <pc:docMk/>
          <pc:sldMk cId="1196686646" sldId="263"/>
        </pc:sldMkLst>
        <pc:spChg chg="mod">
          <ac:chgData name="Elly Anastasiades" userId="73977e1c-e180-4055-ae90-b545994b8f7a" providerId="ADAL" clId="{89474D28-FE46-B744-8BC1-2CEE35DB798D}" dt="2023-10-12T13:20:16.524" v="1304" actId="20577"/>
          <ac:spMkLst>
            <pc:docMk/>
            <pc:sldMk cId="1196686646" sldId="263"/>
            <ac:spMk id="3" creationId="{6A4D99DE-193D-AEAF-A352-8677F73763DD}"/>
          </ac:spMkLst>
        </pc:spChg>
      </pc:sldChg>
      <pc:sldChg chg="del">
        <pc:chgData name="Elly Anastasiades" userId="73977e1c-e180-4055-ae90-b545994b8f7a" providerId="ADAL" clId="{89474D28-FE46-B744-8BC1-2CEE35DB798D}" dt="2023-10-21T11:23:51.081" v="3676" actId="2696"/>
        <pc:sldMkLst>
          <pc:docMk/>
          <pc:sldMk cId="804237770" sldId="264"/>
        </pc:sldMkLst>
      </pc:sldChg>
      <pc:sldChg chg="del">
        <pc:chgData name="Elly Anastasiades" userId="73977e1c-e180-4055-ae90-b545994b8f7a" providerId="ADAL" clId="{89474D28-FE46-B744-8BC1-2CEE35DB798D}" dt="2023-10-21T11:23:51.081" v="3676" actId="2696"/>
        <pc:sldMkLst>
          <pc:docMk/>
          <pc:sldMk cId="1198702433" sldId="265"/>
        </pc:sldMkLst>
      </pc:sldChg>
      <pc:sldChg chg="modNotesTx">
        <pc:chgData name="Elly Anastasiades" userId="73977e1c-e180-4055-ae90-b545994b8f7a" providerId="ADAL" clId="{89474D28-FE46-B744-8BC1-2CEE35DB798D}" dt="2023-10-13T14:42:51.628" v="3438" actId="20577"/>
        <pc:sldMkLst>
          <pc:docMk/>
          <pc:sldMk cId="553319775" sldId="266"/>
        </pc:sldMkLst>
      </pc:sldChg>
      <pc:sldChg chg="del">
        <pc:chgData name="Elly Anastasiades" userId="73977e1c-e180-4055-ae90-b545994b8f7a" providerId="ADAL" clId="{89474D28-FE46-B744-8BC1-2CEE35DB798D}" dt="2023-10-21T11:23:51.081" v="3676" actId="2696"/>
        <pc:sldMkLst>
          <pc:docMk/>
          <pc:sldMk cId="3459474984" sldId="266"/>
        </pc:sldMkLst>
      </pc:sldChg>
      <pc:sldChg chg="del">
        <pc:chgData name="Elly Anastasiades" userId="73977e1c-e180-4055-ae90-b545994b8f7a" providerId="ADAL" clId="{89474D28-FE46-B744-8BC1-2CEE35DB798D}" dt="2023-10-21T11:23:51.081" v="3676" actId="2696"/>
        <pc:sldMkLst>
          <pc:docMk/>
          <pc:sldMk cId="3272189603" sldId="267"/>
        </pc:sldMkLst>
      </pc:sldChg>
      <pc:sldChg chg="del">
        <pc:chgData name="Elly Anastasiades" userId="73977e1c-e180-4055-ae90-b545994b8f7a" providerId="ADAL" clId="{89474D28-FE46-B744-8BC1-2CEE35DB798D}" dt="2023-10-21T11:23:51.081" v="3676" actId="2696"/>
        <pc:sldMkLst>
          <pc:docMk/>
          <pc:sldMk cId="3364164760" sldId="268"/>
        </pc:sldMkLst>
      </pc:sldChg>
      <pc:sldChg chg="del">
        <pc:chgData name="Elly Anastasiades" userId="73977e1c-e180-4055-ae90-b545994b8f7a" providerId="ADAL" clId="{89474D28-FE46-B744-8BC1-2CEE35DB798D}" dt="2023-10-21T11:23:51.081" v="3676" actId="2696"/>
        <pc:sldMkLst>
          <pc:docMk/>
          <pc:sldMk cId="1162684274" sldId="269"/>
        </pc:sldMkLst>
      </pc:sldChg>
      <pc:sldChg chg="ord modNotesTx">
        <pc:chgData name="Elly Anastasiades" userId="73977e1c-e180-4055-ae90-b545994b8f7a" providerId="ADAL" clId="{89474D28-FE46-B744-8BC1-2CEE35DB798D}" dt="2023-10-13T06:33:32.592" v="2052" actId="20578"/>
        <pc:sldMkLst>
          <pc:docMk/>
          <pc:sldMk cId="2298938459" sldId="273"/>
        </pc:sldMkLst>
      </pc:sldChg>
      <pc:sldChg chg="add">
        <pc:chgData name="Elly Anastasiades" userId="73977e1c-e180-4055-ae90-b545994b8f7a" providerId="ADAL" clId="{89474D28-FE46-B744-8BC1-2CEE35DB798D}" dt="2023-10-13T07:04:11.168" v="2996"/>
        <pc:sldMkLst>
          <pc:docMk/>
          <pc:sldMk cId="2436617761" sldId="274"/>
        </pc:sldMkLst>
      </pc:sldChg>
      <pc:sldChg chg="del ord">
        <pc:chgData name="Elly Anastasiades" userId="73977e1c-e180-4055-ae90-b545994b8f7a" providerId="ADAL" clId="{89474D28-FE46-B744-8BC1-2CEE35DB798D}" dt="2023-10-13T07:04:06.140" v="2995" actId="2696"/>
        <pc:sldMkLst>
          <pc:docMk/>
          <pc:sldMk cId="2623576625" sldId="274"/>
        </pc:sldMkLst>
      </pc:sldChg>
      <pc:sldChg chg="addSp delSp modSp add del mod ord modNotesTx">
        <pc:chgData name="Elly Anastasiades" userId="73977e1c-e180-4055-ae90-b545994b8f7a" providerId="ADAL" clId="{89474D28-FE46-B744-8BC1-2CEE35DB798D}" dt="2023-10-13T14:16:02.365" v="3015" actId="2696"/>
        <pc:sldMkLst>
          <pc:docMk/>
          <pc:sldMk cId="2709254048" sldId="275"/>
        </pc:sldMkLst>
        <pc:spChg chg="mod">
          <ac:chgData name="Elly Anastasiades" userId="73977e1c-e180-4055-ae90-b545994b8f7a" providerId="ADAL" clId="{89474D28-FE46-B744-8BC1-2CEE35DB798D}" dt="2023-10-13T06:17:24.832" v="1700" actId="20577"/>
          <ac:spMkLst>
            <pc:docMk/>
            <pc:sldMk cId="2709254048" sldId="275"/>
            <ac:spMk id="2" creationId="{782CA859-3999-ECC2-511C-298B8401E2D9}"/>
          </ac:spMkLst>
        </pc:spChg>
        <pc:spChg chg="del">
          <ac:chgData name="Elly Anastasiades" userId="73977e1c-e180-4055-ae90-b545994b8f7a" providerId="ADAL" clId="{89474D28-FE46-B744-8BC1-2CEE35DB798D}" dt="2023-10-13T06:17:18.433" v="1677" actId="478"/>
          <ac:spMkLst>
            <pc:docMk/>
            <pc:sldMk cId="2709254048" sldId="275"/>
            <ac:spMk id="5" creationId="{9D096005-E698-1C58-34FD-0F32B85C70D2}"/>
          </ac:spMkLst>
        </pc:spChg>
        <pc:spChg chg="add del mod">
          <ac:chgData name="Elly Anastasiades" userId="73977e1c-e180-4055-ae90-b545994b8f7a" providerId="ADAL" clId="{89474D28-FE46-B744-8BC1-2CEE35DB798D}" dt="2023-10-13T06:22:26.400" v="1877" actId="478"/>
          <ac:spMkLst>
            <pc:docMk/>
            <pc:sldMk cId="2709254048" sldId="275"/>
            <ac:spMk id="8" creationId="{F1ED784A-1796-F21F-EE37-3529D9080BF7}"/>
          </ac:spMkLst>
        </pc:spChg>
        <pc:spChg chg="add mod">
          <ac:chgData name="Elly Anastasiades" userId="73977e1c-e180-4055-ae90-b545994b8f7a" providerId="ADAL" clId="{89474D28-FE46-B744-8BC1-2CEE35DB798D}" dt="2023-10-13T06:26:17.932" v="1934" actId="113"/>
          <ac:spMkLst>
            <pc:docMk/>
            <pc:sldMk cId="2709254048" sldId="275"/>
            <ac:spMk id="15" creationId="{243D5A9C-9544-1775-9568-87C7D3040753}"/>
          </ac:spMkLst>
        </pc:spChg>
        <pc:spChg chg="add mod">
          <ac:chgData name="Elly Anastasiades" userId="73977e1c-e180-4055-ae90-b545994b8f7a" providerId="ADAL" clId="{89474D28-FE46-B744-8BC1-2CEE35DB798D}" dt="2023-10-13T06:26:10.799" v="1932" actId="113"/>
          <ac:spMkLst>
            <pc:docMk/>
            <pc:sldMk cId="2709254048" sldId="275"/>
            <ac:spMk id="16" creationId="{F7698861-2B27-B542-C299-B6D8A7085B0A}"/>
          </ac:spMkLst>
        </pc:spChg>
        <pc:spChg chg="add mod">
          <ac:chgData name="Elly Anastasiades" userId="73977e1c-e180-4055-ae90-b545994b8f7a" providerId="ADAL" clId="{89474D28-FE46-B744-8BC1-2CEE35DB798D}" dt="2023-10-13T06:26:02.231" v="1930" actId="207"/>
          <ac:spMkLst>
            <pc:docMk/>
            <pc:sldMk cId="2709254048" sldId="275"/>
            <ac:spMk id="18" creationId="{343A50E3-A001-3508-B48D-EC68718C3419}"/>
          </ac:spMkLst>
        </pc:spChg>
        <pc:picChg chg="del mod">
          <ac:chgData name="Elly Anastasiades" userId="73977e1c-e180-4055-ae90-b545994b8f7a" providerId="ADAL" clId="{89474D28-FE46-B744-8BC1-2CEE35DB798D}" dt="2023-10-13T06:22:22.783" v="1875" actId="478"/>
          <ac:picMkLst>
            <pc:docMk/>
            <pc:sldMk cId="2709254048" sldId="275"/>
            <ac:picMk id="4" creationId="{E5113392-3773-4FF9-780F-7DBEF0DFD654}"/>
          </ac:picMkLst>
        </pc:picChg>
        <pc:picChg chg="add mod">
          <ac:chgData name="Elly Anastasiades" userId="73977e1c-e180-4055-ae90-b545994b8f7a" providerId="ADAL" clId="{89474D28-FE46-B744-8BC1-2CEE35DB798D}" dt="2023-10-13T06:22:36.067" v="1879" actId="1076"/>
          <ac:picMkLst>
            <pc:docMk/>
            <pc:sldMk cId="2709254048" sldId="275"/>
            <ac:picMk id="6" creationId="{2132F08C-13E1-4C33-0936-60BCCC922AB3}"/>
          </ac:picMkLst>
        </pc:picChg>
        <pc:picChg chg="add mod">
          <ac:chgData name="Elly Anastasiades" userId="73977e1c-e180-4055-ae90-b545994b8f7a" providerId="ADAL" clId="{89474D28-FE46-B744-8BC1-2CEE35DB798D}" dt="2023-10-13T06:23:43.254" v="1897" actId="1076"/>
          <ac:picMkLst>
            <pc:docMk/>
            <pc:sldMk cId="2709254048" sldId="275"/>
            <ac:picMk id="10" creationId="{A620DE23-4665-8C77-0DB3-30322473AAA5}"/>
          </ac:picMkLst>
        </pc:picChg>
        <pc:picChg chg="add mod">
          <ac:chgData name="Elly Anastasiades" userId="73977e1c-e180-4055-ae90-b545994b8f7a" providerId="ADAL" clId="{89474D28-FE46-B744-8BC1-2CEE35DB798D}" dt="2023-10-13T06:24:40.879" v="1912" actId="1076"/>
          <ac:picMkLst>
            <pc:docMk/>
            <pc:sldMk cId="2709254048" sldId="275"/>
            <ac:picMk id="12" creationId="{E3786476-68C7-FAAA-3D9B-E1274928A0BA}"/>
          </ac:picMkLst>
        </pc:picChg>
        <pc:picChg chg="add mod">
          <ac:chgData name="Elly Anastasiades" userId="73977e1c-e180-4055-ae90-b545994b8f7a" providerId="ADAL" clId="{89474D28-FE46-B744-8BC1-2CEE35DB798D}" dt="2023-10-13T06:26:26.637" v="1935" actId="1076"/>
          <ac:picMkLst>
            <pc:docMk/>
            <pc:sldMk cId="2709254048" sldId="275"/>
            <ac:picMk id="14" creationId="{E2A882CE-789F-9E95-2C53-D7E1632A1BA1}"/>
          </ac:picMkLst>
        </pc:picChg>
      </pc:sldChg>
      <pc:sldChg chg="addSp delSp modSp del mod ord modNotesTx">
        <pc:chgData name="Elly Anastasiades" userId="73977e1c-e180-4055-ae90-b545994b8f7a" providerId="ADAL" clId="{89474D28-FE46-B744-8BC1-2CEE35DB798D}" dt="2023-10-21T11:23:51.081" v="3676" actId="2696"/>
        <pc:sldMkLst>
          <pc:docMk/>
          <pc:sldMk cId="2221729524" sldId="276"/>
        </pc:sldMkLst>
        <pc:spChg chg="mod">
          <ac:chgData name="Elly Anastasiades" userId="73977e1c-e180-4055-ae90-b545994b8f7a" providerId="ADAL" clId="{89474D28-FE46-B744-8BC1-2CEE35DB798D}" dt="2023-10-13T14:35:32.911" v="3102" actId="20577"/>
          <ac:spMkLst>
            <pc:docMk/>
            <pc:sldMk cId="2221729524" sldId="276"/>
            <ac:spMk id="2" creationId="{BF94F431-F917-8493-8BDF-DDED5B6FFF8D}"/>
          </ac:spMkLst>
        </pc:spChg>
        <pc:spChg chg="del">
          <ac:chgData name="Elly Anastasiades" userId="73977e1c-e180-4055-ae90-b545994b8f7a" providerId="ADAL" clId="{89474D28-FE46-B744-8BC1-2CEE35DB798D}" dt="2023-10-13T14:15:05.893" v="3009" actId="478"/>
          <ac:spMkLst>
            <pc:docMk/>
            <pc:sldMk cId="2221729524" sldId="276"/>
            <ac:spMk id="3" creationId="{BAF8D0F6-6A53-2D05-E7C1-5C206A2BBEB5}"/>
          </ac:spMkLst>
        </pc:spChg>
        <pc:spChg chg="add del mod">
          <ac:chgData name="Elly Anastasiades" userId="73977e1c-e180-4055-ae90-b545994b8f7a" providerId="ADAL" clId="{89474D28-FE46-B744-8BC1-2CEE35DB798D}" dt="2023-10-13T14:15:08.332" v="3010" actId="478"/>
          <ac:spMkLst>
            <pc:docMk/>
            <pc:sldMk cId="2221729524" sldId="276"/>
            <ac:spMk id="5" creationId="{59DA46B9-71EC-FB7F-E7FD-B5D99251F673}"/>
          </ac:spMkLst>
        </pc:spChg>
        <pc:picChg chg="mod">
          <ac:chgData name="Elly Anastasiades" userId="73977e1c-e180-4055-ae90-b545994b8f7a" providerId="ADAL" clId="{89474D28-FE46-B744-8BC1-2CEE35DB798D}" dt="2023-10-13T14:15:16.297" v="3013" actId="1076"/>
          <ac:picMkLst>
            <pc:docMk/>
            <pc:sldMk cId="2221729524" sldId="276"/>
            <ac:picMk id="1028" creationId="{2B7BEBA0-9B26-2352-0810-D6BA60D56942}"/>
          </ac:picMkLst>
        </pc:picChg>
      </pc:sldChg>
      <pc:sldChg chg="modSp del mod ord modNotesTx">
        <pc:chgData name="Elly Anastasiades" userId="73977e1c-e180-4055-ae90-b545994b8f7a" providerId="ADAL" clId="{89474D28-FE46-B744-8BC1-2CEE35DB798D}" dt="2023-10-21T11:23:51.081" v="3676" actId="2696"/>
        <pc:sldMkLst>
          <pc:docMk/>
          <pc:sldMk cId="2199160547" sldId="277"/>
        </pc:sldMkLst>
        <pc:spChg chg="mod">
          <ac:chgData name="Elly Anastasiades" userId="73977e1c-e180-4055-ae90-b545994b8f7a" providerId="ADAL" clId="{89474D28-FE46-B744-8BC1-2CEE35DB798D}" dt="2023-10-13T14:35:23.900" v="3101" actId="20577"/>
          <ac:spMkLst>
            <pc:docMk/>
            <pc:sldMk cId="2199160547" sldId="277"/>
            <ac:spMk id="7" creationId="{348187B6-81A7-A023-A46A-1C63BF8FEFD0}"/>
          </ac:spMkLst>
        </pc:spChg>
      </pc:sldChg>
      <pc:sldChg chg="del">
        <pc:chgData name="Elly Anastasiades" userId="73977e1c-e180-4055-ae90-b545994b8f7a" providerId="ADAL" clId="{89474D28-FE46-B744-8BC1-2CEE35DB798D}" dt="2023-10-21T11:23:51.081" v="3676" actId="2696"/>
        <pc:sldMkLst>
          <pc:docMk/>
          <pc:sldMk cId="1089820974" sldId="278"/>
        </pc:sldMkLst>
      </pc:sldChg>
      <pc:sldChg chg="modSp add del mod modNotesTx">
        <pc:chgData name="Elly Anastasiades" userId="73977e1c-e180-4055-ae90-b545994b8f7a" providerId="ADAL" clId="{89474D28-FE46-B744-8BC1-2CEE35DB798D}" dt="2023-10-21T11:23:51.081" v="3676" actId="2696"/>
        <pc:sldMkLst>
          <pc:docMk/>
          <pc:sldMk cId="453379377" sldId="279"/>
        </pc:sldMkLst>
        <pc:spChg chg="mod">
          <ac:chgData name="Elly Anastasiades" userId="73977e1c-e180-4055-ae90-b545994b8f7a" providerId="ADAL" clId="{89474D28-FE46-B744-8BC1-2CEE35DB798D}" dt="2023-10-21T10:43:48.092" v="3556" actId="20577"/>
          <ac:spMkLst>
            <pc:docMk/>
            <pc:sldMk cId="453379377" sldId="279"/>
            <ac:spMk id="2" creationId="{0F3705A6-3AF2-CE60-6CFA-21E85796F28C}"/>
          </ac:spMkLst>
        </pc:spChg>
      </pc:sldChg>
      <pc:sldChg chg="del">
        <pc:chgData name="Elly Anastasiades" userId="73977e1c-e180-4055-ae90-b545994b8f7a" providerId="ADAL" clId="{89474D28-FE46-B744-8BC1-2CEE35DB798D}" dt="2023-10-21T10:43:21.919" v="3551" actId="2696"/>
        <pc:sldMkLst>
          <pc:docMk/>
          <pc:sldMk cId="3136594603" sldId="279"/>
        </pc:sldMkLst>
      </pc:sldChg>
      <pc:sldChg chg="add del">
        <pc:chgData name="Elly Anastasiades" userId="73977e1c-e180-4055-ae90-b545994b8f7a" providerId="ADAL" clId="{89474D28-FE46-B744-8BC1-2CEE35DB798D}" dt="2023-10-21T11:23:51.081" v="3676" actId="2696"/>
        <pc:sldMkLst>
          <pc:docMk/>
          <pc:sldMk cId="2593127052" sldId="280"/>
        </pc:sldMkLst>
      </pc:sldChg>
      <pc:sldChg chg="del modNotesTx">
        <pc:chgData name="Elly Anastasiades" userId="73977e1c-e180-4055-ae90-b545994b8f7a" providerId="ADAL" clId="{89474D28-FE46-B744-8BC1-2CEE35DB798D}" dt="2023-10-21T10:43:21.919" v="3551" actId="2696"/>
        <pc:sldMkLst>
          <pc:docMk/>
          <pc:sldMk cId="3073866824" sldId="280"/>
        </pc:sldMkLst>
      </pc:sldChg>
      <pc:sldChg chg="modSp add del mod">
        <pc:chgData name="Elly Anastasiades" userId="73977e1c-e180-4055-ae90-b545994b8f7a" providerId="ADAL" clId="{89474D28-FE46-B744-8BC1-2CEE35DB798D}" dt="2023-10-21T11:23:51.081" v="3676" actId="2696"/>
        <pc:sldMkLst>
          <pc:docMk/>
          <pc:sldMk cId="303483293" sldId="281"/>
        </pc:sldMkLst>
        <pc:spChg chg="mod">
          <ac:chgData name="Elly Anastasiades" userId="73977e1c-e180-4055-ae90-b545994b8f7a" providerId="ADAL" clId="{89474D28-FE46-B744-8BC1-2CEE35DB798D}" dt="2023-10-21T10:44:02.487" v="3567" actId="20577"/>
          <ac:spMkLst>
            <pc:docMk/>
            <pc:sldMk cId="303483293" sldId="281"/>
            <ac:spMk id="2" creationId="{0F3705A6-3AF2-CE60-6CFA-21E85796F28C}"/>
          </ac:spMkLst>
        </pc:spChg>
      </pc:sldChg>
      <pc:sldChg chg="del">
        <pc:chgData name="Elly Anastasiades" userId="73977e1c-e180-4055-ae90-b545994b8f7a" providerId="ADAL" clId="{89474D28-FE46-B744-8BC1-2CEE35DB798D}" dt="2023-10-21T10:43:21.919" v="3551" actId="2696"/>
        <pc:sldMkLst>
          <pc:docMk/>
          <pc:sldMk cId="2284465179" sldId="281"/>
        </pc:sldMkLst>
      </pc:sldChg>
      <pc:sldChg chg="del">
        <pc:chgData name="Elly Anastasiades" userId="73977e1c-e180-4055-ae90-b545994b8f7a" providerId="ADAL" clId="{89474D28-FE46-B744-8BC1-2CEE35DB798D}" dt="2023-10-21T10:43:21.919" v="3551" actId="2696"/>
        <pc:sldMkLst>
          <pc:docMk/>
          <pc:sldMk cId="146938399" sldId="283"/>
        </pc:sldMkLst>
      </pc:sldChg>
      <pc:sldChg chg="modSp add del mod">
        <pc:chgData name="Elly Anastasiades" userId="73977e1c-e180-4055-ae90-b545994b8f7a" providerId="ADAL" clId="{89474D28-FE46-B744-8BC1-2CEE35DB798D}" dt="2023-10-21T11:23:51.081" v="3676" actId="2696"/>
        <pc:sldMkLst>
          <pc:docMk/>
          <pc:sldMk cId="1431175441" sldId="283"/>
        </pc:sldMkLst>
        <pc:spChg chg="mod">
          <ac:chgData name="Elly Anastasiades" userId="73977e1c-e180-4055-ae90-b545994b8f7a" providerId="ADAL" clId="{89474D28-FE46-B744-8BC1-2CEE35DB798D}" dt="2023-10-21T10:44:16.691" v="3577" actId="20577"/>
          <ac:spMkLst>
            <pc:docMk/>
            <pc:sldMk cId="1431175441" sldId="283"/>
            <ac:spMk id="2" creationId="{EBC87DF6-3172-8D87-A101-508986B6C1C7}"/>
          </ac:spMkLst>
        </pc:spChg>
      </pc:sldChg>
      <pc:sldChg chg="del">
        <pc:chgData name="Elly Anastasiades" userId="73977e1c-e180-4055-ae90-b545994b8f7a" providerId="ADAL" clId="{89474D28-FE46-B744-8BC1-2CEE35DB798D}" dt="2023-10-21T11:23:51.081" v="3676" actId="2696"/>
        <pc:sldMkLst>
          <pc:docMk/>
          <pc:sldMk cId="2880133507" sldId="284"/>
        </pc:sldMkLst>
      </pc:sldChg>
      <pc:sldChg chg="del">
        <pc:chgData name="Elly Anastasiades" userId="73977e1c-e180-4055-ae90-b545994b8f7a" providerId="ADAL" clId="{89474D28-FE46-B744-8BC1-2CEE35DB798D}" dt="2023-10-21T11:24:09.246" v="3681" actId="2696"/>
        <pc:sldMkLst>
          <pc:docMk/>
          <pc:sldMk cId="2804829452" sldId="286"/>
        </pc:sldMkLst>
      </pc:sldChg>
      <pc:sldChg chg="del">
        <pc:chgData name="Elly Anastasiades" userId="73977e1c-e180-4055-ae90-b545994b8f7a" providerId="ADAL" clId="{89474D28-FE46-B744-8BC1-2CEE35DB798D}" dt="2023-10-21T11:23:51.081" v="3676" actId="2696"/>
        <pc:sldMkLst>
          <pc:docMk/>
          <pc:sldMk cId="904967119" sldId="287"/>
        </pc:sldMkLst>
      </pc:sldChg>
      <pc:sldChg chg="addSp delSp modSp mod">
        <pc:chgData name="Elly Anastasiades" userId="73977e1c-e180-4055-ae90-b545994b8f7a" providerId="ADAL" clId="{89474D28-FE46-B744-8BC1-2CEE35DB798D}" dt="2023-10-21T11:24:06.029" v="3680" actId="27636"/>
        <pc:sldMkLst>
          <pc:docMk/>
          <pc:sldMk cId="1464660085" sldId="288"/>
        </pc:sldMkLst>
        <pc:spChg chg="mod">
          <ac:chgData name="Elly Anastasiades" userId="73977e1c-e180-4055-ae90-b545994b8f7a" providerId="ADAL" clId="{89474D28-FE46-B744-8BC1-2CEE35DB798D}" dt="2023-10-21T09:42:24.642" v="3550" actId="20577"/>
          <ac:spMkLst>
            <pc:docMk/>
            <pc:sldMk cId="1464660085" sldId="288"/>
            <ac:spMk id="2" creationId="{276EAE20-1A27-4B08-0C44-16FCB733D575}"/>
          </ac:spMkLst>
        </pc:spChg>
        <pc:spChg chg="add del mod">
          <ac:chgData name="Elly Anastasiades" userId="73977e1c-e180-4055-ae90-b545994b8f7a" providerId="ADAL" clId="{89474D28-FE46-B744-8BC1-2CEE35DB798D}" dt="2023-10-21T11:24:06.029" v="3680" actId="27636"/>
          <ac:spMkLst>
            <pc:docMk/>
            <pc:sldMk cId="1464660085" sldId="288"/>
            <ac:spMk id="3" creationId="{6A4D99DE-193D-AEAF-A352-8677F73763DD}"/>
          </ac:spMkLst>
        </pc:spChg>
        <pc:spChg chg="add del mod">
          <ac:chgData name="Elly Anastasiades" userId="73977e1c-e180-4055-ae90-b545994b8f7a" providerId="ADAL" clId="{89474D28-FE46-B744-8BC1-2CEE35DB798D}" dt="2023-10-21T11:23:59.583" v="3678" actId="478"/>
          <ac:spMkLst>
            <pc:docMk/>
            <pc:sldMk cId="1464660085" sldId="288"/>
            <ac:spMk id="5" creationId="{402F6E72-1418-1FC0-5771-3FE97D1F4716}"/>
          </ac:spMkLst>
        </pc:spChg>
      </pc:sldChg>
      <pc:sldChg chg="del ord">
        <pc:chgData name="Elly Anastasiades" userId="73977e1c-e180-4055-ae90-b545994b8f7a" providerId="ADAL" clId="{89474D28-FE46-B744-8BC1-2CEE35DB798D}" dt="2023-10-21T11:23:51.081" v="3676" actId="2696"/>
        <pc:sldMkLst>
          <pc:docMk/>
          <pc:sldMk cId="4056201097" sldId="289"/>
        </pc:sldMkLst>
      </pc:sldChg>
      <pc:sldChg chg="del">
        <pc:chgData name="Elly Anastasiades" userId="73977e1c-e180-4055-ae90-b545994b8f7a" providerId="ADAL" clId="{89474D28-FE46-B744-8BC1-2CEE35DB798D}" dt="2023-10-21T11:23:51.081" v="3676" actId="2696"/>
        <pc:sldMkLst>
          <pc:docMk/>
          <pc:sldMk cId="3839526471" sldId="290"/>
        </pc:sldMkLst>
      </pc:sldChg>
      <pc:sldChg chg="del">
        <pc:chgData name="Elly Anastasiades" userId="73977e1c-e180-4055-ae90-b545994b8f7a" providerId="ADAL" clId="{89474D28-FE46-B744-8BC1-2CEE35DB798D}" dt="2023-10-21T11:23:51.081" v="3676" actId="2696"/>
        <pc:sldMkLst>
          <pc:docMk/>
          <pc:sldMk cId="85482702" sldId="292"/>
        </pc:sldMkLst>
      </pc:sldChg>
      <pc:sldChg chg="del">
        <pc:chgData name="Elly Anastasiades" userId="73977e1c-e180-4055-ae90-b545994b8f7a" providerId="ADAL" clId="{89474D28-FE46-B744-8BC1-2CEE35DB798D}" dt="2023-10-21T11:23:51.081" v="3676" actId="2696"/>
        <pc:sldMkLst>
          <pc:docMk/>
          <pc:sldMk cId="2784940768" sldId="294"/>
        </pc:sldMkLst>
      </pc:sldChg>
      <pc:sldChg chg="del ord">
        <pc:chgData name="Elly Anastasiades" userId="73977e1c-e180-4055-ae90-b545994b8f7a" providerId="ADAL" clId="{89474D28-FE46-B744-8BC1-2CEE35DB798D}" dt="2023-10-13T07:04:06.140" v="2995" actId="2696"/>
        <pc:sldMkLst>
          <pc:docMk/>
          <pc:sldMk cId="2075415033" sldId="295"/>
        </pc:sldMkLst>
      </pc:sldChg>
      <pc:sldChg chg="add">
        <pc:chgData name="Elly Anastasiades" userId="73977e1c-e180-4055-ae90-b545994b8f7a" providerId="ADAL" clId="{89474D28-FE46-B744-8BC1-2CEE35DB798D}" dt="2023-10-13T07:04:11.168" v="2996"/>
        <pc:sldMkLst>
          <pc:docMk/>
          <pc:sldMk cId="3810598397" sldId="295"/>
        </pc:sldMkLst>
      </pc:sldChg>
      <pc:sldChg chg="del">
        <pc:chgData name="Elly Anastasiades" userId="73977e1c-e180-4055-ae90-b545994b8f7a" providerId="ADAL" clId="{89474D28-FE46-B744-8BC1-2CEE35DB798D}" dt="2023-10-21T11:23:51.081" v="3676" actId="2696"/>
        <pc:sldMkLst>
          <pc:docMk/>
          <pc:sldMk cId="1248310737" sldId="296"/>
        </pc:sldMkLst>
      </pc:sldChg>
      <pc:sldChg chg="del">
        <pc:chgData name="Elly Anastasiades" userId="73977e1c-e180-4055-ae90-b545994b8f7a" providerId="ADAL" clId="{89474D28-FE46-B744-8BC1-2CEE35DB798D}" dt="2023-10-21T11:23:51.081" v="3676" actId="2696"/>
        <pc:sldMkLst>
          <pc:docMk/>
          <pc:sldMk cId="1714298704" sldId="297"/>
        </pc:sldMkLst>
      </pc:sldChg>
      <pc:sldChg chg="del">
        <pc:chgData name="Elly Anastasiades" userId="73977e1c-e180-4055-ae90-b545994b8f7a" providerId="ADAL" clId="{89474D28-FE46-B744-8BC1-2CEE35DB798D}" dt="2023-10-21T11:23:51.081" v="3676" actId="2696"/>
        <pc:sldMkLst>
          <pc:docMk/>
          <pc:sldMk cId="3644366913" sldId="298"/>
        </pc:sldMkLst>
      </pc:sldChg>
      <pc:sldChg chg="del">
        <pc:chgData name="Elly Anastasiades" userId="73977e1c-e180-4055-ae90-b545994b8f7a" providerId="ADAL" clId="{89474D28-FE46-B744-8BC1-2CEE35DB798D}" dt="2023-10-21T11:23:51.081" v="3676" actId="2696"/>
        <pc:sldMkLst>
          <pc:docMk/>
          <pc:sldMk cId="115865744" sldId="299"/>
        </pc:sldMkLst>
      </pc:sldChg>
      <pc:sldChg chg="del">
        <pc:chgData name="Elly Anastasiades" userId="73977e1c-e180-4055-ae90-b545994b8f7a" providerId="ADAL" clId="{89474D28-FE46-B744-8BC1-2CEE35DB798D}" dt="2023-10-21T11:23:51.081" v="3676" actId="2696"/>
        <pc:sldMkLst>
          <pc:docMk/>
          <pc:sldMk cId="1521311938" sldId="301"/>
        </pc:sldMkLst>
      </pc:sldChg>
      <pc:sldChg chg="modSp mod">
        <pc:chgData name="Elly Anastasiades" userId="73977e1c-e180-4055-ae90-b545994b8f7a" providerId="ADAL" clId="{89474D28-FE46-B744-8BC1-2CEE35DB798D}" dt="2023-10-13T14:18:51.355" v="3027" actId="5793"/>
        <pc:sldMkLst>
          <pc:docMk/>
          <pc:sldMk cId="4128089460" sldId="302"/>
        </pc:sldMkLst>
        <pc:spChg chg="mod">
          <ac:chgData name="Elly Anastasiades" userId="73977e1c-e180-4055-ae90-b545994b8f7a" providerId="ADAL" clId="{89474D28-FE46-B744-8BC1-2CEE35DB798D}" dt="2023-10-13T14:18:51.355" v="3027" actId="5793"/>
          <ac:spMkLst>
            <pc:docMk/>
            <pc:sldMk cId="4128089460" sldId="302"/>
            <ac:spMk id="6" creationId="{7D878C41-979B-FEC4-0DE5-F9FA9735B4F6}"/>
          </ac:spMkLst>
        </pc:spChg>
      </pc:sldChg>
      <pc:sldChg chg="modSp del mod">
        <pc:chgData name="Elly Anastasiades" userId="73977e1c-e180-4055-ae90-b545994b8f7a" providerId="ADAL" clId="{89474D28-FE46-B744-8BC1-2CEE35DB798D}" dt="2023-10-21T11:23:51.081" v="3676" actId="2696"/>
        <pc:sldMkLst>
          <pc:docMk/>
          <pc:sldMk cId="2802283053" sldId="303"/>
        </pc:sldMkLst>
        <pc:spChg chg="mod">
          <ac:chgData name="Elly Anastasiades" userId="73977e1c-e180-4055-ae90-b545994b8f7a" providerId="ADAL" clId="{89474D28-FE46-B744-8BC1-2CEE35DB798D}" dt="2023-10-13T14:35:59.484" v="3129" actId="27636"/>
          <ac:spMkLst>
            <pc:docMk/>
            <pc:sldMk cId="2802283053" sldId="303"/>
            <ac:spMk id="2" creationId="{782CA859-3999-ECC2-511C-298B8401E2D9}"/>
          </ac:spMkLst>
        </pc:spChg>
        <pc:spChg chg="mod">
          <ac:chgData name="Elly Anastasiades" userId="73977e1c-e180-4055-ae90-b545994b8f7a" providerId="ADAL" clId="{89474D28-FE46-B744-8BC1-2CEE35DB798D}" dt="2023-10-13T14:35:01.599" v="3100" actId="404"/>
          <ac:spMkLst>
            <pc:docMk/>
            <pc:sldMk cId="2802283053" sldId="303"/>
            <ac:spMk id="6" creationId="{7D878C41-979B-FEC4-0DE5-F9FA9735B4F6}"/>
          </ac:spMkLst>
        </pc:spChg>
      </pc:sldChg>
      <pc:sldChg chg="del">
        <pc:chgData name="Elly Anastasiades" userId="73977e1c-e180-4055-ae90-b545994b8f7a" providerId="ADAL" clId="{89474D28-FE46-B744-8BC1-2CEE35DB798D}" dt="2023-10-21T11:23:51.081" v="3676" actId="2696"/>
        <pc:sldMkLst>
          <pc:docMk/>
          <pc:sldMk cId="2627331260" sldId="304"/>
        </pc:sldMkLst>
      </pc:sldChg>
      <pc:sldChg chg="del">
        <pc:chgData name="Elly Anastasiades" userId="73977e1c-e180-4055-ae90-b545994b8f7a" providerId="ADAL" clId="{89474D28-FE46-B744-8BC1-2CEE35DB798D}" dt="2023-10-21T11:23:51.081" v="3676" actId="2696"/>
        <pc:sldMkLst>
          <pc:docMk/>
          <pc:sldMk cId="2033396321" sldId="305"/>
        </pc:sldMkLst>
      </pc:sldChg>
      <pc:sldChg chg="del">
        <pc:chgData name="Elly Anastasiades" userId="73977e1c-e180-4055-ae90-b545994b8f7a" providerId="ADAL" clId="{89474D28-FE46-B744-8BC1-2CEE35DB798D}" dt="2023-10-21T11:23:51.081" v="3676" actId="2696"/>
        <pc:sldMkLst>
          <pc:docMk/>
          <pc:sldMk cId="1852900947" sldId="306"/>
        </pc:sldMkLst>
      </pc:sldChg>
      <pc:sldChg chg="del">
        <pc:chgData name="Elly Anastasiades" userId="73977e1c-e180-4055-ae90-b545994b8f7a" providerId="ADAL" clId="{89474D28-FE46-B744-8BC1-2CEE35DB798D}" dt="2023-10-21T11:23:51.081" v="3676" actId="2696"/>
        <pc:sldMkLst>
          <pc:docMk/>
          <pc:sldMk cId="2635975009" sldId="307"/>
        </pc:sldMkLst>
      </pc:sldChg>
      <pc:sldChg chg="del">
        <pc:chgData name="Elly Anastasiades" userId="73977e1c-e180-4055-ae90-b545994b8f7a" providerId="ADAL" clId="{89474D28-FE46-B744-8BC1-2CEE35DB798D}" dt="2023-10-21T11:23:51.081" v="3676" actId="2696"/>
        <pc:sldMkLst>
          <pc:docMk/>
          <pc:sldMk cId="2479089489" sldId="308"/>
        </pc:sldMkLst>
      </pc:sldChg>
      <pc:sldChg chg="del">
        <pc:chgData name="Elly Anastasiades" userId="73977e1c-e180-4055-ae90-b545994b8f7a" providerId="ADAL" clId="{89474D28-FE46-B744-8BC1-2CEE35DB798D}" dt="2023-10-21T11:23:51.081" v="3676" actId="2696"/>
        <pc:sldMkLst>
          <pc:docMk/>
          <pc:sldMk cId="3541972254" sldId="309"/>
        </pc:sldMkLst>
      </pc:sldChg>
      <pc:sldChg chg="del">
        <pc:chgData name="Elly Anastasiades" userId="73977e1c-e180-4055-ae90-b545994b8f7a" providerId="ADAL" clId="{89474D28-FE46-B744-8BC1-2CEE35DB798D}" dt="2023-10-21T11:23:51.081" v="3676" actId="2696"/>
        <pc:sldMkLst>
          <pc:docMk/>
          <pc:sldMk cId="2715737134" sldId="310"/>
        </pc:sldMkLst>
      </pc:sldChg>
      <pc:sldChg chg="del">
        <pc:chgData name="Elly Anastasiades" userId="73977e1c-e180-4055-ae90-b545994b8f7a" providerId="ADAL" clId="{89474D28-FE46-B744-8BC1-2CEE35DB798D}" dt="2023-10-21T11:23:51.081" v="3676" actId="2696"/>
        <pc:sldMkLst>
          <pc:docMk/>
          <pc:sldMk cId="2454519615" sldId="311"/>
        </pc:sldMkLst>
      </pc:sldChg>
      <pc:sldChg chg="del">
        <pc:chgData name="Elly Anastasiades" userId="73977e1c-e180-4055-ae90-b545994b8f7a" providerId="ADAL" clId="{89474D28-FE46-B744-8BC1-2CEE35DB798D}" dt="2023-10-21T11:23:51.081" v="3676" actId="2696"/>
        <pc:sldMkLst>
          <pc:docMk/>
          <pc:sldMk cId="130076118" sldId="312"/>
        </pc:sldMkLst>
      </pc:sldChg>
      <pc:sldChg chg="del">
        <pc:chgData name="Elly Anastasiades" userId="73977e1c-e180-4055-ae90-b545994b8f7a" providerId="ADAL" clId="{89474D28-FE46-B744-8BC1-2CEE35DB798D}" dt="2023-10-21T11:23:51.081" v="3676" actId="2696"/>
        <pc:sldMkLst>
          <pc:docMk/>
          <pc:sldMk cId="3015489360" sldId="313"/>
        </pc:sldMkLst>
      </pc:sldChg>
      <pc:sldChg chg="del">
        <pc:chgData name="Elly Anastasiades" userId="73977e1c-e180-4055-ae90-b545994b8f7a" providerId="ADAL" clId="{89474D28-FE46-B744-8BC1-2CEE35DB798D}" dt="2023-10-21T11:23:51.081" v="3676" actId="2696"/>
        <pc:sldMkLst>
          <pc:docMk/>
          <pc:sldMk cId="858889079" sldId="314"/>
        </pc:sldMkLst>
      </pc:sldChg>
      <pc:sldChg chg="addSp delSp modSp del mod">
        <pc:chgData name="Elly Anastasiades" userId="73977e1c-e180-4055-ae90-b545994b8f7a" providerId="ADAL" clId="{89474D28-FE46-B744-8BC1-2CEE35DB798D}" dt="2023-10-21T11:23:51.081" v="3676" actId="2696"/>
        <pc:sldMkLst>
          <pc:docMk/>
          <pc:sldMk cId="3708282666" sldId="315"/>
        </pc:sldMkLst>
        <pc:spChg chg="mod">
          <ac:chgData name="Elly Anastasiades" userId="73977e1c-e180-4055-ae90-b545994b8f7a" providerId="ADAL" clId="{89474D28-FE46-B744-8BC1-2CEE35DB798D}" dt="2023-10-16T13:51:15.887" v="3522" actId="20577"/>
          <ac:spMkLst>
            <pc:docMk/>
            <pc:sldMk cId="3708282666" sldId="315"/>
            <ac:spMk id="3" creationId="{DA7BDF72-2CE6-6687-21EE-0CD4629D1A89}"/>
          </ac:spMkLst>
        </pc:spChg>
        <pc:spChg chg="add del mod">
          <ac:chgData name="Elly Anastasiades" userId="73977e1c-e180-4055-ae90-b545994b8f7a" providerId="ADAL" clId="{89474D28-FE46-B744-8BC1-2CEE35DB798D}" dt="2023-10-16T13:54:44.411" v="3524"/>
          <ac:spMkLst>
            <pc:docMk/>
            <pc:sldMk cId="3708282666" sldId="315"/>
            <ac:spMk id="4" creationId="{D3B05E28-5C12-E4B8-F05F-0E78898B06CD}"/>
          </ac:spMkLst>
        </pc:spChg>
      </pc:sldChg>
      <pc:sldChg chg="delSp modSp add mod ord modNotesTx">
        <pc:chgData name="Elly Anastasiades" userId="73977e1c-e180-4055-ae90-b545994b8f7a" providerId="ADAL" clId="{89474D28-FE46-B744-8BC1-2CEE35DB798D}" dt="2023-10-13T07:00:49.066" v="2974" actId="20577"/>
        <pc:sldMkLst>
          <pc:docMk/>
          <pc:sldMk cId="4293297290" sldId="316"/>
        </pc:sldMkLst>
        <pc:spChg chg="mod">
          <ac:chgData name="Elly Anastasiades" userId="73977e1c-e180-4055-ae90-b545994b8f7a" providerId="ADAL" clId="{89474D28-FE46-B744-8BC1-2CEE35DB798D}" dt="2023-10-13T06:40:49.611" v="2212" actId="20577"/>
          <ac:spMkLst>
            <pc:docMk/>
            <pc:sldMk cId="4293297290" sldId="316"/>
            <ac:spMk id="6" creationId="{D8363B67-E0E5-382F-9701-57FA2E4308B8}"/>
          </ac:spMkLst>
        </pc:spChg>
        <pc:spChg chg="del">
          <ac:chgData name="Elly Anastasiades" userId="73977e1c-e180-4055-ae90-b545994b8f7a" providerId="ADAL" clId="{89474D28-FE46-B744-8BC1-2CEE35DB798D}" dt="2023-10-12T12:52:23.066" v="316" actId="478"/>
          <ac:spMkLst>
            <pc:docMk/>
            <pc:sldMk cId="4293297290" sldId="316"/>
            <ac:spMk id="11" creationId="{3AD0A344-AB21-DEC7-EC77-6305543CBB23}"/>
          </ac:spMkLst>
        </pc:spChg>
        <pc:picChg chg="del">
          <ac:chgData name="Elly Anastasiades" userId="73977e1c-e180-4055-ae90-b545994b8f7a" providerId="ADAL" clId="{89474D28-FE46-B744-8BC1-2CEE35DB798D}" dt="2023-10-12T12:52:25.273" v="317" actId="478"/>
          <ac:picMkLst>
            <pc:docMk/>
            <pc:sldMk cId="4293297290" sldId="316"/>
            <ac:picMk id="9" creationId="{698726DA-B92D-0267-CE00-38DD4C93B0BE}"/>
          </ac:picMkLst>
        </pc:picChg>
      </pc:sldChg>
      <pc:sldChg chg="addSp delSp modSp add mod modNotesTx">
        <pc:chgData name="Elly Anastasiades" userId="73977e1c-e180-4055-ae90-b545994b8f7a" providerId="ADAL" clId="{89474D28-FE46-B744-8BC1-2CEE35DB798D}" dt="2023-10-13T06:27:29.316" v="1939" actId="18714"/>
        <pc:sldMkLst>
          <pc:docMk/>
          <pc:sldMk cId="2491708084" sldId="317"/>
        </pc:sldMkLst>
        <pc:spChg chg="add del mod">
          <ac:chgData name="Elly Anastasiades" userId="73977e1c-e180-4055-ae90-b545994b8f7a" providerId="ADAL" clId="{89474D28-FE46-B744-8BC1-2CEE35DB798D}" dt="2023-10-12T13:24:45.644" v="1365" actId="478"/>
          <ac:spMkLst>
            <pc:docMk/>
            <pc:sldMk cId="2491708084" sldId="317"/>
            <ac:spMk id="3" creationId="{C85097FD-49C0-FD6D-A8CD-0A676FBC9CFD}"/>
          </ac:spMkLst>
        </pc:spChg>
        <pc:spChg chg="del">
          <ac:chgData name="Elly Anastasiades" userId="73977e1c-e180-4055-ae90-b545994b8f7a" providerId="ADAL" clId="{89474D28-FE46-B744-8BC1-2CEE35DB798D}" dt="2023-10-12T13:24:41.540" v="1364" actId="478"/>
          <ac:spMkLst>
            <pc:docMk/>
            <pc:sldMk cId="2491708084" sldId="317"/>
            <ac:spMk id="6" creationId="{D8363B67-E0E5-382F-9701-57FA2E4308B8}"/>
          </ac:spMkLst>
        </pc:spChg>
        <pc:spChg chg="del">
          <ac:chgData name="Elly Anastasiades" userId="73977e1c-e180-4055-ae90-b545994b8f7a" providerId="ADAL" clId="{89474D28-FE46-B744-8BC1-2CEE35DB798D}" dt="2023-10-12T13:24:39.432" v="1362" actId="478"/>
          <ac:spMkLst>
            <pc:docMk/>
            <pc:sldMk cId="2491708084" sldId="317"/>
            <ac:spMk id="11" creationId="{3AD0A344-AB21-DEC7-EC77-6305543CBB23}"/>
          </ac:spMkLst>
        </pc:spChg>
        <pc:graphicFrameChg chg="add mod modGraphic">
          <ac:chgData name="Elly Anastasiades" userId="73977e1c-e180-4055-ae90-b545994b8f7a" providerId="ADAL" clId="{89474D28-FE46-B744-8BC1-2CEE35DB798D}" dt="2023-10-13T06:27:29.316" v="1939" actId="18714"/>
          <ac:graphicFrameMkLst>
            <pc:docMk/>
            <pc:sldMk cId="2491708084" sldId="317"/>
            <ac:graphicFrameMk id="4" creationId="{5B5C0824-5C4C-9DE6-5FBF-0A577E3CAA31}"/>
          </ac:graphicFrameMkLst>
        </pc:graphicFrameChg>
        <pc:picChg chg="del">
          <ac:chgData name="Elly Anastasiades" userId="73977e1c-e180-4055-ae90-b545994b8f7a" providerId="ADAL" clId="{89474D28-FE46-B744-8BC1-2CEE35DB798D}" dt="2023-10-12T13:24:40.132" v="1363" actId="478"/>
          <ac:picMkLst>
            <pc:docMk/>
            <pc:sldMk cId="2491708084" sldId="317"/>
            <ac:picMk id="9" creationId="{698726DA-B92D-0267-CE00-38DD4C93B0BE}"/>
          </ac:picMkLst>
        </pc:picChg>
      </pc:sldChg>
      <pc:sldChg chg="delSp modSp add mod ord modNotesTx">
        <pc:chgData name="Elly Anastasiades" userId="73977e1c-e180-4055-ae90-b545994b8f7a" providerId="ADAL" clId="{89474D28-FE46-B744-8BC1-2CEE35DB798D}" dt="2023-10-13T06:35:53.950" v="2142" actId="20577"/>
        <pc:sldMkLst>
          <pc:docMk/>
          <pc:sldMk cId="612023682" sldId="318"/>
        </pc:sldMkLst>
        <pc:spChg chg="del mod">
          <ac:chgData name="Elly Anastasiades" userId="73977e1c-e180-4055-ae90-b545994b8f7a" providerId="ADAL" clId="{89474D28-FE46-B744-8BC1-2CEE35DB798D}" dt="2023-10-13T06:14:18.269" v="1670" actId="478"/>
          <ac:spMkLst>
            <pc:docMk/>
            <pc:sldMk cId="612023682" sldId="318"/>
            <ac:spMk id="6" creationId="{D8363B67-E0E5-382F-9701-57FA2E4308B8}"/>
          </ac:spMkLst>
        </pc:spChg>
        <pc:spChg chg="mod">
          <ac:chgData name="Elly Anastasiades" userId="73977e1c-e180-4055-ae90-b545994b8f7a" providerId="ADAL" clId="{89474D28-FE46-B744-8BC1-2CEE35DB798D}" dt="2023-10-13T06:35:19.664" v="2137" actId="20577"/>
          <ac:spMkLst>
            <pc:docMk/>
            <pc:sldMk cId="612023682" sldId="318"/>
            <ac:spMk id="11" creationId="{3AD0A344-AB21-DEC7-EC77-6305543CBB23}"/>
          </ac:spMkLst>
        </pc:spChg>
        <pc:picChg chg="mod">
          <ac:chgData name="Elly Anastasiades" userId="73977e1c-e180-4055-ae90-b545994b8f7a" providerId="ADAL" clId="{89474D28-FE46-B744-8BC1-2CEE35DB798D}" dt="2023-10-13T06:35:32.653" v="2141" actId="1076"/>
          <ac:picMkLst>
            <pc:docMk/>
            <pc:sldMk cId="612023682" sldId="318"/>
            <ac:picMk id="9" creationId="{698726DA-B92D-0267-CE00-38DD4C93B0BE}"/>
          </ac:picMkLst>
        </pc:picChg>
      </pc:sldChg>
      <pc:sldChg chg="addSp delSp modSp add mod ord modNotesTx">
        <pc:chgData name="Elly Anastasiades" userId="73977e1c-e180-4055-ae90-b545994b8f7a" providerId="ADAL" clId="{89474D28-FE46-B744-8BC1-2CEE35DB798D}" dt="2023-10-21T11:53:58.391" v="5097" actId="20577"/>
        <pc:sldMkLst>
          <pc:docMk/>
          <pc:sldMk cId="164584671" sldId="319"/>
        </pc:sldMkLst>
        <pc:spChg chg="add del mod">
          <ac:chgData name="Elly Anastasiades" userId="73977e1c-e180-4055-ae90-b545994b8f7a" providerId="ADAL" clId="{89474D28-FE46-B744-8BC1-2CEE35DB798D}" dt="2023-10-13T06:37:10.214" v="2178" actId="478"/>
          <ac:spMkLst>
            <pc:docMk/>
            <pc:sldMk cId="164584671" sldId="319"/>
            <ac:spMk id="2" creationId="{14493574-64BE-14B2-BFBB-B5019E8E13CC}"/>
          </ac:spMkLst>
        </pc:spChg>
        <pc:spChg chg="add mod">
          <ac:chgData name="Elly Anastasiades" userId="73977e1c-e180-4055-ae90-b545994b8f7a" providerId="ADAL" clId="{89474D28-FE46-B744-8BC1-2CEE35DB798D}" dt="2023-10-13T06:43:43.060" v="2295" actId="113"/>
          <ac:spMkLst>
            <pc:docMk/>
            <pc:sldMk cId="164584671" sldId="319"/>
            <ac:spMk id="6" creationId="{FBC5176A-8EC4-5227-13EC-32FE7D4AF434}"/>
          </ac:spMkLst>
        </pc:spChg>
        <pc:spChg chg="mod">
          <ac:chgData name="Elly Anastasiades" userId="73977e1c-e180-4055-ae90-b545994b8f7a" providerId="ADAL" clId="{89474D28-FE46-B744-8BC1-2CEE35DB798D}" dt="2023-10-21T11:53:58.391" v="5097" actId="20577"/>
          <ac:spMkLst>
            <pc:docMk/>
            <pc:sldMk cId="164584671" sldId="319"/>
            <ac:spMk id="7" creationId="{2F5F6805-A3DE-43B7-840B-DBD845531560}"/>
          </ac:spMkLst>
        </pc:spChg>
        <pc:graphicFrameChg chg="del">
          <ac:chgData name="Elly Anastasiades" userId="73977e1c-e180-4055-ae90-b545994b8f7a" providerId="ADAL" clId="{89474D28-FE46-B744-8BC1-2CEE35DB798D}" dt="2023-10-13T06:36:35.908" v="2144" actId="478"/>
          <ac:graphicFrameMkLst>
            <pc:docMk/>
            <pc:sldMk cId="164584671" sldId="319"/>
            <ac:graphicFrameMk id="4" creationId="{5B5C0824-5C4C-9DE6-5FBF-0A577E3CAA31}"/>
          </ac:graphicFrameMkLst>
        </pc:graphicFrameChg>
        <pc:picChg chg="add mod">
          <ac:chgData name="Elly Anastasiades" userId="73977e1c-e180-4055-ae90-b545994b8f7a" providerId="ADAL" clId="{89474D28-FE46-B744-8BC1-2CEE35DB798D}" dt="2023-10-13T06:38:34.898" v="2182" actId="1076"/>
          <ac:picMkLst>
            <pc:docMk/>
            <pc:sldMk cId="164584671" sldId="319"/>
            <ac:picMk id="5" creationId="{F514A9F7-FA2B-C638-A205-606AB3C048A6}"/>
          </ac:picMkLst>
        </pc:picChg>
      </pc:sldChg>
      <pc:sldChg chg="add del">
        <pc:chgData name="Elly Anastasiades" userId="73977e1c-e180-4055-ae90-b545994b8f7a" providerId="ADAL" clId="{89474D28-FE46-B744-8BC1-2CEE35DB798D}" dt="2023-10-13T07:03:37.315" v="2994" actId="2696"/>
        <pc:sldMkLst>
          <pc:docMk/>
          <pc:sldMk cId="542519453" sldId="320"/>
        </pc:sldMkLst>
      </pc:sldChg>
      <pc:sldChg chg="add del">
        <pc:chgData name="Elly Anastasiades" userId="73977e1c-e180-4055-ae90-b545994b8f7a" providerId="ADAL" clId="{89474D28-FE46-B744-8BC1-2CEE35DB798D}" dt="2023-10-13T06:56:11.512" v="2905" actId="2696"/>
        <pc:sldMkLst>
          <pc:docMk/>
          <pc:sldMk cId="624950749" sldId="320"/>
        </pc:sldMkLst>
      </pc:sldChg>
      <pc:sldChg chg="addSp modSp add mod modNotesTx">
        <pc:chgData name="Elly Anastasiades" userId="73977e1c-e180-4055-ae90-b545994b8f7a" providerId="ADAL" clId="{89474D28-FE46-B744-8BC1-2CEE35DB798D}" dt="2023-10-13T14:05:52.680" v="2997" actId="20577"/>
        <pc:sldMkLst>
          <pc:docMk/>
          <pc:sldMk cId="3135624277" sldId="321"/>
        </pc:sldMkLst>
        <pc:spChg chg="mod">
          <ac:chgData name="Elly Anastasiades" userId="73977e1c-e180-4055-ae90-b545994b8f7a" providerId="ADAL" clId="{89474D28-FE46-B744-8BC1-2CEE35DB798D}" dt="2023-10-13T14:05:52.680" v="2997" actId="20577"/>
          <ac:spMkLst>
            <pc:docMk/>
            <pc:sldMk cId="3135624277" sldId="321"/>
            <ac:spMk id="6" creationId="{D8363B67-E0E5-382F-9701-57FA2E4308B8}"/>
          </ac:spMkLst>
        </pc:spChg>
        <pc:picChg chg="add mod">
          <ac:chgData name="Elly Anastasiades" userId="73977e1c-e180-4055-ae90-b545994b8f7a" providerId="ADAL" clId="{89474D28-FE46-B744-8BC1-2CEE35DB798D}" dt="2023-10-13T06:58:34.810" v="2925" actId="1076"/>
          <ac:picMkLst>
            <pc:docMk/>
            <pc:sldMk cId="3135624277" sldId="321"/>
            <ac:picMk id="3" creationId="{390562DC-CBA7-E71E-1CB9-9DB86E62AE07}"/>
          </ac:picMkLst>
        </pc:picChg>
      </pc:sldChg>
      <pc:sldChg chg="addSp delSp modSp add mod modNotesTx">
        <pc:chgData name="Elly Anastasiades" userId="73977e1c-e180-4055-ae90-b545994b8f7a" providerId="ADAL" clId="{89474D28-FE46-B744-8BC1-2CEE35DB798D}" dt="2023-10-13T07:03:27.163" v="2993"/>
        <pc:sldMkLst>
          <pc:docMk/>
          <pc:sldMk cId="503998230" sldId="322"/>
        </pc:sldMkLst>
        <pc:spChg chg="mod">
          <ac:chgData name="Elly Anastasiades" userId="73977e1c-e180-4055-ae90-b545994b8f7a" providerId="ADAL" clId="{89474D28-FE46-B744-8BC1-2CEE35DB798D}" dt="2023-10-13T07:03:23.772" v="2992" actId="1076"/>
          <ac:spMkLst>
            <pc:docMk/>
            <pc:sldMk cId="503998230" sldId="322"/>
            <ac:spMk id="6" creationId="{D8363B67-E0E5-382F-9701-57FA2E4308B8}"/>
          </ac:spMkLst>
        </pc:spChg>
        <pc:picChg chg="add del mod">
          <ac:chgData name="Elly Anastasiades" userId="73977e1c-e180-4055-ae90-b545994b8f7a" providerId="ADAL" clId="{89474D28-FE46-B744-8BC1-2CEE35DB798D}" dt="2023-10-13T07:02:57.317" v="2984"/>
          <ac:picMkLst>
            <pc:docMk/>
            <pc:sldMk cId="503998230" sldId="322"/>
            <ac:picMk id="2" creationId="{35D72180-57F0-B746-37C6-8F78B01FE462}"/>
          </ac:picMkLst>
        </pc:picChg>
        <pc:picChg chg="del">
          <ac:chgData name="Elly Anastasiades" userId="73977e1c-e180-4055-ae90-b545994b8f7a" providerId="ADAL" clId="{89474D28-FE46-B744-8BC1-2CEE35DB798D}" dt="2023-10-13T07:01:47.759" v="2980" actId="478"/>
          <ac:picMkLst>
            <pc:docMk/>
            <pc:sldMk cId="503998230" sldId="322"/>
            <ac:picMk id="3" creationId="{390562DC-CBA7-E71E-1CB9-9DB86E62AE07}"/>
          </ac:picMkLst>
        </pc:picChg>
        <pc:picChg chg="add mod">
          <ac:chgData name="Elly Anastasiades" userId="73977e1c-e180-4055-ae90-b545994b8f7a" providerId="ADAL" clId="{89474D28-FE46-B744-8BC1-2CEE35DB798D}" dt="2023-10-13T07:03:07.942" v="2989" actId="1076"/>
          <ac:picMkLst>
            <pc:docMk/>
            <pc:sldMk cId="503998230" sldId="322"/>
            <ac:picMk id="4" creationId="{A2AEBEB4-A262-9549-E86D-5473FAE34FEE}"/>
          </ac:picMkLst>
        </pc:picChg>
      </pc:sldChg>
      <pc:sldChg chg="modSp add del mod ord modNotesTx">
        <pc:chgData name="Elly Anastasiades" userId="73977e1c-e180-4055-ae90-b545994b8f7a" providerId="ADAL" clId="{89474D28-FE46-B744-8BC1-2CEE35DB798D}" dt="2023-10-21T11:23:51.081" v="3676" actId="2696"/>
        <pc:sldMkLst>
          <pc:docMk/>
          <pc:sldMk cId="2925098933" sldId="323"/>
        </pc:sldMkLst>
        <pc:spChg chg="mod">
          <ac:chgData name="Elly Anastasiades" userId="73977e1c-e180-4055-ae90-b545994b8f7a" providerId="ADAL" clId="{89474D28-FE46-B744-8BC1-2CEE35DB798D}" dt="2023-10-13T14:35:52.946" v="3127" actId="20577"/>
          <ac:spMkLst>
            <pc:docMk/>
            <pc:sldMk cId="2925098933" sldId="323"/>
            <ac:spMk id="2" creationId="{782CA859-3999-ECC2-511C-298B8401E2D9}"/>
          </ac:spMkLst>
        </pc:spChg>
        <pc:spChg chg="mod">
          <ac:chgData name="Elly Anastasiades" userId="73977e1c-e180-4055-ae90-b545994b8f7a" providerId="ADAL" clId="{89474D28-FE46-B744-8BC1-2CEE35DB798D}" dt="2023-10-13T14:22:56.079" v="3057" actId="404"/>
          <ac:spMkLst>
            <pc:docMk/>
            <pc:sldMk cId="2925098933" sldId="323"/>
            <ac:spMk id="6" creationId="{7D878C41-979B-FEC4-0DE5-F9FA9735B4F6}"/>
          </ac:spMkLst>
        </pc:spChg>
      </pc:sldChg>
      <pc:sldChg chg="addSp delSp modSp add mod modNotesTx">
        <pc:chgData name="Elly Anastasiades" userId="73977e1c-e180-4055-ae90-b545994b8f7a" providerId="ADAL" clId="{89474D28-FE46-B744-8BC1-2CEE35DB798D}" dt="2023-10-21T12:29:48.319" v="5911" actId="20577"/>
        <pc:sldMkLst>
          <pc:docMk/>
          <pc:sldMk cId="3983244546" sldId="323"/>
        </pc:sldMkLst>
        <pc:spChg chg="add mod">
          <ac:chgData name="Elly Anastasiades" userId="73977e1c-e180-4055-ae90-b545994b8f7a" providerId="ADAL" clId="{89474D28-FE46-B744-8BC1-2CEE35DB798D}" dt="2023-10-21T12:29:00.352" v="5892" actId="1076"/>
          <ac:spMkLst>
            <pc:docMk/>
            <pc:sldMk cId="3983244546" sldId="323"/>
            <ac:spMk id="3" creationId="{5A4669F2-C8E1-FBC0-255B-070ACC2C2559}"/>
          </ac:spMkLst>
        </pc:spChg>
        <pc:spChg chg="add del mod">
          <ac:chgData name="Elly Anastasiades" userId="73977e1c-e180-4055-ae90-b545994b8f7a" providerId="ADAL" clId="{89474D28-FE46-B744-8BC1-2CEE35DB798D}" dt="2023-10-21T12:28:36.079" v="5887"/>
          <ac:spMkLst>
            <pc:docMk/>
            <pc:sldMk cId="3983244546" sldId="323"/>
            <ac:spMk id="4" creationId="{5E047230-B896-85E2-C245-2D030AAA8084}"/>
          </ac:spMkLst>
        </pc:spChg>
        <pc:spChg chg="del">
          <ac:chgData name="Elly Anastasiades" userId="73977e1c-e180-4055-ae90-b545994b8f7a" providerId="ADAL" clId="{89474D28-FE46-B744-8BC1-2CEE35DB798D}" dt="2023-10-21T11:25:21.772" v="3684" actId="478"/>
          <ac:spMkLst>
            <pc:docMk/>
            <pc:sldMk cId="3983244546" sldId="323"/>
            <ac:spMk id="6" creationId="{FBC5176A-8EC4-5227-13EC-32FE7D4AF434}"/>
          </ac:spMkLst>
        </pc:spChg>
        <pc:spChg chg="mod">
          <ac:chgData name="Elly Anastasiades" userId="73977e1c-e180-4055-ae90-b545994b8f7a" providerId="ADAL" clId="{89474D28-FE46-B744-8BC1-2CEE35DB798D}" dt="2023-10-21T11:53:44.802" v="5087" actId="20577"/>
          <ac:spMkLst>
            <pc:docMk/>
            <pc:sldMk cId="3983244546" sldId="323"/>
            <ac:spMk id="7" creationId="{2F5F6805-A3DE-43B7-840B-DBD845531560}"/>
          </ac:spMkLst>
        </pc:spChg>
        <pc:graphicFrameChg chg="add mod modGraphic">
          <ac:chgData name="Elly Anastasiades" userId="73977e1c-e180-4055-ae90-b545994b8f7a" providerId="ADAL" clId="{89474D28-FE46-B744-8BC1-2CEE35DB798D}" dt="2023-10-21T12:29:35.328" v="5908" actId="1076"/>
          <ac:graphicFrameMkLst>
            <pc:docMk/>
            <pc:sldMk cId="3983244546" sldId="323"/>
            <ac:graphicFrameMk id="2" creationId="{E1B0A83B-6DA4-15E1-140A-10B4D9E80FC0}"/>
          </ac:graphicFrameMkLst>
        </pc:graphicFrameChg>
        <pc:picChg chg="del">
          <ac:chgData name="Elly Anastasiades" userId="73977e1c-e180-4055-ae90-b545994b8f7a" providerId="ADAL" clId="{89474D28-FE46-B744-8BC1-2CEE35DB798D}" dt="2023-10-21T11:25:18.968" v="3683" actId="478"/>
          <ac:picMkLst>
            <pc:docMk/>
            <pc:sldMk cId="3983244546" sldId="323"/>
            <ac:picMk id="5" creationId="{F514A9F7-FA2B-C638-A205-606AB3C048A6}"/>
          </ac:picMkLst>
        </pc:picChg>
      </pc:sldChg>
      <pc:sldChg chg="modSp new del mod">
        <pc:chgData name="Elly Anastasiades" userId="73977e1c-e180-4055-ae90-b545994b8f7a" providerId="ADAL" clId="{89474D28-FE46-B744-8BC1-2CEE35DB798D}" dt="2023-10-21T11:23:51.081" v="3676" actId="2696"/>
        <pc:sldMkLst>
          <pc:docMk/>
          <pc:sldMk cId="2868246716" sldId="324"/>
        </pc:sldMkLst>
        <pc:spChg chg="mod">
          <ac:chgData name="Elly Anastasiades" userId="73977e1c-e180-4055-ae90-b545994b8f7a" providerId="ADAL" clId="{89474D28-FE46-B744-8BC1-2CEE35DB798D}" dt="2023-10-13T14:36:51.672" v="3146" actId="20577"/>
          <ac:spMkLst>
            <pc:docMk/>
            <pc:sldMk cId="2868246716" sldId="324"/>
            <ac:spMk id="2" creationId="{6E387DC6-FA98-10A7-7561-28527F972258}"/>
          </ac:spMkLst>
        </pc:spChg>
        <pc:spChg chg="mod">
          <ac:chgData name="Elly Anastasiades" userId="73977e1c-e180-4055-ae90-b545994b8f7a" providerId="ADAL" clId="{89474D28-FE46-B744-8BC1-2CEE35DB798D}" dt="2023-10-13T14:40:17.684" v="3436" actId="20577"/>
          <ac:spMkLst>
            <pc:docMk/>
            <pc:sldMk cId="2868246716" sldId="324"/>
            <ac:spMk id="3" creationId="{21D4D114-C667-2AF7-AC90-23DEC0FA2447}"/>
          </ac:spMkLst>
        </pc:spChg>
      </pc:sldChg>
      <pc:sldChg chg="addSp delSp modSp add del mod">
        <pc:chgData name="Elly Anastasiades" userId="73977e1c-e180-4055-ae90-b545994b8f7a" providerId="ADAL" clId="{89474D28-FE46-B744-8BC1-2CEE35DB798D}" dt="2023-10-21T12:00:17.751" v="5299" actId="2696"/>
        <pc:sldMkLst>
          <pc:docMk/>
          <pc:sldMk cId="4050895507" sldId="324"/>
        </pc:sldMkLst>
        <pc:spChg chg="add mod">
          <ac:chgData name="Elly Anastasiades" userId="73977e1c-e180-4055-ae90-b545994b8f7a" providerId="ADAL" clId="{89474D28-FE46-B744-8BC1-2CEE35DB798D}" dt="2023-10-21T11:55:14.949" v="5166" actId="20577"/>
          <ac:spMkLst>
            <pc:docMk/>
            <pc:sldMk cId="4050895507" sldId="324"/>
            <ac:spMk id="3" creationId="{7C18B4C3-075A-AD3F-EAE1-44780924A1DC}"/>
          </ac:spMkLst>
        </pc:spChg>
        <pc:spChg chg="mod">
          <ac:chgData name="Elly Anastasiades" userId="73977e1c-e180-4055-ae90-b545994b8f7a" providerId="ADAL" clId="{89474D28-FE46-B744-8BC1-2CEE35DB798D}" dt="2023-10-21T11:54:54.469" v="5159" actId="20577"/>
          <ac:spMkLst>
            <pc:docMk/>
            <pc:sldMk cId="4050895507" sldId="324"/>
            <ac:spMk id="7" creationId="{2F5F6805-A3DE-43B7-840B-DBD845531560}"/>
          </ac:spMkLst>
        </pc:spChg>
        <pc:graphicFrameChg chg="del">
          <ac:chgData name="Elly Anastasiades" userId="73977e1c-e180-4055-ae90-b545994b8f7a" providerId="ADAL" clId="{89474D28-FE46-B744-8BC1-2CEE35DB798D}" dt="2023-10-21T11:54:57.874" v="5160" actId="478"/>
          <ac:graphicFrameMkLst>
            <pc:docMk/>
            <pc:sldMk cId="4050895507" sldId="324"/>
            <ac:graphicFrameMk id="2" creationId="{E1B0A83B-6DA4-15E1-140A-10B4D9E80FC0}"/>
          </ac:graphicFrameMkLst>
        </pc:graphicFrameChg>
        <pc:picChg chg="add mod">
          <ac:chgData name="Elly Anastasiades" userId="73977e1c-e180-4055-ae90-b545994b8f7a" providerId="ADAL" clId="{89474D28-FE46-B744-8BC1-2CEE35DB798D}" dt="2023-10-21T11:59:12.449" v="5286" actId="1076"/>
          <ac:picMkLst>
            <pc:docMk/>
            <pc:sldMk cId="4050895507" sldId="324"/>
            <ac:picMk id="5" creationId="{29F15C7C-C1DB-64A6-3805-C6EF5858B910}"/>
          </ac:picMkLst>
        </pc:picChg>
      </pc:sldChg>
      <pc:sldChg chg="addSp delSp modSp add mod modNotesTx">
        <pc:chgData name="Elly Anastasiades" userId="73977e1c-e180-4055-ae90-b545994b8f7a" providerId="ADAL" clId="{89474D28-FE46-B744-8BC1-2CEE35DB798D}" dt="2023-10-21T12:31:07.874" v="5920" actId="27636"/>
        <pc:sldMkLst>
          <pc:docMk/>
          <pc:sldMk cId="1119309395" sldId="325"/>
        </pc:sldMkLst>
        <pc:spChg chg="mod">
          <ac:chgData name="Elly Anastasiades" userId="73977e1c-e180-4055-ae90-b545994b8f7a" providerId="ADAL" clId="{89474D28-FE46-B744-8BC1-2CEE35DB798D}" dt="2023-10-21T12:31:07.874" v="5920" actId="27636"/>
          <ac:spMkLst>
            <pc:docMk/>
            <pc:sldMk cId="1119309395" sldId="325"/>
            <ac:spMk id="3" creationId="{7C18B4C3-075A-AD3F-EAE1-44780924A1DC}"/>
          </ac:spMkLst>
        </pc:spChg>
        <pc:spChg chg="mod">
          <ac:chgData name="Elly Anastasiades" userId="73977e1c-e180-4055-ae90-b545994b8f7a" providerId="ADAL" clId="{89474D28-FE46-B744-8BC1-2CEE35DB798D}" dt="2023-10-21T11:55:31.226" v="5178" actId="20577"/>
          <ac:spMkLst>
            <pc:docMk/>
            <pc:sldMk cId="1119309395" sldId="325"/>
            <ac:spMk id="7" creationId="{2F5F6805-A3DE-43B7-840B-DBD845531560}"/>
          </ac:spMkLst>
        </pc:spChg>
        <pc:picChg chg="add del mod">
          <ac:chgData name="Elly Anastasiades" userId="73977e1c-e180-4055-ae90-b545994b8f7a" providerId="ADAL" clId="{89474D28-FE46-B744-8BC1-2CEE35DB798D}" dt="2023-10-21T12:01:03.183" v="5306" actId="478"/>
          <ac:picMkLst>
            <pc:docMk/>
            <pc:sldMk cId="1119309395" sldId="325"/>
            <ac:picMk id="4" creationId="{EA962765-D128-1AAB-0A62-30778E051800}"/>
          </ac:picMkLst>
        </pc:picChg>
        <pc:picChg chg="add mod">
          <ac:chgData name="Elly Anastasiades" userId="73977e1c-e180-4055-ae90-b545994b8f7a" providerId="ADAL" clId="{89474D28-FE46-B744-8BC1-2CEE35DB798D}" dt="2023-10-21T12:05:52.872" v="5321" actId="1076"/>
          <ac:picMkLst>
            <pc:docMk/>
            <pc:sldMk cId="1119309395" sldId="325"/>
            <ac:picMk id="5" creationId="{C6CFCD53-1B13-F912-0C5D-99F6FC017D81}"/>
          </ac:picMkLst>
        </pc:picChg>
      </pc:sldChg>
      <pc:sldChg chg="del">
        <pc:chgData name="Elly Anastasiades" userId="73977e1c-e180-4055-ae90-b545994b8f7a" providerId="ADAL" clId="{89474D28-FE46-B744-8BC1-2CEE35DB798D}" dt="2023-10-21T11:23:51.081" v="3676" actId="2696"/>
        <pc:sldMkLst>
          <pc:docMk/>
          <pc:sldMk cId="3729745603" sldId="325"/>
        </pc:sldMkLst>
      </pc:sldChg>
      <pc:sldChg chg="modSp add mod modNotesTx">
        <pc:chgData name="Elly Anastasiades" userId="73977e1c-e180-4055-ae90-b545994b8f7a" providerId="ADAL" clId="{89474D28-FE46-B744-8BC1-2CEE35DB798D}" dt="2023-10-21T12:42:17.821" v="6033" actId="20577"/>
        <pc:sldMkLst>
          <pc:docMk/>
          <pc:sldMk cId="363193328" sldId="326"/>
        </pc:sldMkLst>
        <pc:spChg chg="mod">
          <ac:chgData name="Elly Anastasiades" userId="73977e1c-e180-4055-ae90-b545994b8f7a" providerId="ADAL" clId="{89474D28-FE46-B744-8BC1-2CEE35DB798D}" dt="2023-10-21T12:42:17.821" v="6033" actId="20577"/>
          <ac:spMkLst>
            <pc:docMk/>
            <pc:sldMk cId="363193328" sldId="326"/>
            <ac:spMk id="3" creationId="{7C18B4C3-075A-AD3F-EAE1-44780924A1DC}"/>
          </ac:spMkLst>
        </pc:spChg>
        <pc:spChg chg="mod">
          <ac:chgData name="Elly Anastasiades" userId="73977e1c-e180-4055-ae90-b545994b8f7a" providerId="ADAL" clId="{89474D28-FE46-B744-8BC1-2CEE35DB798D}" dt="2023-10-21T11:55:37.211" v="5187" actId="20577"/>
          <ac:spMkLst>
            <pc:docMk/>
            <pc:sldMk cId="363193328" sldId="326"/>
            <ac:spMk id="7" creationId="{2F5F6805-A3DE-43B7-840B-DBD845531560}"/>
          </ac:spMkLst>
        </pc:spChg>
      </pc:sldChg>
      <pc:sldChg chg="del">
        <pc:chgData name="Elly Anastasiades" userId="73977e1c-e180-4055-ae90-b545994b8f7a" providerId="ADAL" clId="{89474D28-FE46-B744-8BC1-2CEE35DB798D}" dt="2023-10-21T11:23:51.081" v="3676" actId="2696"/>
        <pc:sldMkLst>
          <pc:docMk/>
          <pc:sldMk cId="3176821669" sldId="326"/>
        </pc:sldMkLst>
      </pc:sldChg>
      <pc:sldChg chg="addSp modSp add mod">
        <pc:chgData name="Elly Anastasiades" userId="73977e1c-e180-4055-ae90-b545994b8f7a" providerId="ADAL" clId="{89474D28-FE46-B744-8BC1-2CEE35DB798D}" dt="2023-10-21T12:45:47.121" v="6043" actId="1076"/>
        <pc:sldMkLst>
          <pc:docMk/>
          <pc:sldMk cId="614786322" sldId="327"/>
        </pc:sldMkLst>
        <pc:spChg chg="add mod">
          <ac:chgData name="Elly Anastasiades" userId="73977e1c-e180-4055-ae90-b545994b8f7a" providerId="ADAL" clId="{89474D28-FE46-B744-8BC1-2CEE35DB798D}" dt="2023-10-21T12:45:47.121" v="6043" actId="1076"/>
          <ac:spMkLst>
            <pc:docMk/>
            <pc:sldMk cId="614786322" sldId="327"/>
            <ac:spMk id="2" creationId="{D361CE69-05AC-DEF1-E2AD-2D6642E1E37E}"/>
          </ac:spMkLst>
        </pc:spChg>
        <pc:spChg chg="mod">
          <ac:chgData name="Elly Anastasiades" userId="73977e1c-e180-4055-ae90-b545994b8f7a" providerId="ADAL" clId="{89474D28-FE46-B744-8BC1-2CEE35DB798D}" dt="2023-10-21T12:45:33.789" v="6037" actId="14100"/>
          <ac:spMkLst>
            <pc:docMk/>
            <pc:sldMk cId="614786322" sldId="327"/>
            <ac:spMk id="3" creationId="{7C18B4C3-075A-AD3F-EAE1-44780924A1DC}"/>
          </ac:spMkLst>
        </pc:spChg>
        <pc:spChg chg="mod">
          <ac:chgData name="Elly Anastasiades" userId="73977e1c-e180-4055-ae90-b545994b8f7a" providerId="ADAL" clId="{89474D28-FE46-B744-8BC1-2CEE35DB798D}" dt="2023-10-21T11:55:46.065" v="5195" actId="20577"/>
          <ac:spMkLst>
            <pc:docMk/>
            <pc:sldMk cId="614786322" sldId="327"/>
            <ac:spMk id="7" creationId="{2F5F6805-A3DE-43B7-840B-DBD845531560}"/>
          </ac:spMkLst>
        </pc:spChg>
        <pc:picChg chg="add mod">
          <ac:chgData name="Elly Anastasiades" userId="73977e1c-e180-4055-ae90-b545994b8f7a" providerId="ADAL" clId="{89474D28-FE46-B744-8BC1-2CEE35DB798D}" dt="2023-10-21T12:45:39.875" v="6040" actId="1076"/>
          <ac:picMkLst>
            <pc:docMk/>
            <pc:sldMk cId="614786322" sldId="327"/>
            <ac:picMk id="1026" creationId="{CF4AF9DA-028D-E729-B785-A7EA5674B4F8}"/>
          </ac:picMkLst>
        </pc:picChg>
      </pc:sldChg>
      <pc:sldChg chg="del">
        <pc:chgData name="Elly Anastasiades" userId="73977e1c-e180-4055-ae90-b545994b8f7a" providerId="ADAL" clId="{89474D28-FE46-B744-8BC1-2CEE35DB798D}" dt="2023-10-21T11:23:51.081" v="3676" actId="2696"/>
        <pc:sldMkLst>
          <pc:docMk/>
          <pc:sldMk cId="899055037" sldId="327"/>
        </pc:sldMkLst>
      </pc:sldChg>
      <pc:sldChg chg="modSp add mod">
        <pc:chgData name="Elly Anastasiades" userId="73977e1c-e180-4055-ae90-b545994b8f7a" providerId="ADAL" clId="{89474D28-FE46-B744-8BC1-2CEE35DB798D}" dt="2023-10-21T11:55:52.354" v="5205" actId="20577"/>
        <pc:sldMkLst>
          <pc:docMk/>
          <pc:sldMk cId="2833070934" sldId="328"/>
        </pc:sldMkLst>
        <pc:spChg chg="mod">
          <ac:chgData name="Elly Anastasiades" userId="73977e1c-e180-4055-ae90-b545994b8f7a" providerId="ADAL" clId="{89474D28-FE46-B744-8BC1-2CEE35DB798D}" dt="2023-10-21T11:55:52.354" v="5205" actId="20577"/>
          <ac:spMkLst>
            <pc:docMk/>
            <pc:sldMk cId="2833070934" sldId="328"/>
            <ac:spMk id="7" creationId="{2F5F6805-A3DE-43B7-840B-DBD845531560}"/>
          </ac:spMkLst>
        </pc:spChg>
      </pc:sldChg>
      <pc:sldChg chg="del">
        <pc:chgData name="Elly Anastasiades" userId="73977e1c-e180-4055-ae90-b545994b8f7a" providerId="ADAL" clId="{89474D28-FE46-B744-8BC1-2CEE35DB798D}" dt="2023-10-21T11:23:51.081" v="3676" actId="2696"/>
        <pc:sldMkLst>
          <pc:docMk/>
          <pc:sldMk cId="3119725490" sldId="328"/>
        </pc:sldMkLst>
      </pc:sldChg>
      <pc:sldChg chg="addSp modSp add mod">
        <pc:chgData name="Elly Anastasiades" userId="73977e1c-e180-4055-ae90-b545994b8f7a" providerId="ADAL" clId="{89474D28-FE46-B744-8BC1-2CEE35DB798D}" dt="2023-10-21T11:58:28.945" v="5281" actId="1076"/>
        <pc:sldMkLst>
          <pc:docMk/>
          <pc:sldMk cId="1345138224" sldId="329"/>
        </pc:sldMkLst>
        <pc:spChg chg="mod">
          <ac:chgData name="Elly Anastasiades" userId="73977e1c-e180-4055-ae90-b545994b8f7a" providerId="ADAL" clId="{89474D28-FE46-B744-8BC1-2CEE35DB798D}" dt="2023-10-21T11:56:04.965" v="5230" actId="20577"/>
          <ac:spMkLst>
            <pc:docMk/>
            <pc:sldMk cId="1345138224" sldId="329"/>
            <ac:spMk id="7" creationId="{2F5F6805-A3DE-43B7-840B-DBD845531560}"/>
          </ac:spMkLst>
        </pc:spChg>
        <pc:picChg chg="add mod">
          <ac:chgData name="Elly Anastasiades" userId="73977e1c-e180-4055-ae90-b545994b8f7a" providerId="ADAL" clId="{89474D28-FE46-B744-8BC1-2CEE35DB798D}" dt="2023-10-21T11:58:28.945" v="5281" actId="1076"/>
          <ac:picMkLst>
            <pc:docMk/>
            <pc:sldMk cId="1345138224" sldId="329"/>
            <ac:picMk id="4" creationId="{6B1F7472-3D40-DB33-0EF4-03D465F4ECA7}"/>
          </ac:picMkLst>
        </pc:picChg>
      </pc:sldChg>
      <pc:sldChg chg="del">
        <pc:chgData name="Elly Anastasiades" userId="73977e1c-e180-4055-ae90-b545994b8f7a" providerId="ADAL" clId="{89474D28-FE46-B744-8BC1-2CEE35DB798D}" dt="2023-10-21T11:23:51.081" v="3676" actId="2696"/>
        <pc:sldMkLst>
          <pc:docMk/>
          <pc:sldMk cId="4260865066" sldId="329"/>
        </pc:sldMkLst>
      </pc:sldChg>
      <pc:sldChg chg="del">
        <pc:chgData name="Elly Anastasiades" userId="73977e1c-e180-4055-ae90-b545994b8f7a" providerId="ADAL" clId="{89474D28-FE46-B744-8BC1-2CEE35DB798D}" dt="2023-10-21T11:23:51.081" v="3676" actId="2696"/>
        <pc:sldMkLst>
          <pc:docMk/>
          <pc:sldMk cId="631344002" sldId="330"/>
        </pc:sldMkLst>
      </pc:sldChg>
      <pc:sldChg chg="addSp modSp add mod">
        <pc:chgData name="Elly Anastasiades" userId="73977e1c-e180-4055-ae90-b545994b8f7a" providerId="ADAL" clId="{89474D28-FE46-B744-8BC1-2CEE35DB798D}" dt="2023-10-21T11:58:05.792" v="5276" actId="14100"/>
        <pc:sldMkLst>
          <pc:docMk/>
          <pc:sldMk cId="1296874463" sldId="330"/>
        </pc:sldMkLst>
        <pc:spChg chg="mod">
          <ac:chgData name="Elly Anastasiades" userId="73977e1c-e180-4055-ae90-b545994b8f7a" providerId="ADAL" clId="{89474D28-FE46-B744-8BC1-2CEE35DB798D}" dt="2023-10-21T11:56:19.399" v="5248" actId="20577"/>
          <ac:spMkLst>
            <pc:docMk/>
            <pc:sldMk cId="1296874463" sldId="330"/>
            <ac:spMk id="7" creationId="{2F5F6805-A3DE-43B7-840B-DBD845531560}"/>
          </ac:spMkLst>
        </pc:spChg>
        <pc:picChg chg="add mod">
          <ac:chgData name="Elly Anastasiades" userId="73977e1c-e180-4055-ae90-b545994b8f7a" providerId="ADAL" clId="{89474D28-FE46-B744-8BC1-2CEE35DB798D}" dt="2023-10-21T11:58:05.792" v="5276" actId="14100"/>
          <ac:picMkLst>
            <pc:docMk/>
            <pc:sldMk cId="1296874463" sldId="330"/>
            <ac:picMk id="4" creationId="{98EB836F-473E-EC6A-35ED-8771CB041115}"/>
          </ac:picMkLst>
        </pc:picChg>
      </pc:sldChg>
      <pc:sldChg chg="modSp add mod">
        <pc:chgData name="Elly Anastasiades" userId="73977e1c-e180-4055-ae90-b545994b8f7a" providerId="ADAL" clId="{89474D28-FE46-B744-8BC1-2CEE35DB798D}" dt="2023-10-21T11:56:29.006" v="5261" actId="20577"/>
        <pc:sldMkLst>
          <pc:docMk/>
          <pc:sldMk cId="3538630016" sldId="331"/>
        </pc:sldMkLst>
        <pc:spChg chg="mod">
          <ac:chgData name="Elly Anastasiades" userId="73977e1c-e180-4055-ae90-b545994b8f7a" providerId="ADAL" clId="{89474D28-FE46-B744-8BC1-2CEE35DB798D}" dt="2023-10-21T11:56:29.006" v="5261" actId="20577"/>
          <ac:spMkLst>
            <pc:docMk/>
            <pc:sldMk cId="3538630016" sldId="331"/>
            <ac:spMk id="7" creationId="{2F5F6805-A3DE-43B7-840B-DBD845531560}"/>
          </ac:spMkLst>
        </pc:spChg>
      </pc:sldChg>
      <pc:sldChg chg="del">
        <pc:chgData name="Elly Anastasiades" userId="73977e1c-e180-4055-ae90-b545994b8f7a" providerId="ADAL" clId="{89474D28-FE46-B744-8BC1-2CEE35DB798D}" dt="2023-10-21T11:23:51.081" v="3676" actId="2696"/>
        <pc:sldMkLst>
          <pc:docMk/>
          <pc:sldMk cId="3552033941" sldId="331"/>
        </pc:sldMkLst>
      </pc:sldChg>
      <pc:sldChg chg="del">
        <pc:chgData name="Elly Anastasiades" userId="73977e1c-e180-4055-ae90-b545994b8f7a" providerId="ADAL" clId="{89474D28-FE46-B744-8BC1-2CEE35DB798D}" dt="2023-10-21T11:23:51.081" v="3676" actId="2696"/>
        <pc:sldMkLst>
          <pc:docMk/>
          <pc:sldMk cId="2949264310" sldId="332"/>
        </pc:sldMkLst>
      </pc:sldChg>
      <pc:sldChg chg="modSp add mod">
        <pc:chgData name="Elly Anastasiades" userId="73977e1c-e180-4055-ae90-b545994b8f7a" providerId="ADAL" clId="{89474D28-FE46-B744-8BC1-2CEE35DB798D}" dt="2023-10-21T11:56:33.439" v="5271" actId="20577"/>
        <pc:sldMkLst>
          <pc:docMk/>
          <pc:sldMk cId="3095895235" sldId="332"/>
        </pc:sldMkLst>
        <pc:spChg chg="mod">
          <ac:chgData name="Elly Anastasiades" userId="73977e1c-e180-4055-ae90-b545994b8f7a" providerId="ADAL" clId="{89474D28-FE46-B744-8BC1-2CEE35DB798D}" dt="2023-10-21T11:56:33.439" v="5271" actId="20577"/>
          <ac:spMkLst>
            <pc:docMk/>
            <pc:sldMk cId="3095895235" sldId="332"/>
            <ac:spMk id="7" creationId="{2F5F6805-A3DE-43B7-840B-DBD845531560}"/>
          </ac:spMkLst>
        </pc:spChg>
      </pc:sldChg>
      <pc:sldChg chg="addSp delSp modSp add mod modNotesTx">
        <pc:chgData name="Elly Anastasiades" userId="73977e1c-e180-4055-ae90-b545994b8f7a" providerId="ADAL" clId="{89474D28-FE46-B744-8BC1-2CEE35DB798D}" dt="2023-10-21T12:31:51.983" v="5932" actId="1076"/>
        <pc:sldMkLst>
          <pc:docMk/>
          <pc:sldMk cId="860788879" sldId="333"/>
        </pc:sldMkLst>
        <pc:spChg chg="add mod">
          <ac:chgData name="Elly Anastasiades" userId="73977e1c-e180-4055-ae90-b545994b8f7a" providerId="ADAL" clId="{89474D28-FE46-B744-8BC1-2CEE35DB798D}" dt="2023-10-21T12:31:51.983" v="5932" actId="1076"/>
          <ac:spMkLst>
            <pc:docMk/>
            <pc:sldMk cId="860788879" sldId="333"/>
            <ac:spMk id="2" creationId="{200E2A8E-E5D3-D4D6-77C0-FC4BF355A4D6}"/>
          </ac:spMkLst>
        </pc:spChg>
        <pc:spChg chg="del">
          <ac:chgData name="Elly Anastasiades" userId="73977e1c-e180-4055-ae90-b545994b8f7a" providerId="ADAL" clId="{89474D28-FE46-B744-8BC1-2CEE35DB798D}" dt="2023-10-21T12:09:12.233" v="5402" actId="478"/>
          <ac:spMkLst>
            <pc:docMk/>
            <pc:sldMk cId="860788879" sldId="333"/>
            <ac:spMk id="3" creationId="{7C18B4C3-075A-AD3F-EAE1-44780924A1DC}"/>
          </ac:spMkLst>
        </pc:spChg>
        <pc:picChg chg="add mod">
          <ac:chgData name="Elly Anastasiades" userId="73977e1c-e180-4055-ae90-b545994b8f7a" providerId="ADAL" clId="{89474D28-FE46-B744-8BC1-2CEE35DB798D}" dt="2023-10-21T12:31:51.983" v="5932" actId="1076"/>
          <ac:picMkLst>
            <pc:docMk/>
            <pc:sldMk cId="860788879" sldId="333"/>
            <ac:picMk id="4" creationId="{1E615662-23CE-5DF8-EACF-4AE59C850E11}"/>
          </ac:picMkLst>
        </pc:picChg>
        <pc:picChg chg="del">
          <ac:chgData name="Elly Anastasiades" userId="73977e1c-e180-4055-ae90-b545994b8f7a" providerId="ADAL" clId="{89474D28-FE46-B744-8BC1-2CEE35DB798D}" dt="2023-10-21T12:09:09.396" v="5401" actId="478"/>
          <ac:picMkLst>
            <pc:docMk/>
            <pc:sldMk cId="860788879" sldId="333"/>
            <ac:picMk id="5" creationId="{C6CFCD53-1B13-F912-0C5D-99F6FC017D81}"/>
          </ac:picMkLst>
        </pc:picChg>
      </pc:sldChg>
      <pc:sldChg chg="del">
        <pc:chgData name="Elly Anastasiades" userId="73977e1c-e180-4055-ae90-b545994b8f7a" providerId="ADAL" clId="{89474D28-FE46-B744-8BC1-2CEE35DB798D}" dt="2023-10-21T11:23:51.081" v="3676" actId="2696"/>
        <pc:sldMkLst>
          <pc:docMk/>
          <pc:sldMk cId="862958161" sldId="333"/>
        </pc:sldMkLst>
      </pc:sldChg>
      <pc:sldChg chg="del">
        <pc:chgData name="Elly Anastasiades" userId="73977e1c-e180-4055-ae90-b545994b8f7a" providerId="ADAL" clId="{89474D28-FE46-B744-8BC1-2CEE35DB798D}" dt="2023-10-21T11:23:51.081" v="3676" actId="2696"/>
        <pc:sldMkLst>
          <pc:docMk/>
          <pc:sldMk cId="1129666874" sldId="334"/>
        </pc:sldMkLst>
      </pc:sldChg>
      <pc:sldChg chg="del">
        <pc:chgData name="Elly Anastasiades" userId="73977e1c-e180-4055-ae90-b545994b8f7a" providerId="ADAL" clId="{89474D28-FE46-B744-8BC1-2CEE35DB798D}" dt="2023-10-21T11:23:51.081" v="3676" actId="2696"/>
        <pc:sldMkLst>
          <pc:docMk/>
          <pc:sldMk cId="3678878016" sldId="335"/>
        </pc:sldMkLst>
      </pc:sldChg>
      <pc:sldChg chg="del">
        <pc:chgData name="Elly Anastasiades" userId="73977e1c-e180-4055-ae90-b545994b8f7a" providerId="ADAL" clId="{89474D28-FE46-B744-8BC1-2CEE35DB798D}" dt="2023-10-21T11:23:51.081" v="3676" actId="2696"/>
        <pc:sldMkLst>
          <pc:docMk/>
          <pc:sldMk cId="86040067" sldId="336"/>
        </pc:sldMkLst>
      </pc:sldChg>
      <pc:sldChg chg="del">
        <pc:chgData name="Elly Anastasiades" userId="73977e1c-e180-4055-ae90-b545994b8f7a" providerId="ADAL" clId="{89474D28-FE46-B744-8BC1-2CEE35DB798D}" dt="2023-10-21T11:23:51.081" v="3676" actId="2696"/>
        <pc:sldMkLst>
          <pc:docMk/>
          <pc:sldMk cId="1102066502" sldId="337"/>
        </pc:sldMkLst>
      </pc:sldChg>
      <pc:sldChg chg="del">
        <pc:chgData name="Elly Anastasiades" userId="73977e1c-e180-4055-ae90-b545994b8f7a" providerId="ADAL" clId="{89474D28-FE46-B744-8BC1-2CEE35DB798D}" dt="2023-10-21T11:23:51.081" v="3676" actId="2696"/>
        <pc:sldMkLst>
          <pc:docMk/>
          <pc:sldMk cId="4148584890" sldId="338"/>
        </pc:sldMkLst>
      </pc:sldChg>
      <pc:sldChg chg="del">
        <pc:chgData name="Elly Anastasiades" userId="73977e1c-e180-4055-ae90-b545994b8f7a" providerId="ADAL" clId="{89474D28-FE46-B744-8BC1-2CEE35DB798D}" dt="2023-10-21T11:23:51.081" v="3676" actId="2696"/>
        <pc:sldMkLst>
          <pc:docMk/>
          <pc:sldMk cId="1463958340" sldId="339"/>
        </pc:sldMkLst>
      </pc:sldChg>
      <pc:sldChg chg="del">
        <pc:chgData name="Elly Anastasiades" userId="73977e1c-e180-4055-ae90-b545994b8f7a" providerId="ADAL" clId="{89474D28-FE46-B744-8BC1-2CEE35DB798D}" dt="2023-10-21T11:23:51.081" v="3676" actId="2696"/>
        <pc:sldMkLst>
          <pc:docMk/>
          <pc:sldMk cId="3691790994" sldId="340"/>
        </pc:sldMkLst>
      </pc:sldChg>
      <pc:sldChg chg="del">
        <pc:chgData name="Elly Anastasiades" userId="73977e1c-e180-4055-ae90-b545994b8f7a" providerId="ADAL" clId="{89474D28-FE46-B744-8BC1-2CEE35DB798D}" dt="2023-10-21T11:23:51.081" v="3676" actId="2696"/>
        <pc:sldMkLst>
          <pc:docMk/>
          <pc:sldMk cId="3833963083" sldId="341"/>
        </pc:sldMkLst>
      </pc:sldChg>
      <pc:sldChg chg="del">
        <pc:chgData name="Elly Anastasiades" userId="73977e1c-e180-4055-ae90-b545994b8f7a" providerId="ADAL" clId="{89474D28-FE46-B744-8BC1-2CEE35DB798D}" dt="2023-10-21T11:23:51.081" v="3676" actId="2696"/>
        <pc:sldMkLst>
          <pc:docMk/>
          <pc:sldMk cId="1893118949" sldId="342"/>
        </pc:sldMkLst>
      </pc:sldChg>
      <pc:sldChg chg="del">
        <pc:chgData name="Elly Anastasiades" userId="73977e1c-e180-4055-ae90-b545994b8f7a" providerId="ADAL" clId="{89474D28-FE46-B744-8BC1-2CEE35DB798D}" dt="2023-10-21T11:23:51.081" v="3676" actId="2696"/>
        <pc:sldMkLst>
          <pc:docMk/>
          <pc:sldMk cId="1294169438" sldId="346"/>
        </pc:sldMkLst>
      </pc:sldChg>
      <pc:sldChg chg="del">
        <pc:chgData name="Elly Anastasiades" userId="73977e1c-e180-4055-ae90-b545994b8f7a" providerId="ADAL" clId="{89474D28-FE46-B744-8BC1-2CEE35DB798D}" dt="2023-10-21T11:23:51.081" v="3676" actId="2696"/>
        <pc:sldMkLst>
          <pc:docMk/>
          <pc:sldMk cId="919695514" sldId="347"/>
        </pc:sldMkLst>
      </pc:sldChg>
      <pc:sldChg chg="del">
        <pc:chgData name="Elly Anastasiades" userId="73977e1c-e180-4055-ae90-b545994b8f7a" providerId="ADAL" clId="{89474D28-FE46-B744-8BC1-2CEE35DB798D}" dt="2023-10-21T11:23:51.081" v="3676" actId="2696"/>
        <pc:sldMkLst>
          <pc:docMk/>
          <pc:sldMk cId="3049428032" sldId="348"/>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F4295-46AD-814F-8846-81BA52BAB905}" type="doc">
      <dgm:prSet loTypeId="urn:microsoft.com/office/officeart/2005/8/layout/venn3" loCatId="" qsTypeId="urn:microsoft.com/office/officeart/2005/8/quickstyle/simple4" qsCatId="simple" csTypeId="urn:microsoft.com/office/officeart/2005/8/colors/colorful5" csCatId="colorful" phldr="1"/>
      <dgm:spPr/>
      <dgm:t>
        <a:bodyPr/>
        <a:lstStyle/>
        <a:p>
          <a:endParaRPr lang="en-GB"/>
        </a:p>
      </dgm:t>
    </dgm:pt>
    <dgm:pt modelId="{737B55C2-D7E4-3C47-9959-CDCEE057E5A4}">
      <dgm:prSet phldrT="[Text]" custT="1"/>
      <dgm:spPr/>
      <dgm:t>
        <a:bodyPr/>
        <a:lstStyle/>
        <a:p>
          <a:r>
            <a:rPr lang="en-GB" sz="1300" b="1" dirty="0"/>
            <a:t>Memory</a:t>
          </a:r>
        </a:p>
      </dgm:t>
    </dgm:pt>
    <dgm:pt modelId="{2443AEEB-175E-7B42-B83A-60551046C84A}" type="parTrans" cxnId="{14B2973B-01D3-A146-9DCE-2EED6441B68C}">
      <dgm:prSet/>
      <dgm:spPr/>
      <dgm:t>
        <a:bodyPr/>
        <a:lstStyle/>
        <a:p>
          <a:endParaRPr lang="en-GB" sz="1300" b="1"/>
        </a:p>
      </dgm:t>
    </dgm:pt>
    <dgm:pt modelId="{74A2FB3E-1ABA-1947-BEAB-E3FA2750ECB3}" type="sibTrans" cxnId="{14B2973B-01D3-A146-9DCE-2EED6441B68C}">
      <dgm:prSet/>
      <dgm:spPr/>
      <dgm:t>
        <a:bodyPr/>
        <a:lstStyle/>
        <a:p>
          <a:endParaRPr lang="en-GB" sz="1300" b="1"/>
        </a:p>
      </dgm:t>
    </dgm:pt>
    <dgm:pt modelId="{CE1B2D5A-A848-6944-BD10-9BE493E833EA}">
      <dgm:prSet phldrT="[Text]" custT="1"/>
      <dgm:spPr/>
      <dgm:t>
        <a:bodyPr/>
        <a:lstStyle/>
        <a:p>
          <a:r>
            <a:rPr lang="en-GB" sz="1300" b="1" dirty="0"/>
            <a:t>Attention</a:t>
          </a:r>
        </a:p>
      </dgm:t>
    </dgm:pt>
    <dgm:pt modelId="{3F9C2B22-97A4-054C-94AB-A1559135F416}" type="parTrans" cxnId="{84EAE15B-FA01-674A-9AA5-150EDDE8CAE9}">
      <dgm:prSet/>
      <dgm:spPr/>
      <dgm:t>
        <a:bodyPr/>
        <a:lstStyle/>
        <a:p>
          <a:endParaRPr lang="en-GB" sz="1300" b="1"/>
        </a:p>
      </dgm:t>
    </dgm:pt>
    <dgm:pt modelId="{DF010FB5-FD09-754B-B9EB-B709B1A6D908}" type="sibTrans" cxnId="{84EAE15B-FA01-674A-9AA5-150EDDE8CAE9}">
      <dgm:prSet/>
      <dgm:spPr/>
      <dgm:t>
        <a:bodyPr/>
        <a:lstStyle/>
        <a:p>
          <a:endParaRPr lang="en-GB" sz="1300" b="1"/>
        </a:p>
      </dgm:t>
    </dgm:pt>
    <dgm:pt modelId="{F8D314FD-BACF-ED41-AA8C-B6DCEB749673}">
      <dgm:prSet phldrT="[Text]" custT="1"/>
      <dgm:spPr/>
      <dgm:t>
        <a:bodyPr/>
        <a:lstStyle/>
        <a:p>
          <a:r>
            <a:rPr lang="en-GB" sz="1300" b="1" dirty="0"/>
            <a:t>Language</a:t>
          </a:r>
        </a:p>
      </dgm:t>
    </dgm:pt>
    <dgm:pt modelId="{0C7B0438-BAB4-1348-BCA9-016095665229}" type="parTrans" cxnId="{7BB997C6-046D-174F-BE1F-5A4EB0917EAE}">
      <dgm:prSet/>
      <dgm:spPr/>
      <dgm:t>
        <a:bodyPr/>
        <a:lstStyle/>
        <a:p>
          <a:endParaRPr lang="en-GB" sz="1300" b="1"/>
        </a:p>
      </dgm:t>
    </dgm:pt>
    <dgm:pt modelId="{4E73800C-0336-5D41-9EC3-9A686C643203}" type="sibTrans" cxnId="{7BB997C6-046D-174F-BE1F-5A4EB0917EAE}">
      <dgm:prSet/>
      <dgm:spPr/>
      <dgm:t>
        <a:bodyPr/>
        <a:lstStyle/>
        <a:p>
          <a:endParaRPr lang="en-GB" sz="1300" b="1"/>
        </a:p>
      </dgm:t>
    </dgm:pt>
    <dgm:pt modelId="{3E8838AB-10D8-4F48-97A6-771908796534}">
      <dgm:prSet phldrT="[Text]" custT="1"/>
      <dgm:spPr/>
      <dgm:t>
        <a:bodyPr/>
        <a:lstStyle/>
        <a:p>
          <a:pPr>
            <a:spcAft>
              <a:spcPts val="0"/>
            </a:spcAft>
          </a:pPr>
          <a:r>
            <a:rPr lang="en-GB" sz="1300" b="1" dirty="0"/>
            <a:t>Praxis/</a:t>
          </a:r>
        </a:p>
        <a:p>
          <a:pPr>
            <a:spcAft>
              <a:spcPct val="35000"/>
            </a:spcAft>
          </a:pPr>
          <a:r>
            <a:rPr lang="en-GB" sz="1300" b="1" dirty="0"/>
            <a:t>Psychomotor skills</a:t>
          </a:r>
        </a:p>
      </dgm:t>
    </dgm:pt>
    <dgm:pt modelId="{A26544F0-45B7-1846-8086-24D0C36FE663}" type="parTrans" cxnId="{C04490A8-8C47-D14B-ADB8-D2BE7E698CD7}">
      <dgm:prSet/>
      <dgm:spPr/>
      <dgm:t>
        <a:bodyPr/>
        <a:lstStyle/>
        <a:p>
          <a:endParaRPr lang="en-GB" sz="1300" b="1"/>
        </a:p>
      </dgm:t>
    </dgm:pt>
    <dgm:pt modelId="{8AB8041A-B612-B346-BF4A-D71FE719C888}" type="sibTrans" cxnId="{C04490A8-8C47-D14B-ADB8-D2BE7E698CD7}">
      <dgm:prSet/>
      <dgm:spPr/>
      <dgm:t>
        <a:bodyPr/>
        <a:lstStyle/>
        <a:p>
          <a:endParaRPr lang="en-GB" sz="1300" b="1"/>
        </a:p>
      </dgm:t>
    </dgm:pt>
    <dgm:pt modelId="{B69FC8AD-C688-8743-9B24-8D7C268B09DD}">
      <dgm:prSet phldrT="[Text]" custT="1"/>
      <dgm:spPr/>
      <dgm:t>
        <a:bodyPr/>
        <a:lstStyle/>
        <a:p>
          <a:r>
            <a:rPr lang="en-GB" sz="1300" b="1" dirty="0"/>
            <a:t>Perception</a:t>
          </a:r>
        </a:p>
      </dgm:t>
    </dgm:pt>
    <dgm:pt modelId="{C68772E8-091D-C843-9D2B-89749612DC83}" type="parTrans" cxnId="{385CEF11-2481-5E49-903C-136A56E7F329}">
      <dgm:prSet/>
      <dgm:spPr/>
      <dgm:t>
        <a:bodyPr/>
        <a:lstStyle/>
        <a:p>
          <a:endParaRPr lang="en-GB" sz="1300" b="1"/>
        </a:p>
      </dgm:t>
    </dgm:pt>
    <dgm:pt modelId="{8C4CC7C1-80ED-DD4C-9034-E718622A8701}" type="sibTrans" cxnId="{385CEF11-2481-5E49-903C-136A56E7F329}">
      <dgm:prSet/>
      <dgm:spPr/>
      <dgm:t>
        <a:bodyPr/>
        <a:lstStyle/>
        <a:p>
          <a:endParaRPr lang="en-GB" sz="1300" b="1"/>
        </a:p>
      </dgm:t>
    </dgm:pt>
    <dgm:pt modelId="{76F78052-B02E-6C4B-92A9-A98841FBB165}">
      <dgm:prSet phldrT="[Text]" custT="1"/>
      <dgm:spPr/>
      <dgm:t>
        <a:bodyPr/>
        <a:lstStyle/>
        <a:p>
          <a:r>
            <a:rPr lang="en-GB" sz="1300" b="1" dirty="0"/>
            <a:t>Executive functioning</a:t>
          </a:r>
        </a:p>
      </dgm:t>
    </dgm:pt>
    <dgm:pt modelId="{184175A8-551D-2F4B-88EB-071A6F4A9F47}" type="parTrans" cxnId="{05AAE402-F203-CA47-A3E1-A2FE6C6191F2}">
      <dgm:prSet/>
      <dgm:spPr/>
      <dgm:t>
        <a:bodyPr/>
        <a:lstStyle/>
        <a:p>
          <a:endParaRPr lang="en-GB" sz="1300" b="1"/>
        </a:p>
      </dgm:t>
    </dgm:pt>
    <dgm:pt modelId="{6A1F0B0A-8671-7E49-8AF1-A6A21D11BC92}" type="sibTrans" cxnId="{05AAE402-F203-CA47-A3E1-A2FE6C6191F2}">
      <dgm:prSet/>
      <dgm:spPr/>
      <dgm:t>
        <a:bodyPr/>
        <a:lstStyle/>
        <a:p>
          <a:endParaRPr lang="en-GB" sz="1300" b="1"/>
        </a:p>
      </dgm:t>
    </dgm:pt>
    <dgm:pt modelId="{150CBF2F-0A83-B847-BDA5-7FD68D92688E}" type="pres">
      <dgm:prSet presAssocID="{720F4295-46AD-814F-8846-81BA52BAB905}" presName="Name0" presStyleCnt="0">
        <dgm:presLayoutVars>
          <dgm:dir/>
          <dgm:resizeHandles val="exact"/>
        </dgm:presLayoutVars>
      </dgm:prSet>
      <dgm:spPr/>
    </dgm:pt>
    <dgm:pt modelId="{57A674CC-4F79-8D40-B60C-DE35BEC4777B}" type="pres">
      <dgm:prSet presAssocID="{737B55C2-D7E4-3C47-9959-CDCEE057E5A4}" presName="Name5" presStyleLbl="vennNode1" presStyleIdx="0" presStyleCnt="6">
        <dgm:presLayoutVars>
          <dgm:bulletEnabled val="1"/>
        </dgm:presLayoutVars>
      </dgm:prSet>
      <dgm:spPr/>
    </dgm:pt>
    <dgm:pt modelId="{6690C70F-4BB4-334B-8774-8B7D6BA227F4}" type="pres">
      <dgm:prSet presAssocID="{74A2FB3E-1ABA-1947-BEAB-E3FA2750ECB3}" presName="space" presStyleCnt="0"/>
      <dgm:spPr/>
    </dgm:pt>
    <dgm:pt modelId="{9620D18D-7304-FA4F-B4C7-D14BD0DCA987}" type="pres">
      <dgm:prSet presAssocID="{CE1B2D5A-A848-6944-BD10-9BE493E833EA}" presName="Name5" presStyleLbl="vennNode1" presStyleIdx="1" presStyleCnt="6">
        <dgm:presLayoutVars>
          <dgm:bulletEnabled val="1"/>
        </dgm:presLayoutVars>
      </dgm:prSet>
      <dgm:spPr/>
    </dgm:pt>
    <dgm:pt modelId="{62180EE0-055E-1945-99CE-B88E157D0FCA}" type="pres">
      <dgm:prSet presAssocID="{DF010FB5-FD09-754B-B9EB-B709B1A6D908}" presName="space" presStyleCnt="0"/>
      <dgm:spPr/>
    </dgm:pt>
    <dgm:pt modelId="{F90436F0-C419-A548-942B-FEAAC548EE91}" type="pres">
      <dgm:prSet presAssocID="{F8D314FD-BACF-ED41-AA8C-B6DCEB749673}" presName="Name5" presStyleLbl="vennNode1" presStyleIdx="2" presStyleCnt="6">
        <dgm:presLayoutVars>
          <dgm:bulletEnabled val="1"/>
        </dgm:presLayoutVars>
      </dgm:prSet>
      <dgm:spPr/>
    </dgm:pt>
    <dgm:pt modelId="{6D541274-8E09-9244-9861-A5FB87984713}" type="pres">
      <dgm:prSet presAssocID="{4E73800C-0336-5D41-9EC3-9A686C643203}" presName="space" presStyleCnt="0"/>
      <dgm:spPr/>
    </dgm:pt>
    <dgm:pt modelId="{4077ACC9-E7F6-3B49-85C3-8869E46435A1}" type="pres">
      <dgm:prSet presAssocID="{B69FC8AD-C688-8743-9B24-8D7C268B09DD}" presName="Name5" presStyleLbl="vennNode1" presStyleIdx="3" presStyleCnt="6">
        <dgm:presLayoutVars>
          <dgm:bulletEnabled val="1"/>
        </dgm:presLayoutVars>
      </dgm:prSet>
      <dgm:spPr/>
    </dgm:pt>
    <dgm:pt modelId="{F3D3F08C-DDF5-BE48-A121-3966973B40B0}" type="pres">
      <dgm:prSet presAssocID="{8C4CC7C1-80ED-DD4C-9034-E718622A8701}" presName="space" presStyleCnt="0"/>
      <dgm:spPr/>
    </dgm:pt>
    <dgm:pt modelId="{4D325226-7D1B-1847-972D-83D1B63DAC65}" type="pres">
      <dgm:prSet presAssocID="{3E8838AB-10D8-4F48-97A6-771908796534}" presName="Name5" presStyleLbl="vennNode1" presStyleIdx="4" presStyleCnt="6">
        <dgm:presLayoutVars>
          <dgm:bulletEnabled val="1"/>
        </dgm:presLayoutVars>
      </dgm:prSet>
      <dgm:spPr/>
    </dgm:pt>
    <dgm:pt modelId="{322AFEC6-A308-5141-A59D-AA4A9B19C58D}" type="pres">
      <dgm:prSet presAssocID="{8AB8041A-B612-B346-BF4A-D71FE719C888}" presName="space" presStyleCnt="0"/>
      <dgm:spPr/>
    </dgm:pt>
    <dgm:pt modelId="{6CF9AD68-97E0-564A-8C50-865F172B6C15}" type="pres">
      <dgm:prSet presAssocID="{76F78052-B02E-6C4B-92A9-A98841FBB165}" presName="Name5" presStyleLbl="vennNode1" presStyleIdx="5" presStyleCnt="6">
        <dgm:presLayoutVars>
          <dgm:bulletEnabled val="1"/>
        </dgm:presLayoutVars>
      </dgm:prSet>
      <dgm:spPr/>
    </dgm:pt>
  </dgm:ptLst>
  <dgm:cxnLst>
    <dgm:cxn modelId="{05AAE402-F203-CA47-A3E1-A2FE6C6191F2}" srcId="{720F4295-46AD-814F-8846-81BA52BAB905}" destId="{76F78052-B02E-6C4B-92A9-A98841FBB165}" srcOrd="5" destOrd="0" parTransId="{184175A8-551D-2F4B-88EB-071A6F4A9F47}" sibTransId="{6A1F0B0A-8671-7E49-8AF1-A6A21D11BC92}"/>
    <dgm:cxn modelId="{385CEF11-2481-5E49-903C-136A56E7F329}" srcId="{720F4295-46AD-814F-8846-81BA52BAB905}" destId="{B69FC8AD-C688-8743-9B24-8D7C268B09DD}" srcOrd="3" destOrd="0" parTransId="{C68772E8-091D-C843-9D2B-89749612DC83}" sibTransId="{8C4CC7C1-80ED-DD4C-9034-E718622A8701}"/>
    <dgm:cxn modelId="{566B802D-9C04-E842-B257-00E871AE5FB2}" type="presOf" srcId="{76F78052-B02E-6C4B-92A9-A98841FBB165}" destId="{6CF9AD68-97E0-564A-8C50-865F172B6C15}" srcOrd="0" destOrd="0" presId="urn:microsoft.com/office/officeart/2005/8/layout/venn3"/>
    <dgm:cxn modelId="{14B2973B-01D3-A146-9DCE-2EED6441B68C}" srcId="{720F4295-46AD-814F-8846-81BA52BAB905}" destId="{737B55C2-D7E4-3C47-9959-CDCEE057E5A4}" srcOrd="0" destOrd="0" parTransId="{2443AEEB-175E-7B42-B83A-60551046C84A}" sibTransId="{74A2FB3E-1ABA-1947-BEAB-E3FA2750ECB3}"/>
    <dgm:cxn modelId="{AF784147-86D1-C54B-AC0D-9893BFEBAD04}" type="presOf" srcId="{B69FC8AD-C688-8743-9B24-8D7C268B09DD}" destId="{4077ACC9-E7F6-3B49-85C3-8869E46435A1}" srcOrd="0" destOrd="0" presId="urn:microsoft.com/office/officeart/2005/8/layout/venn3"/>
    <dgm:cxn modelId="{7A30E949-3BBD-3C49-8AA5-D9100ED8ECB5}" type="presOf" srcId="{737B55C2-D7E4-3C47-9959-CDCEE057E5A4}" destId="{57A674CC-4F79-8D40-B60C-DE35BEC4777B}" srcOrd="0" destOrd="0" presId="urn:microsoft.com/office/officeart/2005/8/layout/venn3"/>
    <dgm:cxn modelId="{84EAE15B-FA01-674A-9AA5-150EDDE8CAE9}" srcId="{720F4295-46AD-814F-8846-81BA52BAB905}" destId="{CE1B2D5A-A848-6944-BD10-9BE493E833EA}" srcOrd="1" destOrd="0" parTransId="{3F9C2B22-97A4-054C-94AB-A1559135F416}" sibTransId="{DF010FB5-FD09-754B-B9EB-B709B1A6D908}"/>
    <dgm:cxn modelId="{8C155770-5B05-1245-B39C-B54E87F32C07}" type="presOf" srcId="{F8D314FD-BACF-ED41-AA8C-B6DCEB749673}" destId="{F90436F0-C419-A548-942B-FEAAC548EE91}" srcOrd="0" destOrd="0" presId="urn:microsoft.com/office/officeart/2005/8/layout/venn3"/>
    <dgm:cxn modelId="{BBBAA676-BA90-034C-B226-8EEBFCB3EFEB}" type="presOf" srcId="{3E8838AB-10D8-4F48-97A6-771908796534}" destId="{4D325226-7D1B-1847-972D-83D1B63DAC65}" srcOrd="0" destOrd="0" presId="urn:microsoft.com/office/officeart/2005/8/layout/venn3"/>
    <dgm:cxn modelId="{9775E37A-A7B0-BF4F-B419-53D473A11BA6}" type="presOf" srcId="{CE1B2D5A-A848-6944-BD10-9BE493E833EA}" destId="{9620D18D-7304-FA4F-B4C7-D14BD0DCA987}" srcOrd="0" destOrd="0" presId="urn:microsoft.com/office/officeart/2005/8/layout/venn3"/>
    <dgm:cxn modelId="{C04490A8-8C47-D14B-ADB8-D2BE7E698CD7}" srcId="{720F4295-46AD-814F-8846-81BA52BAB905}" destId="{3E8838AB-10D8-4F48-97A6-771908796534}" srcOrd="4" destOrd="0" parTransId="{A26544F0-45B7-1846-8086-24D0C36FE663}" sibTransId="{8AB8041A-B612-B346-BF4A-D71FE719C888}"/>
    <dgm:cxn modelId="{C44844BB-E307-3140-8B09-FD55BD89E22B}" type="presOf" srcId="{720F4295-46AD-814F-8846-81BA52BAB905}" destId="{150CBF2F-0A83-B847-BDA5-7FD68D92688E}" srcOrd="0" destOrd="0" presId="urn:microsoft.com/office/officeart/2005/8/layout/venn3"/>
    <dgm:cxn modelId="{7BB997C6-046D-174F-BE1F-5A4EB0917EAE}" srcId="{720F4295-46AD-814F-8846-81BA52BAB905}" destId="{F8D314FD-BACF-ED41-AA8C-B6DCEB749673}" srcOrd="2" destOrd="0" parTransId="{0C7B0438-BAB4-1348-BCA9-016095665229}" sibTransId="{4E73800C-0336-5D41-9EC3-9A686C643203}"/>
    <dgm:cxn modelId="{08B299B4-49C7-C84E-BC41-E3867E426F83}" type="presParOf" srcId="{150CBF2F-0A83-B847-BDA5-7FD68D92688E}" destId="{57A674CC-4F79-8D40-B60C-DE35BEC4777B}" srcOrd="0" destOrd="0" presId="urn:microsoft.com/office/officeart/2005/8/layout/venn3"/>
    <dgm:cxn modelId="{9EE346B0-2402-4845-960E-48B728489EAC}" type="presParOf" srcId="{150CBF2F-0A83-B847-BDA5-7FD68D92688E}" destId="{6690C70F-4BB4-334B-8774-8B7D6BA227F4}" srcOrd="1" destOrd="0" presId="urn:microsoft.com/office/officeart/2005/8/layout/venn3"/>
    <dgm:cxn modelId="{A4A5D04E-7523-CB46-BDAB-14450A439CD2}" type="presParOf" srcId="{150CBF2F-0A83-B847-BDA5-7FD68D92688E}" destId="{9620D18D-7304-FA4F-B4C7-D14BD0DCA987}" srcOrd="2" destOrd="0" presId="urn:microsoft.com/office/officeart/2005/8/layout/venn3"/>
    <dgm:cxn modelId="{27E7052D-A11B-3846-85A2-7649938B2CAE}" type="presParOf" srcId="{150CBF2F-0A83-B847-BDA5-7FD68D92688E}" destId="{62180EE0-055E-1945-99CE-B88E157D0FCA}" srcOrd="3" destOrd="0" presId="urn:microsoft.com/office/officeart/2005/8/layout/venn3"/>
    <dgm:cxn modelId="{13C3851E-0D60-514B-A38C-CD487544B400}" type="presParOf" srcId="{150CBF2F-0A83-B847-BDA5-7FD68D92688E}" destId="{F90436F0-C419-A548-942B-FEAAC548EE91}" srcOrd="4" destOrd="0" presId="urn:microsoft.com/office/officeart/2005/8/layout/venn3"/>
    <dgm:cxn modelId="{C31197CD-FC7B-1042-B4FF-43FBA377F624}" type="presParOf" srcId="{150CBF2F-0A83-B847-BDA5-7FD68D92688E}" destId="{6D541274-8E09-9244-9861-A5FB87984713}" srcOrd="5" destOrd="0" presId="urn:microsoft.com/office/officeart/2005/8/layout/venn3"/>
    <dgm:cxn modelId="{59F66CBF-6F9F-7642-BD13-F6D88FAB5FF5}" type="presParOf" srcId="{150CBF2F-0A83-B847-BDA5-7FD68D92688E}" destId="{4077ACC9-E7F6-3B49-85C3-8869E46435A1}" srcOrd="6" destOrd="0" presId="urn:microsoft.com/office/officeart/2005/8/layout/venn3"/>
    <dgm:cxn modelId="{28EC71FA-1A1C-8245-BE26-0ED1F5A3D874}" type="presParOf" srcId="{150CBF2F-0A83-B847-BDA5-7FD68D92688E}" destId="{F3D3F08C-DDF5-BE48-A121-3966973B40B0}" srcOrd="7" destOrd="0" presId="urn:microsoft.com/office/officeart/2005/8/layout/venn3"/>
    <dgm:cxn modelId="{4D8939F6-AF97-764B-A137-9EFB433E7458}" type="presParOf" srcId="{150CBF2F-0A83-B847-BDA5-7FD68D92688E}" destId="{4D325226-7D1B-1847-972D-83D1B63DAC65}" srcOrd="8" destOrd="0" presId="urn:microsoft.com/office/officeart/2005/8/layout/venn3"/>
    <dgm:cxn modelId="{CABDE719-1DA9-2C42-8F46-2095662443CB}" type="presParOf" srcId="{150CBF2F-0A83-B847-BDA5-7FD68D92688E}" destId="{322AFEC6-A308-5141-A59D-AA4A9B19C58D}" srcOrd="9" destOrd="0" presId="urn:microsoft.com/office/officeart/2005/8/layout/venn3"/>
    <dgm:cxn modelId="{B15288CC-5269-854E-ABF2-6F563A48EFD4}" type="presParOf" srcId="{150CBF2F-0A83-B847-BDA5-7FD68D92688E}" destId="{6CF9AD68-97E0-564A-8C50-865F172B6C15}" srcOrd="10"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72E3C88C-C2BF-3748-A123-324D0BC66F93}" type="doc">
      <dgm:prSet loTypeId="urn:microsoft.com/office/officeart/2005/8/layout/radial4" loCatId="" qsTypeId="urn:microsoft.com/office/officeart/2005/8/quickstyle/simple1" qsCatId="simple" csTypeId="urn:microsoft.com/office/officeart/2005/8/colors/accent1_4" csCatId="accent1" phldr="1"/>
      <dgm:spPr/>
      <dgm:t>
        <a:bodyPr/>
        <a:lstStyle/>
        <a:p>
          <a:endParaRPr lang="en-GB"/>
        </a:p>
      </dgm:t>
    </dgm:pt>
    <dgm:pt modelId="{F549332D-A2B4-6D43-8B6A-804575622B0D}">
      <dgm:prSet phldrT="[Text]"/>
      <dgm:spPr/>
      <dgm:t>
        <a:bodyPr/>
        <a:lstStyle/>
        <a:p>
          <a:r>
            <a:rPr lang="en-GB"/>
            <a:t>Psychological</a:t>
          </a:r>
        </a:p>
        <a:p>
          <a:r>
            <a:rPr lang="en-GB"/>
            <a:t>distress</a:t>
          </a:r>
        </a:p>
      </dgm:t>
    </dgm:pt>
    <dgm:pt modelId="{9113DE0B-0302-8546-A460-1338863639B8}" type="parTrans" cxnId="{78AB16F5-7BBC-E747-997D-564C0575FE85}">
      <dgm:prSet/>
      <dgm:spPr/>
      <dgm:t>
        <a:bodyPr/>
        <a:lstStyle/>
        <a:p>
          <a:endParaRPr lang="en-GB"/>
        </a:p>
      </dgm:t>
    </dgm:pt>
    <dgm:pt modelId="{2C98642B-1738-1049-AF45-B13B9276E44D}" type="sibTrans" cxnId="{78AB16F5-7BBC-E747-997D-564C0575FE85}">
      <dgm:prSet/>
      <dgm:spPr/>
      <dgm:t>
        <a:bodyPr/>
        <a:lstStyle/>
        <a:p>
          <a:endParaRPr lang="en-GB"/>
        </a:p>
      </dgm:t>
    </dgm:pt>
    <dgm:pt modelId="{6B8DE806-569E-734A-BB4F-6C1195C4C085}">
      <dgm:prSet phldrT="[Text]"/>
      <dgm:spPr/>
      <dgm:t>
        <a:bodyPr/>
        <a:lstStyle/>
        <a:p>
          <a:r>
            <a:rPr lang="en-GB"/>
            <a:t>Social impairment</a:t>
          </a:r>
        </a:p>
      </dgm:t>
    </dgm:pt>
    <dgm:pt modelId="{30AB4DF5-206A-154E-9035-F552956965EC}" type="parTrans" cxnId="{B3EC8A8E-BE6F-5E42-B0E8-1C215770A53A}">
      <dgm:prSet/>
      <dgm:spPr/>
      <dgm:t>
        <a:bodyPr/>
        <a:lstStyle/>
        <a:p>
          <a:endParaRPr lang="en-GB"/>
        </a:p>
      </dgm:t>
    </dgm:pt>
    <dgm:pt modelId="{A9462CF2-A5E4-4D46-A14C-53B4ACE56863}" type="sibTrans" cxnId="{B3EC8A8E-BE6F-5E42-B0E8-1C215770A53A}">
      <dgm:prSet/>
      <dgm:spPr/>
      <dgm:t>
        <a:bodyPr/>
        <a:lstStyle/>
        <a:p>
          <a:endParaRPr lang="en-GB"/>
        </a:p>
      </dgm:t>
    </dgm:pt>
    <dgm:pt modelId="{46125B41-AA4C-7F41-9E08-6ECB14BECF6A}">
      <dgm:prSet phldrT="[Text]"/>
      <dgm:spPr/>
      <dgm:t>
        <a:bodyPr/>
        <a:lstStyle/>
        <a:p>
          <a:r>
            <a:rPr lang="en-GB"/>
            <a:t>Communication difficulties</a:t>
          </a:r>
        </a:p>
      </dgm:t>
    </dgm:pt>
    <dgm:pt modelId="{9045EDDD-D8E2-9D4F-A4BF-F6C058224449}" type="parTrans" cxnId="{AD50529E-1FE2-CF44-ACDB-D78112A5B025}">
      <dgm:prSet/>
      <dgm:spPr/>
      <dgm:t>
        <a:bodyPr/>
        <a:lstStyle/>
        <a:p>
          <a:endParaRPr lang="en-GB"/>
        </a:p>
      </dgm:t>
    </dgm:pt>
    <dgm:pt modelId="{D34CAB9D-1712-D349-BEFF-4369D106A80C}" type="sibTrans" cxnId="{AD50529E-1FE2-CF44-ACDB-D78112A5B025}">
      <dgm:prSet/>
      <dgm:spPr/>
      <dgm:t>
        <a:bodyPr/>
        <a:lstStyle/>
        <a:p>
          <a:endParaRPr lang="en-GB"/>
        </a:p>
      </dgm:t>
    </dgm:pt>
    <dgm:pt modelId="{FACDE94A-5897-874E-B251-F172CC7E1D15}">
      <dgm:prSet phldrT="[Text]"/>
      <dgm:spPr/>
      <dgm:t>
        <a:bodyPr/>
        <a:lstStyle/>
        <a:p>
          <a:r>
            <a:rPr lang="en-GB"/>
            <a:t>Sensory sensitivities</a:t>
          </a:r>
        </a:p>
      </dgm:t>
    </dgm:pt>
    <dgm:pt modelId="{30695834-14CF-E344-B6C2-E91E3872B7A0}" type="parTrans" cxnId="{26A8FF0B-4751-4F4F-886A-EE97E20C20C2}">
      <dgm:prSet/>
      <dgm:spPr/>
      <dgm:t>
        <a:bodyPr/>
        <a:lstStyle/>
        <a:p>
          <a:endParaRPr lang="en-GB"/>
        </a:p>
      </dgm:t>
    </dgm:pt>
    <dgm:pt modelId="{A4FB4EE0-1A92-7D42-8A5C-EB9807A94B9C}" type="sibTrans" cxnId="{26A8FF0B-4751-4F4F-886A-EE97E20C20C2}">
      <dgm:prSet/>
      <dgm:spPr/>
      <dgm:t>
        <a:bodyPr/>
        <a:lstStyle/>
        <a:p>
          <a:endParaRPr lang="en-GB"/>
        </a:p>
      </dgm:t>
    </dgm:pt>
    <dgm:pt modelId="{A55A8357-C93B-3443-A6FE-E7AEBD77D9D7}">
      <dgm:prSet/>
      <dgm:spPr/>
      <dgm:t>
        <a:bodyPr/>
        <a:lstStyle/>
        <a:p>
          <a:r>
            <a:rPr lang="en-GB"/>
            <a:t>Stigmatization and social biases</a:t>
          </a:r>
        </a:p>
      </dgm:t>
    </dgm:pt>
    <dgm:pt modelId="{300B59CF-28E0-0645-AC2C-645E44AF9B49}" type="parTrans" cxnId="{2211824E-D775-724A-B79A-CC12F0575019}">
      <dgm:prSet/>
      <dgm:spPr/>
      <dgm:t>
        <a:bodyPr/>
        <a:lstStyle/>
        <a:p>
          <a:endParaRPr lang="en-GB"/>
        </a:p>
      </dgm:t>
    </dgm:pt>
    <dgm:pt modelId="{A2886549-D47B-4646-9586-8C8F3BB33944}" type="sibTrans" cxnId="{2211824E-D775-724A-B79A-CC12F0575019}">
      <dgm:prSet/>
      <dgm:spPr/>
      <dgm:t>
        <a:bodyPr/>
        <a:lstStyle/>
        <a:p>
          <a:endParaRPr lang="en-GB"/>
        </a:p>
      </dgm:t>
    </dgm:pt>
    <dgm:pt modelId="{0B82FA80-14BD-5640-838F-F27D324395B3}" type="pres">
      <dgm:prSet presAssocID="{72E3C88C-C2BF-3748-A123-324D0BC66F93}" presName="cycle" presStyleCnt="0">
        <dgm:presLayoutVars>
          <dgm:chMax val="1"/>
          <dgm:dir/>
          <dgm:animLvl val="ctr"/>
          <dgm:resizeHandles val="exact"/>
        </dgm:presLayoutVars>
      </dgm:prSet>
      <dgm:spPr/>
    </dgm:pt>
    <dgm:pt modelId="{6BB77ED4-F767-B843-859D-6263098F42D6}" type="pres">
      <dgm:prSet presAssocID="{F549332D-A2B4-6D43-8B6A-804575622B0D}" presName="centerShape" presStyleLbl="node0" presStyleIdx="0" presStyleCnt="1"/>
      <dgm:spPr/>
    </dgm:pt>
    <dgm:pt modelId="{A85134F8-4012-2B4E-9A0B-DB118315B351}" type="pres">
      <dgm:prSet presAssocID="{30AB4DF5-206A-154E-9035-F552956965EC}" presName="parTrans" presStyleLbl="bgSibTrans2D1" presStyleIdx="0" presStyleCnt="4"/>
      <dgm:spPr/>
    </dgm:pt>
    <dgm:pt modelId="{A091AE4C-7EDD-0746-BB27-B44D35E79F2C}" type="pres">
      <dgm:prSet presAssocID="{6B8DE806-569E-734A-BB4F-6C1195C4C085}" presName="node" presStyleLbl="node1" presStyleIdx="0" presStyleCnt="4" custScaleY="58000">
        <dgm:presLayoutVars>
          <dgm:bulletEnabled val="1"/>
        </dgm:presLayoutVars>
      </dgm:prSet>
      <dgm:spPr/>
    </dgm:pt>
    <dgm:pt modelId="{1FA9B8DB-2200-E240-8D2F-91B09C34ECFF}" type="pres">
      <dgm:prSet presAssocID="{9045EDDD-D8E2-9D4F-A4BF-F6C058224449}" presName="parTrans" presStyleLbl="bgSibTrans2D1" presStyleIdx="1" presStyleCnt="4"/>
      <dgm:spPr/>
    </dgm:pt>
    <dgm:pt modelId="{8F4B4996-3713-E44D-943A-C4C97483B9DC}" type="pres">
      <dgm:prSet presAssocID="{46125B41-AA4C-7F41-9E08-6ECB14BECF6A}" presName="node" presStyleLbl="node1" presStyleIdx="1" presStyleCnt="4" custScaleY="43869">
        <dgm:presLayoutVars>
          <dgm:bulletEnabled val="1"/>
        </dgm:presLayoutVars>
      </dgm:prSet>
      <dgm:spPr/>
    </dgm:pt>
    <dgm:pt modelId="{26BB8F53-672A-3B4D-8FAC-92FC292CF926}" type="pres">
      <dgm:prSet presAssocID="{30695834-14CF-E344-B6C2-E91E3872B7A0}" presName="parTrans" presStyleLbl="bgSibTrans2D1" presStyleIdx="2" presStyleCnt="4"/>
      <dgm:spPr/>
    </dgm:pt>
    <dgm:pt modelId="{660A576E-3181-AD48-91C4-C6239AC90BE9}" type="pres">
      <dgm:prSet presAssocID="{FACDE94A-5897-874E-B251-F172CC7E1D15}" presName="node" presStyleLbl="node1" presStyleIdx="2" presStyleCnt="4" custScaleY="41998">
        <dgm:presLayoutVars>
          <dgm:bulletEnabled val="1"/>
        </dgm:presLayoutVars>
      </dgm:prSet>
      <dgm:spPr/>
    </dgm:pt>
    <dgm:pt modelId="{A42D9BB9-C5C4-A04A-BDAD-FB849C2DF6C4}" type="pres">
      <dgm:prSet presAssocID="{300B59CF-28E0-0645-AC2C-645E44AF9B49}" presName="parTrans" presStyleLbl="bgSibTrans2D1" presStyleIdx="3" presStyleCnt="4"/>
      <dgm:spPr/>
    </dgm:pt>
    <dgm:pt modelId="{9E0623B9-0A62-324C-816B-2EDC78610821}" type="pres">
      <dgm:prSet presAssocID="{A55A8357-C93B-3443-A6FE-E7AEBD77D9D7}" presName="node" presStyleLbl="node1" presStyleIdx="3" presStyleCnt="4" custScaleY="60915">
        <dgm:presLayoutVars>
          <dgm:bulletEnabled val="1"/>
        </dgm:presLayoutVars>
      </dgm:prSet>
      <dgm:spPr/>
    </dgm:pt>
  </dgm:ptLst>
  <dgm:cxnLst>
    <dgm:cxn modelId="{26A8FF0B-4751-4F4F-886A-EE97E20C20C2}" srcId="{F549332D-A2B4-6D43-8B6A-804575622B0D}" destId="{FACDE94A-5897-874E-B251-F172CC7E1D15}" srcOrd="2" destOrd="0" parTransId="{30695834-14CF-E344-B6C2-E91E3872B7A0}" sibTransId="{A4FB4EE0-1A92-7D42-8A5C-EB9807A94B9C}"/>
    <dgm:cxn modelId="{2211824E-D775-724A-B79A-CC12F0575019}" srcId="{F549332D-A2B4-6D43-8B6A-804575622B0D}" destId="{A55A8357-C93B-3443-A6FE-E7AEBD77D9D7}" srcOrd="3" destOrd="0" parTransId="{300B59CF-28E0-0645-AC2C-645E44AF9B49}" sibTransId="{A2886549-D47B-4646-9586-8C8F3BB33944}"/>
    <dgm:cxn modelId="{9B81137E-0BC2-4646-A8E7-2B9AC50364D6}" type="presOf" srcId="{46125B41-AA4C-7F41-9E08-6ECB14BECF6A}" destId="{8F4B4996-3713-E44D-943A-C4C97483B9DC}" srcOrd="0" destOrd="0" presId="urn:microsoft.com/office/officeart/2005/8/layout/radial4"/>
    <dgm:cxn modelId="{B3EC8A8E-BE6F-5E42-B0E8-1C215770A53A}" srcId="{F549332D-A2B4-6D43-8B6A-804575622B0D}" destId="{6B8DE806-569E-734A-BB4F-6C1195C4C085}" srcOrd="0" destOrd="0" parTransId="{30AB4DF5-206A-154E-9035-F552956965EC}" sibTransId="{A9462CF2-A5E4-4D46-A14C-53B4ACE56863}"/>
    <dgm:cxn modelId="{AD50529E-1FE2-CF44-ACDB-D78112A5B025}" srcId="{F549332D-A2B4-6D43-8B6A-804575622B0D}" destId="{46125B41-AA4C-7F41-9E08-6ECB14BECF6A}" srcOrd="1" destOrd="0" parTransId="{9045EDDD-D8E2-9D4F-A4BF-F6C058224449}" sibTransId="{D34CAB9D-1712-D349-BEFF-4369D106A80C}"/>
    <dgm:cxn modelId="{220A4EAD-BD75-4144-9F82-37B95A6D424C}" type="presOf" srcId="{30695834-14CF-E344-B6C2-E91E3872B7A0}" destId="{26BB8F53-672A-3B4D-8FAC-92FC292CF926}" srcOrd="0" destOrd="0" presId="urn:microsoft.com/office/officeart/2005/8/layout/radial4"/>
    <dgm:cxn modelId="{CC3664CA-5B3D-5444-8E2C-BF6BE3702560}" type="presOf" srcId="{F549332D-A2B4-6D43-8B6A-804575622B0D}" destId="{6BB77ED4-F767-B843-859D-6263098F42D6}" srcOrd="0" destOrd="0" presId="urn:microsoft.com/office/officeart/2005/8/layout/radial4"/>
    <dgm:cxn modelId="{68DC62D2-0F3B-3341-B481-2EA7F666E868}" type="presOf" srcId="{FACDE94A-5897-874E-B251-F172CC7E1D15}" destId="{660A576E-3181-AD48-91C4-C6239AC90BE9}" srcOrd="0" destOrd="0" presId="urn:microsoft.com/office/officeart/2005/8/layout/radial4"/>
    <dgm:cxn modelId="{A1AE73D2-411C-4B49-87C9-43FA303E6869}" type="presOf" srcId="{300B59CF-28E0-0645-AC2C-645E44AF9B49}" destId="{A42D9BB9-C5C4-A04A-BDAD-FB849C2DF6C4}" srcOrd="0" destOrd="0" presId="urn:microsoft.com/office/officeart/2005/8/layout/radial4"/>
    <dgm:cxn modelId="{B7DE08D8-051D-CD4C-A74B-8E173D79BCC7}" type="presOf" srcId="{A55A8357-C93B-3443-A6FE-E7AEBD77D9D7}" destId="{9E0623B9-0A62-324C-816B-2EDC78610821}" srcOrd="0" destOrd="0" presId="urn:microsoft.com/office/officeart/2005/8/layout/radial4"/>
    <dgm:cxn modelId="{428414DE-9CA5-6843-AD71-32D5649114FE}" type="presOf" srcId="{30AB4DF5-206A-154E-9035-F552956965EC}" destId="{A85134F8-4012-2B4E-9A0B-DB118315B351}" srcOrd="0" destOrd="0" presId="urn:microsoft.com/office/officeart/2005/8/layout/radial4"/>
    <dgm:cxn modelId="{9F913BEC-DAD9-ED4F-BAAF-1622C7DDF652}" type="presOf" srcId="{72E3C88C-C2BF-3748-A123-324D0BC66F93}" destId="{0B82FA80-14BD-5640-838F-F27D324395B3}" srcOrd="0" destOrd="0" presId="urn:microsoft.com/office/officeart/2005/8/layout/radial4"/>
    <dgm:cxn modelId="{76E835F3-3772-4C43-8542-04E2DC66684B}" type="presOf" srcId="{9045EDDD-D8E2-9D4F-A4BF-F6C058224449}" destId="{1FA9B8DB-2200-E240-8D2F-91B09C34ECFF}" srcOrd="0" destOrd="0" presId="urn:microsoft.com/office/officeart/2005/8/layout/radial4"/>
    <dgm:cxn modelId="{78AB16F5-7BBC-E747-997D-564C0575FE85}" srcId="{72E3C88C-C2BF-3748-A123-324D0BC66F93}" destId="{F549332D-A2B4-6D43-8B6A-804575622B0D}" srcOrd="0" destOrd="0" parTransId="{9113DE0B-0302-8546-A460-1338863639B8}" sibTransId="{2C98642B-1738-1049-AF45-B13B9276E44D}"/>
    <dgm:cxn modelId="{8CCCF7FC-1C2B-6845-95ED-903DC7CB6E5D}" type="presOf" srcId="{6B8DE806-569E-734A-BB4F-6C1195C4C085}" destId="{A091AE4C-7EDD-0746-BB27-B44D35E79F2C}" srcOrd="0" destOrd="0" presId="urn:microsoft.com/office/officeart/2005/8/layout/radial4"/>
    <dgm:cxn modelId="{46D19AB2-3BE4-454D-8ED2-813E39D3D21D}" type="presParOf" srcId="{0B82FA80-14BD-5640-838F-F27D324395B3}" destId="{6BB77ED4-F767-B843-859D-6263098F42D6}" srcOrd="0" destOrd="0" presId="urn:microsoft.com/office/officeart/2005/8/layout/radial4"/>
    <dgm:cxn modelId="{B0D31302-E24D-3C4F-80A3-D498013FFDB9}" type="presParOf" srcId="{0B82FA80-14BD-5640-838F-F27D324395B3}" destId="{A85134F8-4012-2B4E-9A0B-DB118315B351}" srcOrd="1" destOrd="0" presId="urn:microsoft.com/office/officeart/2005/8/layout/radial4"/>
    <dgm:cxn modelId="{1A4FC552-4A42-2E43-B2F9-7029C6ECD921}" type="presParOf" srcId="{0B82FA80-14BD-5640-838F-F27D324395B3}" destId="{A091AE4C-7EDD-0746-BB27-B44D35E79F2C}" srcOrd="2" destOrd="0" presId="urn:microsoft.com/office/officeart/2005/8/layout/radial4"/>
    <dgm:cxn modelId="{4E2C91F7-4703-B04B-A6D5-DA3E3FDCF73C}" type="presParOf" srcId="{0B82FA80-14BD-5640-838F-F27D324395B3}" destId="{1FA9B8DB-2200-E240-8D2F-91B09C34ECFF}" srcOrd="3" destOrd="0" presId="urn:microsoft.com/office/officeart/2005/8/layout/radial4"/>
    <dgm:cxn modelId="{27F6BB49-D51B-3E41-9756-82450CD45B2B}" type="presParOf" srcId="{0B82FA80-14BD-5640-838F-F27D324395B3}" destId="{8F4B4996-3713-E44D-943A-C4C97483B9DC}" srcOrd="4" destOrd="0" presId="urn:microsoft.com/office/officeart/2005/8/layout/radial4"/>
    <dgm:cxn modelId="{01AB6004-B9E1-9E4E-9DDD-40CBC218C65A}" type="presParOf" srcId="{0B82FA80-14BD-5640-838F-F27D324395B3}" destId="{26BB8F53-672A-3B4D-8FAC-92FC292CF926}" srcOrd="5" destOrd="0" presId="urn:microsoft.com/office/officeart/2005/8/layout/radial4"/>
    <dgm:cxn modelId="{BFD1A5D2-58D0-F848-B34C-CDC2C2F60ED8}" type="presParOf" srcId="{0B82FA80-14BD-5640-838F-F27D324395B3}" destId="{660A576E-3181-AD48-91C4-C6239AC90BE9}" srcOrd="6" destOrd="0" presId="urn:microsoft.com/office/officeart/2005/8/layout/radial4"/>
    <dgm:cxn modelId="{4E684658-3030-5C4F-9BEC-0E052C00B8C8}" type="presParOf" srcId="{0B82FA80-14BD-5640-838F-F27D324395B3}" destId="{A42D9BB9-C5C4-A04A-BDAD-FB849C2DF6C4}" srcOrd="7" destOrd="0" presId="urn:microsoft.com/office/officeart/2005/8/layout/radial4"/>
    <dgm:cxn modelId="{C4699CED-210A-0F4A-AED0-8C3512ECCE10}" type="presParOf" srcId="{0B82FA80-14BD-5640-838F-F27D324395B3}" destId="{9E0623B9-0A62-324C-816B-2EDC78610821}"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D0D804E9-C7B1-6D4F-B55B-BC6DEBA2DEF8}" type="doc">
      <dgm:prSet loTypeId="urn:microsoft.com/office/officeart/2005/8/layout/hList3" loCatId="" qsTypeId="urn:microsoft.com/office/officeart/2005/8/quickstyle/simple1" qsCatId="simple" csTypeId="urn:microsoft.com/office/officeart/2005/8/colors/accent0_2" csCatId="mainScheme" phldr="1"/>
      <dgm:spPr/>
      <dgm:t>
        <a:bodyPr/>
        <a:lstStyle/>
        <a:p>
          <a:endParaRPr lang="en-GB"/>
        </a:p>
      </dgm:t>
    </dgm:pt>
    <dgm:pt modelId="{7918F463-87CC-3548-9454-70027118B5F9}">
      <dgm:prSet phldrT="[Text]" custT="1"/>
      <dgm:spPr/>
      <dgm:t>
        <a:bodyPr/>
        <a:lstStyle/>
        <a:p>
          <a:pPr algn="l"/>
          <a:r>
            <a:rPr lang="en-GB" sz="2800" dirty="0"/>
            <a:t>Cognitive Impairment can lead to:</a:t>
          </a:r>
        </a:p>
      </dgm:t>
    </dgm:pt>
    <dgm:pt modelId="{57486172-C2DF-424C-945C-8B4F55E57991}" type="parTrans" cxnId="{F5629682-123F-EE42-9B5B-883D8458A356}">
      <dgm:prSet/>
      <dgm:spPr/>
      <dgm:t>
        <a:bodyPr/>
        <a:lstStyle/>
        <a:p>
          <a:endParaRPr lang="en-GB"/>
        </a:p>
      </dgm:t>
    </dgm:pt>
    <dgm:pt modelId="{1166120D-B2ED-7944-9133-26B4EE8EA379}" type="sibTrans" cxnId="{F5629682-123F-EE42-9B5B-883D8458A356}">
      <dgm:prSet/>
      <dgm:spPr/>
      <dgm:t>
        <a:bodyPr/>
        <a:lstStyle/>
        <a:p>
          <a:endParaRPr lang="en-GB"/>
        </a:p>
      </dgm:t>
    </dgm:pt>
    <dgm:pt modelId="{2869F994-B1BC-4B4F-B7EE-854A642B3408}" type="asst">
      <dgm:prSet phldrT="[Text]" custT="1"/>
      <dgm:spPr/>
      <dgm:t>
        <a:bodyPr/>
        <a:lstStyle/>
        <a:p>
          <a:r>
            <a:rPr lang="en-GB" sz="2200" dirty="0"/>
            <a:t>Emotional &amp; Behavioural Disturbances</a:t>
          </a:r>
        </a:p>
        <a:p>
          <a:r>
            <a:rPr lang="en-GB" sz="1600" b="1" dirty="0"/>
            <a:t>For example:</a:t>
          </a:r>
          <a:endParaRPr lang="en-GB" sz="1600" dirty="0"/>
        </a:p>
      </dgm:t>
    </dgm:pt>
    <dgm:pt modelId="{D453CF0B-632B-0F47-823C-B8B99618D233}" type="parTrans" cxnId="{C9F1DC9A-0D9F-964C-B070-DD1E561073CD}">
      <dgm:prSet/>
      <dgm:spPr/>
      <dgm:t>
        <a:bodyPr/>
        <a:lstStyle/>
        <a:p>
          <a:endParaRPr lang="en-GB"/>
        </a:p>
      </dgm:t>
    </dgm:pt>
    <dgm:pt modelId="{9B1EAE96-5034-314D-858C-6F075A7F14A1}" type="sibTrans" cxnId="{C9F1DC9A-0D9F-964C-B070-DD1E561073CD}">
      <dgm:prSet/>
      <dgm:spPr/>
      <dgm:t>
        <a:bodyPr/>
        <a:lstStyle/>
        <a:p>
          <a:endParaRPr lang="en-GB"/>
        </a:p>
      </dgm:t>
    </dgm:pt>
    <dgm:pt modelId="{4B16819F-FB54-6748-BA05-3A485EE9DB93}" type="asst">
      <dgm:prSet custT="1"/>
      <dgm:spPr/>
      <dgm:t>
        <a:bodyPr/>
        <a:lstStyle/>
        <a:p>
          <a:r>
            <a:rPr lang="en-GB" sz="2200" kern="1200" dirty="0">
              <a:solidFill>
                <a:srgbClr val="44546A">
                  <a:hueOff val="0"/>
                  <a:satOff val="0"/>
                  <a:lumOff val="0"/>
                  <a:alphaOff val="0"/>
                </a:srgbClr>
              </a:solidFill>
              <a:latin typeface="Calibri" panose="020F0502020204030204"/>
              <a:ea typeface="+mn-ea"/>
              <a:cs typeface="+mn-cs"/>
            </a:rPr>
            <a:t>Mental Disorders</a:t>
          </a:r>
        </a:p>
        <a:p>
          <a:r>
            <a:rPr lang="en-GB" sz="1600" b="1" kern="1200" dirty="0"/>
            <a:t>For example:</a:t>
          </a:r>
        </a:p>
      </dgm:t>
    </dgm:pt>
    <dgm:pt modelId="{2DDAD23C-9976-6946-873E-44E02706551B}" type="parTrans" cxnId="{3D2549EB-1CEA-A94C-A05B-1792E2DF98E3}">
      <dgm:prSet/>
      <dgm:spPr/>
      <dgm:t>
        <a:bodyPr/>
        <a:lstStyle/>
        <a:p>
          <a:endParaRPr lang="en-GB"/>
        </a:p>
      </dgm:t>
    </dgm:pt>
    <dgm:pt modelId="{609FF8BB-2454-D144-9CFC-4009996E9314}" type="sibTrans" cxnId="{3D2549EB-1CEA-A94C-A05B-1792E2DF98E3}">
      <dgm:prSet/>
      <dgm:spPr/>
      <dgm:t>
        <a:bodyPr/>
        <a:lstStyle/>
        <a:p>
          <a:endParaRPr lang="en-GB"/>
        </a:p>
      </dgm:t>
    </dgm:pt>
    <dgm:pt modelId="{7CD9413B-E7E0-9B43-AEE5-2E7D37C1CE0A}" type="asst">
      <dgm:prSet/>
      <dgm:spPr/>
      <dgm:t>
        <a:bodyPr/>
        <a:lstStyle/>
        <a:p>
          <a:r>
            <a:rPr lang="en-GB" sz="1700" dirty="0"/>
            <a:t>Apathy</a:t>
          </a:r>
        </a:p>
      </dgm:t>
    </dgm:pt>
    <dgm:pt modelId="{7A1A45EC-C572-F14B-A071-211BE1C23314}" type="parTrans" cxnId="{738B44C0-EDB7-134C-B504-720BCB5E563A}">
      <dgm:prSet/>
      <dgm:spPr/>
      <dgm:t>
        <a:bodyPr/>
        <a:lstStyle/>
        <a:p>
          <a:endParaRPr lang="en-GB"/>
        </a:p>
      </dgm:t>
    </dgm:pt>
    <dgm:pt modelId="{2A39160F-AE93-AC46-8C1E-F02C5FD527DE}" type="sibTrans" cxnId="{738B44C0-EDB7-134C-B504-720BCB5E563A}">
      <dgm:prSet/>
      <dgm:spPr/>
      <dgm:t>
        <a:bodyPr/>
        <a:lstStyle/>
        <a:p>
          <a:endParaRPr lang="en-GB"/>
        </a:p>
      </dgm:t>
    </dgm:pt>
    <dgm:pt modelId="{9AEF6FA6-6869-674E-96D7-439925922149}" type="asst">
      <dgm:prSet/>
      <dgm:spPr/>
      <dgm:t>
        <a:bodyPr/>
        <a:lstStyle/>
        <a:p>
          <a:r>
            <a:rPr lang="en-GB" sz="1700" dirty="0"/>
            <a:t>Anxiety</a:t>
          </a:r>
        </a:p>
      </dgm:t>
    </dgm:pt>
    <dgm:pt modelId="{F73A0B92-CA76-E544-966E-2D1BEC552D0F}" type="parTrans" cxnId="{0783C616-BE97-3C45-A956-1ADA725B2DB5}">
      <dgm:prSet/>
      <dgm:spPr/>
      <dgm:t>
        <a:bodyPr/>
        <a:lstStyle/>
        <a:p>
          <a:endParaRPr lang="en-GB"/>
        </a:p>
      </dgm:t>
    </dgm:pt>
    <dgm:pt modelId="{6148313E-E594-6645-9A29-6E6FB8A65A09}" type="sibTrans" cxnId="{0783C616-BE97-3C45-A956-1ADA725B2DB5}">
      <dgm:prSet/>
      <dgm:spPr/>
      <dgm:t>
        <a:bodyPr/>
        <a:lstStyle/>
        <a:p>
          <a:endParaRPr lang="en-GB"/>
        </a:p>
      </dgm:t>
    </dgm:pt>
    <dgm:pt modelId="{01B9832D-0ACE-3041-BE07-130765F2B3C8}" type="asst">
      <dgm:prSet/>
      <dgm:spPr/>
      <dgm:t>
        <a:bodyPr/>
        <a:lstStyle/>
        <a:p>
          <a:r>
            <a:rPr lang="en-GB" sz="1700" dirty="0"/>
            <a:t>Aggression</a:t>
          </a:r>
        </a:p>
      </dgm:t>
    </dgm:pt>
    <dgm:pt modelId="{F6AA3701-32DB-D544-8239-4F7BDD912F06}" type="parTrans" cxnId="{0ACFCA2B-924A-4145-8913-886204860EA6}">
      <dgm:prSet/>
      <dgm:spPr/>
      <dgm:t>
        <a:bodyPr/>
        <a:lstStyle/>
        <a:p>
          <a:endParaRPr lang="en-GB"/>
        </a:p>
      </dgm:t>
    </dgm:pt>
    <dgm:pt modelId="{AC2CEE02-080E-1345-91CE-C08BA69A3DF2}" type="sibTrans" cxnId="{0ACFCA2B-924A-4145-8913-886204860EA6}">
      <dgm:prSet/>
      <dgm:spPr/>
      <dgm:t>
        <a:bodyPr/>
        <a:lstStyle/>
        <a:p>
          <a:endParaRPr lang="en-GB"/>
        </a:p>
      </dgm:t>
    </dgm:pt>
    <dgm:pt modelId="{48659255-4F2C-6246-9E9F-F87D39D33F20}">
      <dgm:prSet/>
      <dgm:spPr/>
      <dgm:t>
        <a:bodyPr/>
        <a:lstStyle/>
        <a:p>
          <a:r>
            <a:rPr lang="en-GB" sz="1700" dirty="0"/>
            <a:t>Disinhibition</a:t>
          </a:r>
        </a:p>
      </dgm:t>
    </dgm:pt>
    <dgm:pt modelId="{463F5094-A0D1-9348-B739-A8FDB7B53E59}" type="parTrans" cxnId="{E28840BE-46E9-444C-B78A-5BB66DCDCC96}">
      <dgm:prSet/>
      <dgm:spPr/>
      <dgm:t>
        <a:bodyPr/>
        <a:lstStyle/>
        <a:p>
          <a:endParaRPr lang="en-GB"/>
        </a:p>
      </dgm:t>
    </dgm:pt>
    <dgm:pt modelId="{FF1D51D6-E6C5-A54C-9468-AD57D789E8E8}" type="sibTrans" cxnId="{E28840BE-46E9-444C-B78A-5BB66DCDCC96}">
      <dgm:prSet/>
      <dgm:spPr/>
      <dgm:t>
        <a:bodyPr/>
        <a:lstStyle/>
        <a:p>
          <a:endParaRPr lang="en-GB"/>
        </a:p>
      </dgm:t>
    </dgm:pt>
    <dgm:pt modelId="{3424DB58-79C1-E340-8356-38CBCFEF07FC}" type="asst">
      <dgm:prSet/>
      <dgm:spPr/>
      <dgm:t>
        <a:bodyPr/>
        <a:lstStyle/>
        <a:p>
          <a:r>
            <a:rPr lang="en-GB" sz="1800" kern="1200" dirty="0"/>
            <a:t>Anxiety Disorders</a:t>
          </a:r>
        </a:p>
      </dgm:t>
    </dgm:pt>
    <dgm:pt modelId="{4CD50B57-63F3-A94D-B9CC-42E2C0636384}" type="parTrans" cxnId="{03E07C1D-46C4-934F-84F8-1E6FEDC7B5A9}">
      <dgm:prSet/>
      <dgm:spPr/>
      <dgm:t>
        <a:bodyPr/>
        <a:lstStyle/>
        <a:p>
          <a:endParaRPr lang="en-GB"/>
        </a:p>
      </dgm:t>
    </dgm:pt>
    <dgm:pt modelId="{1C296D53-3355-F04C-9531-6801658637FE}" type="sibTrans" cxnId="{03E07C1D-46C4-934F-84F8-1E6FEDC7B5A9}">
      <dgm:prSet/>
      <dgm:spPr/>
      <dgm:t>
        <a:bodyPr/>
        <a:lstStyle/>
        <a:p>
          <a:endParaRPr lang="en-GB"/>
        </a:p>
      </dgm:t>
    </dgm:pt>
    <dgm:pt modelId="{8F4C261B-DBE4-264F-9C08-6ABDD67D7AB0}" type="asst">
      <dgm:prSet/>
      <dgm:spPr/>
      <dgm:t>
        <a:bodyPr/>
        <a:lstStyle/>
        <a:p>
          <a:r>
            <a:rPr lang="en-GB" sz="1800" kern="1200" dirty="0"/>
            <a:t>Mood Disorders</a:t>
          </a:r>
        </a:p>
      </dgm:t>
    </dgm:pt>
    <dgm:pt modelId="{911F1A21-3C1D-8F41-B95B-BA70D56A82B0}" type="parTrans" cxnId="{037027BC-2FF8-3D46-BC81-B274C4E71D21}">
      <dgm:prSet/>
      <dgm:spPr/>
      <dgm:t>
        <a:bodyPr/>
        <a:lstStyle/>
        <a:p>
          <a:endParaRPr lang="en-GB"/>
        </a:p>
      </dgm:t>
    </dgm:pt>
    <dgm:pt modelId="{9855F9E4-6653-EC47-8119-27F9AA0574A6}" type="sibTrans" cxnId="{037027BC-2FF8-3D46-BC81-B274C4E71D21}">
      <dgm:prSet/>
      <dgm:spPr/>
      <dgm:t>
        <a:bodyPr/>
        <a:lstStyle/>
        <a:p>
          <a:endParaRPr lang="en-GB"/>
        </a:p>
      </dgm:t>
    </dgm:pt>
    <dgm:pt modelId="{7DCE3333-7DDB-DD48-9990-9112B80C44A2}" type="asst">
      <dgm:prSet/>
      <dgm:spPr/>
      <dgm:t>
        <a:bodyPr/>
        <a:lstStyle/>
        <a:p>
          <a:r>
            <a:rPr lang="en-GB" sz="1800" kern="1200" dirty="0"/>
            <a:t>Delirium</a:t>
          </a:r>
        </a:p>
      </dgm:t>
    </dgm:pt>
    <dgm:pt modelId="{37844BF9-B0FB-584B-9090-F4A7CBC4D70F}" type="parTrans" cxnId="{6B677449-307B-B747-8D21-250BA5CA88B1}">
      <dgm:prSet/>
      <dgm:spPr/>
      <dgm:t>
        <a:bodyPr/>
        <a:lstStyle/>
        <a:p>
          <a:endParaRPr lang="en-GB"/>
        </a:p>
      </dgm:t>
    </dgm:pt>
    <dgm:pt modelId="{7296D239-79C1-E346-AA1C-64F9688DB9DC}" type="sibTrans" cxnId="{6B677449-307B-B747-8D21-250BA5CA88B1}">
      <dgm:prSet/>
      <dgm:spPr/>
      <dgm:t>
        <a:bodyPr/>
        <a:lstStyle/>
        <a:p>
          <a:endParaRPr lang="en-GB"/>
        </a:p>
      </dgm:t>
    </dgm:pt>
    <dgm:pt modelId="{E18E1EB8-9360-D14F-A5DC-A5D1F20CA98D}">
      <dgm:prSet/>
      <dgm:spPr/>
      <dgm:t>
        <a:bodyPr/>
        <a:lstStyle/>
        <a:p>
          <a:r>
            <a:rPr lang="en-GB" sz="1800" kern="1200" dirty="0"/>
            <a:t>Psychosis</a:t>
          </a:r>
        </a:p>
      </dgm:t>
    </dgm:pt>
    <dgm:pt modelId="{AED95337-49D7-E34E-91AF-EB3A88C1BBB9}" type="parTrans" cxnId="{38BF13D2-7F4E-8841-A04F-3CF82C9A5066}">
      <dgm:prSet/>
      <dgm:spPr/>
      <dgm:t>
        <a:bodyPr/>
        <a:lstStyle/>
        <a:p>
          <a:endParaRPr lang="en-GB"/>
        </a:p>
      </dgm:t>
    </dgm:pt>
    <dgm:pt modelId="{81F09A90-CE55-094E-9F0F-548D28094C16}" type="sibTrans" cxnId="{38BF13D2-7F4E-8841-A04F-3CF82C9A5066}">
      <dgm:prSet/>
      <dgm:spPr/>
      <dgm:t>
        <a:bodyPr/>
        <a:lstStyle/>
        <a:p>
          <a:endParaRPr lang="en-GB"/>
        </a:p>
      </dgm:t>
    </dgm:pt>
    <dgm:pt modelId="{0CAC18A6-BC80-B342-A58C-5A864554E0B6}" type="pres">
      <dgm:prSet presAssocID="{D0D804E9-C7B1-6D4F-B55B-BC6DEBA2DEF8}" presName="composite" presStyleCnt="0">
        <dgm:presLayoutVars>
          <dgm:chMax val="1"/>
          <dgm:dir/>
          <dgm:resizeHandles val="exact"/>
        </dgm:presLayoutVars>
      </dgm:prSet>
      <dgm:spPr/>
    </dgm:pt>
    <dgm:pt modelId="{E63DC3F3-7BCC-ED4D-99F2-378DD9771473}" type="pres">
      <dgm:prSet presAssocID="{7918F463-87CC-3548-9454-70027118B5F9}" presName="roof" presStyleLbl="dkBgShp" presStyleIdx="0" presStyleCnt="2" custLinFactNeighborX="1299" custLinFactNeighborY="-4303"/>
      <dgm:spPr/>
    </dgm:pt>
    <dgm:pt modelId="{63EDC72E-D114-1B4E-8496-E09804396D39}" type="pres">
      <dgm:prSet presAssocID="{7918F463-87CC-3548-9454-70027118B5F9}" presName="pillars" presStyleCnt="0"/>
      <dgm:spPr/>
    </dgm:pt>
    <dgm:pt modelId="{446D20ED-91D2-374A-A12E-C6B3CDE07334}" type="pres">
      <dgm:prSet presAssocID="{7918F463-87CC-3548-9454-70027118B5F9}" presName="pillar1" presStyleLbl="node1" presStyleIdx="0" presStyleCnt="2">
        <dgm:presLayoutVars>
          <dgm:bulletEnabled val="1"/>
        </dgm:presLayoutVars>
      </dgm:prSet>
      <dgm:spPr/>
    </dgm:pt>
    <dgm:pt modelId="{51C72AA4-B2A8-9940-88EB-EC70FCD5BBC4}" type="pres">
      <dgm:prSet presAssocID="{4B16819F-FB54-6748-BA05-3A485EE9DB93}" presName="pillarX" presStyleLbl="node1" presStyleIdx="1" presStyleCnt="2">
        <dgm:presLayoutVars>
          <dgm:bulletEnabled val="1"/>
        </dgm:presLayoutVars>
      </dgm:prSet>
      <dgm:spPr/>
    </dgm:pt>
    <dgm:pt modelId="{37A50F5C-CC64-F74E-A6BC-C671E2C774E1}" type="pres">
      <dgm:prSet presAssocID="{7918F463-87CC-3548-9454-70027118B5F9}" presName="base" presStyleLbl="dkBgShp" presStyleIdx="1" presStyleCnt="2"/>
      <dgm:spPr/>
    </dgm:pt>
  </dgm:ptLst>
  <dgm:cxnLst>
    <dgm:cxn modelId="{C72ECC0B-9EB5-5646-925C-42338A382882}" type="presOf" srcId="{2869F994-B1BC-4B4F-B7EE-854A642B3408}" destId="{446D20ED-91D2-374A-A12E-C6B3CDE07334}" srcOrd="0" destOrd="0" presId="urn:microsoft.com/office/officeart/2005/8/layout/hList3"/>
    <dgm:cxn modelId="{0783C616-BE97-3C45-A956-1ADA725B2DB5}" srcId="{2869F994-B1BC-4B4F-B7EE-854A642B3408}" destId="{9AEF6FA6-6869-674E-96D7-439925922149}" srcOrd="1" destOrd="0" parTransId="{F73A0B92-CA76-E544-966E-2D1BEC552D0F}" sibTransId="{6148313E-E594-6645-9A29-6E6FB8A65A09}"/>
    <dgm:cxn modelId="{AAA71E1B-762B-724A-A87A-588E52E40433}" type="presOf" srcId="{7DCE3333-7DDB-DD48-9990-9112B80C44A2}" destId="{51C72AA4-B2A8-9940-88EB-EC70FCD5BBC4}" srcOrd="0" destOrd="3" presId="urn:microsoft.com/office/officeart/2005/8/layout/hList3"/>
    <dgm:cxn modelId="{03E07C1D-46C4-934F-84F8-1E6FEDC7B5A9}" srcId="{4B16819F-FB54-6748-BA05-3A485EE9DB93}" destId="{3424DB58-79C1-E340-8356-38CBCFEF07FC}" srcOrd="0" destOrd="0" parTransId="{4CD50B57-63F3-A94D-B9CC-42E2C0636384}" sibTransId="{1C296D53-3355-F04C-9531-6801658637FE}"/>
    <dgm:cxn modelId="{999ABF1D-B754-D947-9496-C2DCC9252D97}" type="presOf" srcId="{8F4C261B-DBE4-264F-9C08-6ABDD67D7AB0}" destId="{51C72AA4-B2A8-9940-88EB-EC70FCD5BBC4}" srcOrd="0" destOrd="2" presId="urn:microsoft.com/office/officeart/2005/8/layout/hList3"/>
    <dgm:cxn modelId="{0ACFCA2B-924A-4145-8913-886204860EA6}" srcId="{2869F994-B1BC-4B4F-B7EE-854A642B3408}" destId="{01B9832D-0ACE-3041-BE07-130765F2B3C8}" srcOrd="2" destOrd="0" parTransId="{F6AA3701-32DB-D544-8239-4F7BDD912F06}" sibTransId="{AC2CEE02-080E-1345-91CE-C08BA69A3DF2}"/>
    <dgm:cxn modelId="{31118344-D7A1-B247-ADB3-17EF9E77AFE6}" type="presOf" srcId="{4B16819F-FB54-6748-BA05-3A485EE9DB93}" destId="{51C72AA4-B2A8-9940-88EB-EC70FCD5BBC4}" srcOrd="0" destOrd="0" presId="urn:microsoft.com/office/officeart/2005/8/layout/hList3"/>
    <dgm:cxn modelId="{6B677449-307B-B747-8D21-250BA5CA88B1}" srcId="{4B16819F-FB54-6748-BA05-3A485EE9DB93}" destId="{7DCE3333-7DDB-DD48-9990-9112B80C44A2}" srcOrd="2" destOrd="0" parTransId="{37844BF9-B0FB-584B-9090-F4A7CBC4D70F}" sibTransId="{7296D239-79C1-E346-AA1C-64F9688DB9DC}"/>
    <dgm:cxn modelId="{8574C749-81CE-F942-85C2-B6E321B37CDE}" type="presOf" srcId="{7918F463-87CC-3548-9454-70027118B5F9}" destId="{E63DC3F3-7BCC-ED4D-99F2-378DD9771473}" srcOrd="0" destOrd="0" presId="urn:microsoft.com/office/officeart/2005/8/layout/hList3"/>
    <dgm:cxn modelId="{0418F64B-BFC3-3C46-9BFA-98BE7869E175}" type="presOf" srcId="{D0D804E9-C7B1-6D4F-B55B-BC6DEBA2DEF8}" destId="{0CAC18A6-BC80-B342-A58C-5A864554E0B6}" srcOrd="0" destOrd="0" presId="urn:microsoft.com/office/officeart/2005/8/layout/hList3"/>
    <dgm:cxn modelId="{F5629682-123F-EE42-9B5B-883D8458A356}" srcId="{D0D804E9-C7B1-6D4F-B55B-BC6DEBA2DEF8}" destId="{7918F463-87CC-3548-9454-70027118B5F9}" srcOrd="0" destOrd="0" parTransId="{57486172-C2DF-424C-945C-8B4F55E57991}" sibTransId="{1166120D-B2ED-7944-9133-26B4EE8EA379}"/>
    <dgm:cxn modelId="{127B408B-4D9B-3B4B-9DE6-99312952D976}" type="presOf" srcId="{7CD9413B-E7E0-9B43-AEE5-2E7D37C1CE0A}" destId="{446D20ED-91D2-374A-A12E-C6B3CDE07334}" srcOrd="0" destOrd="1" presId="urn:microsoft.com/office/officeart/2005/8/layout/hList3"/>
    <dgm:cxn modelId="{C9F1DC9A-0D9F-964C-B070-DD1E561073CD}" srcId="{7918F463-87CC-3548-9454-70027118B5F9}" destId="{2869F994-B1BC-4B4F-B7EE-854A642B3408}" srcOrd="0" destOrd="0" parTransId="{D453CF0B-632B-0F47-823C-B8B99618D233}" sibTransId="{9B1EAE96-5034-314D-858C-6F075A7F14A1}"/>
    <dgm:cxn modelId="{9A4876AA-1BC1-D346-9CCD-36B0AF29D5CE}" type="presOf" srcId="{9AEF6FA6-6869-674E-96D7-439925922149}" destId="{446D20ED-91D2-374A-A12E-C6B3CDE07334}" srcOrd="0" destOrd="2" presId="urn:microsoft.com/office/officeart/2005/8/layout/hList3"/>
    <dgm:cxn modelId="{037027BC-2FF8-3D46-BC81-B274C4E71D21}" srcId="{4B16819F-FB54-6748-BA05-3A485EE9DB93}" destId="{8F4C261B-DBE4-264F-9C08-6ABDD67D7AB0}" srcOrd="1" destOrd="0" parTransId="{911F1A21-3C1D-8F41-B95B-BA70D56A82B0}" sibTransId="{9855F9E4-6653-EC47-8119-27F9AA0574A6}"/>
    <dgm:cxn modelId="{E28840BE-46E9-444C-B78A-5BB66DCDCC96}" srcId="{2869F994-B1BC-4B4F-B7EE-854A642B3408}" destId="{48659255-4F2C-6246-9E9F-F87D39D33F20}" srcOrd="3" destOrd="0" parTransId="{463F5094-A0D1-9348-B739-A8FDB7B53E59}" sibTransId="{FF1D51D6-E6C5-A54C-9468-AD57D789E8E8}"/>
    <dgm:cxn modelId="{738B44C0-EDB7-134C-B504-720BCB5E563A}" srcId="{2869F994-B1BC-4B4F-B7EE-854A642B3408}" destId="{7CD9413B-E7E0-9B43-AEE5-2E7D37C1CE0A}" srcOrd="0" destOrd="0" parTransId="{7A1A45EC-C572-F14B-A071-211BE1C23314}" sibTransId="{2A39160F-AE93-AC46-8C1E-F02C5FD527DE}"/>
    <dgm:cxn modelId="{289644C6-920D-864F-8D7F-80225AAC9054}" type="presOf" srcId="{48659255-4F2C-6246-9E9F-F87D39D33F20}" destId="{446D20ED-91D2-374A-A12E-C6B3CDE07334}" srcOrd="0" destOrd="4" presId="urn:microsoft.com/office/officeart/2005/8/layout/hList3"/>
    <dgm:cxn modelId="{49D294CB-165D-D442-AF1C-ED6ACD6C6B77}" type="presOf" srcId="{3424DB58-79C1-E340-8356-38CBCFEF07FC}" destId="{51C72AA4-B2A8-9940-88EB-EC70FCD5BBC4}" srcOrd="0" destOrd="1" presId="urn:microsoft.com/office/officeart/2005/8/layout/hList3"/>
    <dgm:cxn modelId="{38BF13D2-7F4E-8841-A04F-3CF82C9A5066}" srcId="{4B16819F-FB54-6748-BA05-3A485EE9DB93}" destId="{E18E1EB8-9360-D14F-A5DC-A5D1F20CA98D}" srcOrd="3" destOrd="0" parTransId="{AED95337-49D7-E34E-91AF-EB3A88C1BBB9}" sibTransId="{81F09A90-CE55-094E-9F0F-548D28094C16}"/>
    <dgm:cxn modelId="{37FCCEDD-FE29-C244-BA96-0B2E519056F4}" type="presOf" srcId="{E18E1EB8-9360-D14F-A5DC-A5D1F20CA98D}" destId="{51C72AA4-B2A8-9940-88EB-EC70FCD5BBC4}" srcOrd="0" destOrd="4" presId="urn:microsoft.com/office/officeart/2005/8/layout/hList3"/>
    <dgm:cxn modelId="{CCBDD3E2-36ED-D349-A117-67FD976BF36B}" type="presOf" srcId="{01B9832D-0ACE-3041-BE07-130765F2B3C8}" destId="{446D20ED-91D2-374A-A12E-C6B3CDE07334}" srcOrd="0" destOrd="3" presId="urn:microsoft.com/office/officeart/2005/8/layout/hList3"/>
    <dgm:cxn modelId="{3D2549EB-1CEA-A94C-A05B-1792E2DF98E3}" srcId="{7918F463-87CC-3548-9454-70027118B5F9}" destId="{4B16819F-FB54-6748-BA05-3A485EE9DB93}" srcOrd="1" destOrd="0" parTransId="{2DDAD23C-9976-6946-873E-44E02706551B}" sibTransId="{609FF8BB-2454-D144-9CFC-4009996E9314}"/>
    <dgm:cxn modelId="{6D7F208C-9D5F-5448-A504-8C0D04BF38F9}" type="presParOf" srcId="{0CAC18A6-BC80-B342-A58C-5A864554E0B6}" destId="{E63DC3F3-7BCC-ED4D-99F2-378DD9771473}" srcOrd="0" destOrd="0" presId="urn:microsoft.com/office/officeart/2005/8/layout/hList3"/>
    <dgm:cxn modelId="{F902AD18-AD56-F643-BD37-AD97E85F4AB4}" type="presParOf" srcId="{0CAC18A6-BC80-B342-A58C-5A864554E0B6}" destId="{63EDC72E-D114-1B4E-8496-E09804396D39}" srcOrd="1" destOrd="0" presId="urn:microsoft.com/office/officeart/2005/8/layout/hList3"/>
    <dgm:cxn modelId="{526281A2-CEB6-C34D-A0E8-8D038A686749}" type="presParOf" srcId="{63EDC72E-D114-1B4E-8496-E09804396D39}" destId="{446D20ED-91D2-374A-A12E-C6B3CDE07334}" srcOrd="0" destOrd="0" presId="urn:microsoft.com/office/officeart/2005/8/layout/hList3"/>
    <dgm:cxn modelId="{12AAB101-B7D8-0C4D-ACDE-D0FF4F2A916F}" type="presParOf" srcId="{63EDC72E-D114-1B4E-8496-E09804396D39}" destId="{51C72AA4-B2A8-9940-88EB-EC70FCD5BBC4}" srcOrd="1" destOrd="0" presId="urn:microsoft.com/office/officeart/2005/8/layout/hList3"/>
    <dgm:cxn modelId="{B2F2C189-43E4-8E44-BFA3-16A958B20CB8}" type="presParOf" srcId="{0CAC18A6-BC80-B342-A58C-5A864554E0B6}" destId="{37A50F5C-CC64-F74E-A6BC-C671E2C774E1}"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A674CC-4F79-8D40-B60C-DE35BEC4777B}">
      <dsp:nvSpPr>
        <dsp:cNvPr id="0" name=""/>
        <dsp:cNvSpPr/>
      </dsp:nvSpPr>
      <dsp:spPr>
        <a:xfrm>
          <a:off x="1365" y="625885"/>
          <a:ext cx="2236815" cy="2236815"/>
        </a:xfrm>
        <a:prstGeom prst="ellipse">
          <a:avLst/>
        </a:prstGeom>
        <a:gradFill rotWithShape="0">
          <a:gsLst>
            <a:gs pos="0">
              <a:schemeClr val="accent5">
                <a:alpha val="50000"/>
                <a:hueOff val="0"/>
                <a:satOff val="0"/>
                <a:lumOff val="0"/>
                <a:alphaOff val="0"/>
                <a:satMod val="103000"/>
                <a:lumMod val="102000"/>
                <a:tint val="94000"/>
              </a:schemeClr>
            </a:gs>
            <a:gs pos="50000">
              <a:schemeClr val="accent5">
                <a:alpha val="50000"/>
                <a:hueOff val="0"/>
                <a:satOff val="0"/>
                <a:lumOff val="0"/>
                <a:alphaOff val="0"/>
                <a:satMod val="110000"/>
                <a:lumMod val="100000"/>
                <a:shade val="100000"/>
              </a:schemeClr>
            </a:gs>
            <a:gs pos="100000">
              <a:schemeClr val="accent5">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3099" tIns="16510" rIns="123099"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t>Memory</a:t>
          </a:r>
        </a:p>
      </dsp:txBody>
      <dsp:txXfrm>
        <a:off x="328939" y="953459"/>
        <a:ext cx="1581667" cy="1581667"/>
      </dsp:txXfrm>
    </dsp:sp>
    <dsp:sp modelId="{9620D18D-7304-FA4F-B4C7-D14BD0DCA987}">
      <dsp:nvSpPr>
        <dsp:cNvPr id="0" name=""/>
        <dsp:cNvSpPr/>
      </dsp:nvSpPr>
      <dsp:spPr>
        <a:xfrm>
          <a:off x="1790818" y="625885"/>
          <a:ext cx="2236815" cy="2236815"/>
        </a:xfrm>
        <a:prstGeom prst="ellipse">
          <a:avLst/>
        </a:prstGeom>
        <a:gradFill rotWithShape="0">
          <a:gsLst>
            <a:gs pos="0">
              <a:schemeClr val="accent5">
                <a:alpha val="50000"/>
                <a:hueOff val="-1351709"/>
                <a:satOff val="-3484"/>
                <a:lumOff val="-2353"/>
                <a:alphaOff val="0"/>
                <a:satMod val="103000"/>
                <a:lumMod val="102000"/>
                <a:tint val="94000"/>
              </a:schemeClr>
            </a:gs>
            <a:gs pos="50000">
              <a:schemeClr val="accent5">
                <a:alpha val="50000"/>
                <a:hueOff val="-1351709"/>
                <a:satOff val="-3484"/>
                <a:lumOff val="-2353"/>
                <a:alphaOff val="0"/>
                <a:satMod val="110000"/>
                <a:lumMod val="100000"/>
                <a:shade val="100000"/>
              </a:schemeClr>
            </a:gs>
            <a:gs pos="100000">
              <a:schemeClr val="accent5">
                <a:alpha val="50000"/>
                <a:hueOff val="-1351709"/>
                <a:satOff val="-3484"/>
                <a:lumOff val="-2353"/>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3099" tIns="16510" rIns="123099"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t>Attention</a:t>
          </a:r>
        </a:p>
      </dsp:txBody>
      <dsp:txXfrm>
        <a:off x="2118392" y="953459"/>
        <a:ext cx="1581667" cy="1581667"/>
      </dsp:txXfrm>
    </dsp:sp>
    <dsp:sp modelId="{F90436F0-C419-A548-942B-FEAAC548EE91}">
      <dsp:nvSpPr>
        <dsp:cNvPr id="0" name=""/>
        <dsp:cNvSpPr/>
      </dsp:nvSpPr>
      <dsp:spPr>
        <a:xfrm>
          <a:off x="3580270" y="625885"/>
          <a:ext cx="2236815" cy="2236815"/>
        </a:xfrm>
        <a:prstGeom prst="ellipse">
          <a:avLst/>
        </a:prstGeom>
        <a:gradFill rotWithShape="0">
          <a:gsLst>
            <a:gs pos="0">
              <a:schemeClr val="accent5">
                <a:alpha val="50000"/>
                <a:hueOff val="-2703417"/>
                <a:satOff val="-6968"/>
                <a:lumOff val="-4706"/>
                <a:alphaOff val="0"/>
                <a:satMod val="103000"/>
                <a:lumMod val="102000"/>
                <a:tint val="94000"/>
              </a:schemeClr>
            </a:gs>
            <a:gs pos="50000">
              <a:schemeClr val="accent5">
                <a:alpha val="50000"/>
                <a:hueOff val="-2703417"/>
                <a:satOff val="-6968"/>
                <a:lumOff val="-4706"/>
                <a:alphaOff val="0"/>
                <a:satMod val="110000"/>
                <a:lumMod val="100000"/>
                <a:shade val="100000"/>
              </a:schemeClr>
            </a:gs>
            <a:gs pos="100000">
              <a:schemeClr val="accent5">
                <a:alpha val="50000"/>
                <a:hueOff val="-2703417"/>
                <a:satOff val="-6968"/>
                <a:lumOff val="-4706"/>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3099" tIns="16510" rIns="123099"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t>Language</a:t>
          </a:r>
        </a:p>
      </dsp:txBody>
      <dsp:txXfrm>
        <a:off x="3907844" y="953459"/>
        <a:ext cx="1581667" cy="1581667"/>
      </dsp:txXfrm>
    </dsp:sp>
    <dsp:sp modelId="{4077ACC9-E7F6-3B49-85C3-8869E46435A1}">
      <dsp:nvSpPr>
        <dsp:cNvPr id="0" name=""/>
        <dsp:cNvSpPr/>
      </dsp:nvSpPr>
      <dsp:spPr>
        <a:xfrm>
          <a:off x="5369723" y="625885"/>
          <a:ext cx="2236815" cy="2236815"/>
        </a:xfrm>
        <a:prstGeom prst="ellipse">
          <a:avLst/>
        </a:prstGeom>
        <a:gradFill rotWithShape="0">
          <a:gsLst>
            <a:gs pos="0">
              <a:schemeClr val="accent5">
                <a:alpha val="50000"/>
                <a:hueOff val="-4055126"/>
                <a:satOff val="-10451"/>
                <a:lumOff val="-7059"/>
                <a:alphaOff val="0"/>
                <a:satMod val="103000"/>
                <a:lumMod val="102000"/>
                <a:tint val="94000"/>
              </a:schemeClr>
            </a:gs>
            <a:gs pos="50000">
              <a:schemeClr val="accent5">
                <a:alpha val="50000"/>
                <a:hueOff val="-4055126"/>
                <a:satOff val="-10451"/>
                <a:lumOff val="-7059"/>
                <a:alphaOff val="0"/>
                <a:satMod val="110000"/>
                <a:lumMod val="100000"/>
                <a:shade val="100000"/>
              </a:schemeClr>
            </a:gs>
            <a:gs pos="100000">
              <a:schemeClr val="accent5">
                <a:alpha val="50000"/>
                <a:hueOff val="-4055126"/>
                <a:satOff val="-10451"/>
                <a:lumOff val="-7059"/>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3099" tIns="16510" rIns="123099"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t>Perception</a:t>
          </a:r>
        </a:p>
      </dsp:txBody>
      <dsp:txXfrm>
        <a:off x="5697297" y="953459"/>
        <a:ext cx="1581667" cy="1581667"/>
      </dsp:txXfrm>
    </dsp:sp>
    <dsp:sp modelId="{4D325226-7D1B-1847-972D-83D1B63DAC65}">
      <dsp:nvSpPr>
        <dsp:cNvPr id="0" name=""/>
        <dsp:cNvSpPr/>
      </dsp:nvSpPr>
      <dsp:spPr>
        <a:xfrm>
          <a:off x="7159176" y="625885"/>
          <a:ext cx="2236815" cy="2236815"/>
        </a:xfrm>
        <a:prstGeom prst="ellipse">
          <a:avLst/>
        </a:prstGeom>
        <a:gradFill rotWithShape="0">
          <a:gsLst>
            <a:gs pos="0">
              <a:schemeClr val="accent5">
                <a:alpha val="50000"/>
                <a:hueOff val="-5406834"/>
                <a:satOff val="-13935"/>
                <a:lumOff val="-9412"/>
                <a:alphaOff val="0"/>
                <a:satMod val="103000"/>
                <a:lumMod val="102000"/>
                <a:tint val="94000"/>
              </a:schemeClr>
            </a:gs>
            <a:gs pos="50000">
              <a:schemeClr val="accent5">
                <a:alpha val="50000"/>
                <a:hueOff val="-5406834"/>
                <a:satOff val="-13935"/>
                <a:lumOff val="-9412"/>
                <a:alphaOff val="0"/>
                <a:satMod val="110000"/>
                <a:lumMod val="100000"/>
                <a:shade val="100000"/>
              </a:schemeClr>
            </a:gs>
            <a:gs pos="100000">
              <a:schemeClr val="accent5">
                <a:alpha val="50000"/>
                <a:hueOff val="-5406834"/>
                <a:satOff val="-13935"/>
                <a:lumOff val="-9412"/>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3099" tIns="16510" rIns="123099" bIns="16510" numCol="1" spcCol="1270" anchor="ctr" anchorCtr="0">
          <a:noAutofit/>
        </a:bodyPr>
        <a:lstStyle/>
        <a:p>
          <a:pPr marL="0" lvl="0" indent="0" algn="ctr" defTabSz="577850">
            <a:lnSpc>
              <a:spcPct val="90000"/>
            </a:lnSpc>
            <a:spcBef>
              <a:spcPct val="0"/>
            </a:spcBef>
            <a:spcAft>
              <a:spcPts val="0"/>
            </a:spcAft>
            <a:buNone/>
          </a:pPr>
          <a:r>
            <a:rPr lang="en-GB" sz="1300" b="1" kern="1200" dirty="0"/>
            <a:t>Praxis/</a:t>
          </a:r>
        </a:p>
        <a:p>
          <a:pPr marL="0" lvl="0" indent="0" algn="ctr" defTabSz="577850">
            <a:lnSpc>
              <a:spcPct val="90000"/>
            </a:lnSpc>
            <a:spcBef>
              <a:spcPct val="0"/>
            </a:spcBef>
            <a:spcAft>
              <a:spcPct val="35000"/>
            </a:spcAft>
            <a:buNone/>
          </a:pPr>
          <a:r>
            <a:rPr lang="en-GB" sz="1300" b="1" kern="1200" dirty="0"/>
            <a:t>Psychomotor skills</a:t>
          </a:r>
        </a:p>
      </dsp:txBody>
      <dsp:txXfrm>
        <a:off x="7486750" y="953459"/>
        <a:ext cx="1581667" cy="1581667"/>
      </dsp:txXfrm>
    </dsp:sp>
    <dsp:sp modelId="{6CF9AD68-97E0-564A-8C50-865F172B6C15}">
      <dsp:nvSpPr>
        <dsp:cNvPr id="0" name=""/>
        <dsp:cNvSpPr/>
      </dsp:nvSpPr>
      <dsp:spPr>
        <a:xfrm>
          <a:off x="8948628" y="625885"/>
          <a:ext cx="2236815" cy="2236815"/>
        </a:xfrm>
        <a:prstGeom prst="ellipse">
          <a:avLst/>
        </a:prstGeom>
        <a:gradFill rotWithShape="0">
          <a:gsLst>
            <a:gs pos="0">
              <a:schemeClr val="accent5">
                <a:alpha val="50000"/>
                <a:hueOff val="-6758543"/>
                <a:satOff val="-17419"/>
                <a:lumOff val="-11765"/>
                <a:alphaOff val="0"/>
                <a:satMod val="103000"/>
                <a:lumMod val="102000"/>
                <a:tint val="94000"/>
              </a:schemeClr>
            </a:gs>
            <a:gs pos="50000">
              <a:schemeClr val="accent5">
                <a:alpha val="50000"/>
                <a:hueOff val="-6758543"/>
                <a:satOff val="-17419"/>
                <a:lumOff val="-11765"/>
                <a:alphaOff val="0"/>
                <a:satMod val="110000"/>
                <a:lumMod val="100000"/>
                <a:shade val="100000"/>
              </a:schemeClr>
            </a:gs>
            <a:gs pos="100000">
              <a:schemeClr val="accent5">
                <a:alpha val="50000"/>
                <a:hueOff val="-6758543"/>
                <a:satOff val="-17419"/>
                <a:lumOff val="-11765"/>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23099" tIns="16510" rIns="123099" bIns="16510" numCol="1" spcCol="1270" anchor="ctr" anchorCtr="0">
          <a:noAutofit/>
        </a:bodyPr>
        <a:lstStyle/>
        <a:p>
          <a:pPr marL="0" lvl="0" indent="0" algn="ctr" defTabSz="577850">
            <a:lnSpc>
              <a:spcPct val="90000"/>
            </a:lnSpc>
            <a:spcBef>
              <a:spcPct val="0"/>
            </a:spcBef>
            <a:spcAft>
              <a:spcPct val="35000"/>
            </a:spcAft>
            <a:buNone/>
          </a:pPr>
          <a:r>
            <a:rPr lang="en-GB" sz="1300" b="1" kern="1200" dirty="0"/>
            <a:t>Executive functioning</a:t>
          </a:r>
        </a:p>
      </dsp:txBody>
      <dsp:txXfrm>
        <a:off x="9276202" y="953459"/>
        <a:ext cx="1581667" cy="15816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B77ED4-F767-B843-859D-6263098F42D6}">
      <dsp:nvSpPr>
        <dsp:cNvPr id="0" name=""/>
        <dsp:cNvSpPr/>
      </dsp:nvSpPr>
      <dsp:spPr>
        <a:xfrm>
          <a:off x="4063827" y="2013814"/>
          <a:ext cx="2141854" cy="2141854"/>
        </a:xfrm>
        <a:prstGeom prst="ellipse">
          <a:avLst/>
        </a:prstGeom>
        <a:solidFill>
          <a:schemeClr val="accent1">
            <a:shade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GB" sz="2100" kern="1200"/>
            <a:t>Psychological</a:t>
          </a:r>
        </a:p>
        <a:p>
          <a:pPr marL="0" lvl="0" indent="0" algn="ctr" defTabSz="933450">
            <a:lnSpc>
              <a:spcPct val="90000"/>
            </a:lnSpc>
            <a:spcBef>
              <a:spcPct val="0"/>
            </a:spcBef>
            <a:spcAft>
              <a:spcPct val="35000"/>
            </a:spcAft>
            <a:buNone/>
          </a:pPr>
          <a:r>
            <a:rPr lang="en-GB" sz="2100" kern="1200"/>
            <a:t>distress</a:t>
          </a:r>
        </a:p>
      </dsp:txBody>
      <dsp:txXfrm>
        <a:off x="4377494" y="2327481"/>
        <a:ext cx="1514520" cy="1514520"/>
      </dsp:txXfrm>
    </dsp:sp>
    <dsp:sp modelId="{A85134F8-4012-2B4E-9A0B-DB118315B351}">
      <dsp:nvSpPr>
        <dsp:cNvPr id="0" name=""/>
        <dsp:cNvSpPr/>
      </dsp:nvSpPr>
      <dsp:spPr>
        <a:xfrm rot="11700000">
          <a:off x="2444351" y="2272128"/>
          <a:ext cx="1593531" cy="610428"/>
        </a:xfrm>
        <a:prstGeom prst="leftArrow">
          <a:avLst>
            <a:gd name="adj1" fmla="val 60000"/>
            <a:gd name="adj2" fmla="val 50000"/>
          </a:avLst>
        </a:prstGeom>
        <a:solidFill>
          <a:schemeClr val="accent1">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091AE4C-7EDD-0746-BB27-B44D35E79F2C}">
      <dsp:nvSpPr>
        <dsp:cNvPr id="0" name=""/>
        <dsp:cNvSpPr/>
      </dsp:nvSpPr>
      <dsp:spPr>
        <a:xfrm>
          <a:off x="1454119" y="1899060"/>
          <a:ext cx="2034762" cy="944129"/>
        </a:xfrm>
        <a:prstGeom prst="roundRect">
          <a:avLst>
            <a:gd name="adj" fmla="val 10000"/>
          </a:avLst>
        </a:prstGeom>
        <a:solidFill>
          <a:schemeClr val="accent1">
            <a:shade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a:t>Social impairment</a:t>
          </a:r>
        </a:p>
      </dsp:txBody>
      <dsp:txXfrm>
        <a:off x="1481772" y="1926713"/>
        <a:ext cx="1979456" cy="888823"/>
      </dsp:txXfrm>
    </dsp:sp>
    <dsp:sp modelId="{1FA9B8DB-2200-E240-8D2F-91B09C34ECFF}">
      <dsp:nvSpPr>
        <dsp:cNvPr id="0" name=""/>
        <dsp:cNvSpPr/>
      </dsp:nvSpPr>
      <dsp:spPr>
        <a:xfrm rot="14700000">
          <a:off x="3509472" y="1002767"/>
          <a:ext cx="1593531" cy="610428"/>
        </a:xfrm>
        <a:prstGeom prst="leftArrow">
          <a:avLst>
            <a:gd name="adj1" fmla="val 60000"/>
            <a:gd name="adj2" fmla="val 50000"/>
          </a:avLst>
        </a:prstGeom>
        <a:solidFill>
          <a:schemeClr val="accent1">
            <a:shade val="90000"/>
            <a:hueOff val="207713"/>
            <a:satOff val="-4436"/>
            <a:lumOff val="165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F4B4996-3713-E44D-943A-C4C97483B9DC}">
      <dsp:nvSpPr>
        <dsp:cNvPr id="0" name=""/>
        <dsp:cNvSpPr/>
      </dsp:nvSpPr>
      <dsp:spPr>
        <a:xfrm>
          <a:off x="2952129" y="228814"/>
          <a:ext cx="2034762" cy="714103"/>
        </a:xfrm>
        <a:prstGeom prst="roundRect">
          <a:avLst>
            <a:gd name="adj" fmla="val 1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a:t>Communication difficulties</a:t>
          </a:r>
        </a:p>
      </dsp:txBody>
      <dsp:txXfrm>
        <a:off x="2973044" y="249729"/>
        <a:ext cx="1992932" cy="672273"/>
      </dsp:txXfrm>
    </dsp:sp>
    <dsp:sp modelId="{26BB8F53-672A-3B4D-8FAC-92FC292CF926}">
      <dsp:nvSpPr>
        <dsp:cNvPr id="0" name=""/>
        <dsp:cNvSpPr/>
      </dsp:nvSpPr>
      <dsp:spPr>
        <a:xfrm rot="17700000">
          <a:off x="5166506" y="1002767"/>
          <a:ext cx="1593531" cy="610428"/>
        </a:xfrm>
        <a:prstGeom prst="leftArrow">
          <a:avLst>
            <a:gd name="adj1" fmla="val 60000"/>
            <a:gd name="adj2" fmla="val 50000"/>
          </a:avLst>
        </a:prstGeom>
        <a:solidFill>
          <a:schemeClr val="accent1">
            <a:shade val="90000"/>
            <a:hueOff val="415426"/>
            <a:satOff val="-8871"/>
            <a:lumOff val="3310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60A576E-3181-AD48-91C4-C6239AC90BE9}">
      <dsp:nvSpPr>
        <dsp:cNvPr id="0" name=""/>
        <dsp:cNvSpPr/>
      </dsp:nvSpPr>
      <dsp:spPr>
        <a:xfrm>
          <a:off x="5282618" y="244042"/>
          <a:ext cx="2034762" cy="683647"/>
        </a:xfrm>
        <a:prstGeom prst="roundRect">
          <a:avLst>
            <a:gd name="adj" fmla="val 10000"/>
          </a:avLst>
        </a:prstGeom>
        <a:solidFill>
          <a:schemeClr val="accent1">
            <a:shade val="50000"/>
            <a:hueOff val="402493"/>
            <a:satOff val="-9802"/>
            <a:lumOff val="428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a:t>Sensory sensitivities</a:t>
          </a:r>
        </a:p>
      </dsp:txBody>
      <dsp:txXfrm>
        <a:off x="5302641" y="264065"/>
        <a:ext cx="1994716" cy="643601"/>
      </dsp:txXfrm>
    </dsp:sp>
    <dsp:sp modelId="{A42D9BB9-C5C4-A04A-BDAD-FB849C2DF6C4}">
      <dsp:nvSpPr>
        <dsp:cNvPr id="0" name=""/>
        <dsp:cNvSpPr/>
      </dsp:nvSpPr>
      <dsp:spPr>
        <a:xfrm rot="20700000">
          <a:off x="6231627" y="2272128"/>
          <a:ext cx="1593531" cy="610428"/>
        </a:xfrm>
        <a:prstGeom prst="leftArrow">
          <a:avLst>
            <a:gd name="adj1" fmla="val 60000"/>
            <a:gd name="adj2" fmla="val 50000"/>
          </a:avLst>
        </a:prstGeom>
        <a:solidFill>
          <a:schemeClr val="accent1">
            <a:shade val="90000"/>
            <a:hueOff val="207713"/>
            <a:satOff val="-4436"/>
            <a:lumOff val="16555"/>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E0623B9-0A62-324C-816B-2EDC78610821}">
      <dsp:nvSpPr>
        <dsp:cNvPr id="0" name=""/>
        <dsp:cNvSpPr/>
      </dsp:nvSpPr>
      <dsp:spPr>
        <a:xfrm>
          <a:off x="6780628" y="1875334"/>
          <a:ext cx="2034762" cy="991580"/>
        </a:xfrm>
        <a:prstGeom prst="roundRect">
          <a:avLst>
            <a:gd name="adj" fmla="val 10000"/>
          </a:avLst>
        </a:prstGeom>
        <a:solidFill>
          <a:schemeClr val="accent1">
            <a:shade val="50000"/>
            <a:hueOff val="201247"/>
            <a:satOff val="-4901"/>
            <a:lumOff val="2144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kern="1200"/>
            <a:t>Stigmatization and social biases</a:t>
          </a:r>
        </a:p>
      </dsp:txBody>
      <dsp:txXfrm>
        <a:off x="6809670" y="1904376"/>
        <a:ext cx="1976678" cy="9334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3DC3F3-7BCC-ED4D-99F2-378DD9771473}">
      <dsp:nvSpPr>
        <dsp:cNvPr id="0" name=""/>
        <dsp:cNvSpPr/>
      </dsp:nvSpPr>
      <dsp:spPr>
        <a:xfrm>
          <a:off x="0" y="0"/>
          <a:ext cx="9387839" cy="1062567"/>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GB" sz="2800" kern="1200" dirty="0"/>
            <a:t>Cognitive Impairment can lead to:</a:t>
          </a:r>
        </a:p>
      </dsp:txBody>
      <dsp:txXfrm>
        <a:off x="0" y="0"/>
        <a:ext cx="9387839" cy="1062567"/>
      </dsp:txXfrm>
    </dsp:sp>
    <dsp:sp modelId="{446D20ED-91D2-374A-A12E-C6B3CDE07334}">
      <dsp:nvSpPr>
        <dsp:cNvPr id="0" name=""/>
        <dsp:cNvSpPr/>
      </dsp:nvSpPr>
      <dsp:spPr>
        <a:xfrm>
          <a:off x="0" y="1062567"/>
          <a:ext cx="4693920" cy="223139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t>Emotional &amp; Behavioural Disturbances</a:t>
          </a:r>
        </a:p>
        <a:p>
          <a:pPr marL="0" lvl="0" indent="0" algn="l" defTabSz="977900">
            <a:lnSpc>
              <a:spcPct val="90000"/>
            </a:lnSpc>
            <a:spcBef>
              <a:spcPct val="0"/>
            </a:spcBef>
            <a:spcAft>
              <a:spcPct val="35000"/>
            </a:spcAft>
            <a:buNone/>
          </a:pPr>
          <a:r>
            <a:rPr lang="en-GB" sz="1600" b="1" kern="1200" dirty="0"/>
            <a:t>For example:</a:t>
          </a:r>
          <a:endParaRPr lang="en-GB" sz="1600" kern="1200" dirty="0"/>
        </a:p>
        <a:p>
          <a:pPr marL="171450" lvl="1" indent="-171450" algn="l" defTabSz="755650">
            <a:lnSpc>
              <a:spcPct val="90000"/>
            </a:lnSpc>
            <a:spcBef>
              <a:spcPct val="0"/>
            </a:spcBef>
            <a:spcAft>
              <a:spcPct val="15000"/>
            </a:spcAft>
            <a:buChar char="•"/>
          </a:pPr>
          <a:r>
            <a:rPr lang="en-GB" sz="1700" kern="1200" dirty="0"/>
            <a:t>Apathy</a:t>
          </a:r>
        </a:p>
        <a:p>
          <a:pPr marL="171450" lvl="1" indent="-171450" algn="l" defTabSz="755650">
            <a:lnSpc>
              <a:spcPct val="90000"/>
            </a:lnSpc>
            <a:spcBef>
              <a:spcPct val="0"/>
            </a:spcBef>
            <a:spcAft>
              <a:spcPct val="15000"/>
            </a:spcAft>
            <a:buChar char="•"/>
          </a:pPr>
          <a:r>
            <a:rPr lang="en-GB" sz="1700" kern="1200" dirty="0"/>
            <a:t>Anxiety</a:t>
          </a:r>
        </a:p>
        <a:p>
          <a:pPr marL="171450" lvl="1" indent="-171450" algn="l" defTabSz="755650">
            <a:lnSpc>
              <a:spcPct val="90000"/>
            </a:lnSpc>
            <a:spcBef>
              <a:spcPct val="0"/>
            </a:spcBef>
            <a:spcAft>
              <a:spcPct val="15000"/>
            </a:spcAft>
            <a:buChar char="•"/>
          </a:pPr>
          <a:r>
            <a:rPr lang="en-GB" sz="1700" kern="1200" dirty="0"/>
            <a:t>Aggression</a:t>
          </a:r>
        </a:p>
        <a:p>
          <a:pPr marL="171450" lvl="1" indent="-171450" algn="l" defTabSz="755650">
            <a:lnSpc>
              <a:spcPct val="90000"/>
            </a:lnSpc>
            <a:spcBef>
              <a:spcPct val="0"/>
            </a:spcBef>
            <a:spcAft>
              <a:spcPct val="15000"/>
            </a:spcAft>
            <a:buChar char="•"/>
          </a:pPr>
          <a:r>
            <a:rPr lang="en-GB" sz="1700" kern="1200" dirty="0"/>
            <a:t>Disinhibition</a:t>
          </a:r>
        </a:p>
      </dsp:txBody>
      <dsp:txXfrm>
        <a:off x="0" y="1062567"/>
        <a:ext cx="4693920" cy="2231390"/>
      </dsp:txXfrm>
    </dsp:sp>
    <dsp:sp modelId="{51C72AA4-B2A8-9940-88EB-EC70FCD5BBC4}">
      <dsp:nvSpPr>
        <dsp:cNvPr id="0" name=""/>
        <dsp:cNvSpPr/>
      </dsp:nvSpPr>
      <dsp:spPr>
        <a:xfrm>
          <a:off x="4693919" y="1062567"/>
          <a:ext cx="4693920" cy="2231390"/>
        </a:xfrm>
        <a:prstGeom prst="rect">
          <a:avLst/>
        </a:prstGeom>
        <a:solidFill>
          <a:schemeClr val="lt1">
            <a:hueOff val="0"/>
            <a:satOff val="0"/>
            <a:lumOff val="0"/>
            <a:alphaOff val="0"/>
          </a:schemeClr>
        </a:solidFill>
        <a:ln w="12700" cap="flat" cmpd="sng" algn="ctr">
          <a:solidFill>
            <a:schemeClr val="dk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marL="0" lvl="0" indent="0" algn="l" defTabSz="977900">
            <a:lnSpc>
              <a:spcPct val="90000"/>
            </a:lnSpc>
            <a:spcBef>
              <a:spcPct val="0"/>
            </a:spcBef>
            <a:spcAft>
              <a:spcPct val="35000"/>
            </a:spcAft>
            <a:buNone/>
          </a:pPr>
          <a:r>
            <a:rPr lang="en-GB" sz="2200" kern="1200" dirty="0">
              <a:solidFill>
                <a:srgbClr val="44546A">
                  <a:hueOff val="0"/>
                  <a:satOff val="0"/>
                  <a:lumOff val="0"/>
                  <a:alphaOff val="0"/>
                </a:srgbClr>
              </a:solidFill>
              <a:latin typeface="Calibri" panose="020F0502020204030204"/>
              <a:ea typeface="+mn-ea"/>
              <a:cs typeface="+mn-cs"/>
            </a:rPr>
            <a:t>Mental Disorders</a:t>
          </a:r>
        </a:p>
        <a:p>
          <a:pPr marL="0" lvl="0" indent="0" algn="l" defTabSz="977900">
            <a:lnSpc>
              <a:spcPct val="90000"/>
            </a:lnSpc>
            <a:spcBef>
              <a:spcPct val="0"/>
            </a:spcBef>
            <a:spcAft>
              <a:spcPct val="35000"/>
            </a:spcAft>
            <a:buNone/>
          </a:pPr>
          <a:r>
            <a:rPr lang="en-GB" sz="1600" b="1" kern="1200" dirty="0"/>
            <a:t>For example:</a:t>
          </a:r>
        </a:p>
        <a:p>
          <a:pPr marL="171450" lvl="1" indent="-171450" algn="l" defTabSz="800100">
            <a:lnSpc>
              <a:spcPct val="90000"/>
            </a:lnSpc>
            <a:spcBef>
              <a:spcPct val="0"/>
            </a:spcBef>
            <a:spcAft>
              <a:spcPct val="15000"/>
            </a:spcAft>
            <a:buChar char="•"/>
          </a:pPr>
          <a:r>
            <a:rPr lang="en-GB" sz="1800" kern="1200" dirty="0"/>
            <a:t>Anxiety Disorders</a:t>
          </a:r>
        </a:p>
        <a:p>
          <a:pPr marL="171450" lvl="1" indent="-171450" algn="l" defTabSz="800100">
            <a:lnSpc>
              <a:spcPct val="90000"/>
            </a:lnSpc>
            <a:spcBef>
              <a:spcPct val="0"/>
            </a:spcBef>
            <a:spcAft>
              <a:spcPct val="15000"/>
            </a:spcAft>
            <a:buChar char="•"/>
          </a:pPr>
          <a:r>
            <a:rPr lang="en-GB" sz="1800" kern="1200" dirty="0"/>
            <a:t>Mood Disorders</a:t>
          </a:r>
        </a:p>
        <a:p>
          <a:pPr marL="171450" lvl="1" indent="-171450" algn="l" defTabSz="800100">
            <a:lnSpc>
              <a:spcPct val="90000"/>
            </a:lnSpc>
            <a:spcBef>
              <a:spcPct val="0"/>
            </a:spcBef>
            <a:spcAft>
              <a:spcPct val="15000"/>
            </a:spcAft>
            <a:buChar char="•"/>
          </a:pPr>
          <a:r>
            <a:rPr lang="en-GB" sz="1800" kern="1200" dirty="0"/>
            <a:t>Delirium</a:t>
          </a:r>
        </a:p>
        <a:p>
          <a:pPr marL="171450" lvl="1" indent="-171450" algn="l" defTabSz="800100">
            <a:lnSpc>
              <a:spcPct val="90000"/>
            </a:lnSpc>
            <a:spcBef>
              <a:spcPct val="0"/>
            </a:spcBef>
            <a:spcAft>
              <a:spcPct val="15000"/>
            </a:spcAft>
            <a:buChar char="•"/>
          </a:pPr>
          <a:r>
            <a:rPr lang="en-GB" sz="1800" kern="1200" dirty="0"/>
            <a:t>Psychosis</a:t>
          </a:r>
        </a:p>
      </dsp:txBody>
      <dsp:txXfrm>
        <a:off x="4693919" y="1062567"/>
        <a:ext cx="4693920" cy="2231390"/>
      </dsp:txXfrm>
    </dsp:sp>
    <dsp:sp modelId="{37A50F5C-CC64-F74E-A6BC-C671E2C774E1}">
      <dsp:nvSpPr>
        <dsp:cNvPr id="0" name=""/>
        <dsp:cNvSpPr/>
      </dsp:nvSpPr>
      <dsp:spPr>
        <a:xfrm>
          <a:off x="0" y="3293957"/>
          <a:ext cx="9387839" cy="247932"/>
        </a:xfrm>
        <a:prstGeom prst="rect">
          <a:avLst/>
        </a:prstGeom>
        <a:solidFill>
          <a:schemeClr val="dk2">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Y"/>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4AC0BF-D864-9D4F-B363-E9FA34A8B7EF}" type="datetimeFigureOut">
              <a:rPr lang="en-CY" smtClean="0"/>
              <a:t>03/06/2024</a:t>
            </a:fld>
            <a:endParaRPr lang="en-CY"/>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Y"/>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CY"/>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Y"/>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E2B4B8-59F0-7547-9B2E-4841F0572E40}" type="slidenum">
              <a:rPr lang="en-CY" smtClean="0"/>
              <a:t>‹#›</a:t>
            </a:fld>
            <a:endParaRPr lang="en-CY"/>
          </a:p>
        </p:txBody>
      </p:sp>
    </p:spTree>
    <p:extLst>
      <p:ext uri="{BB962C8B-B14F-4D97-AF65-F5344CB8AC3E}">
        <p14:creationId xmlns:p14="http://schemas.microsoft.com/office/powerpoint/2010/main" val="41454015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Y" dirty="0"/>
              <a:t>Welcome to understanding neurodegenerative disorders from a psychological perspective, the first lecture from the psychopathology unit. </a:t>
            </a:r>
            <a:r>
              <a:rPr lang="en-GB" b="0" i="0" u="none" strike="noStrike" dirty="0">
                <a:solidFill>
                  <a:srgbClr val="374151"/>
                </a:solidFill>
                <a:effectLst/>
                <a:latin typeface="Söhne"/>
              </a:rPr>
              <a:t>Understanding neurodegenerative disorders (NDDs) from a psychological perspective is crucial for comprehending psychopathology in individuals with NDDs because it allows us to identify and address the psychological symptoms and challenges that frequently accompany these disorders. </a:t>
            </a:r>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1</a:t>
            </a:fld>
            <a:endParaRPr lang="en-CY"/>
          </a:p>
        </p:txBody>
      </p:sp>
    </p:spTree>
    <p:extLst>
      <p:ext uri="{BB962C8B-B14F-4D97-AF65-F5344CB8AC3E}">
        <p14:creationId xmlns:p14="http://schemas.microsoft.com/office/powerpoint/2010/main" val="2127966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10</a:t>
            </a:fld>
            <a:endParaRPr lang="en-CY"/>
          </a:p>
        </p:txBody>
      </p:sp>
    </p:spTree>
    <p:extLst>
      <p:ext uri="{BB962C8B-B14F-4D97-AF65-F5344CB8AC3E}">
        <p14:creationId xmlns:p14="http://schemas.microsoft.com/office/powerpoint/2010/main" val="3388516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Attention deficits in individuals with neurodegenerative disorders can have cultural and personal variations, but they are generally challenging and frustrating. Let's consider a relatable example involving a character named Priya, who is facing attention deficits due to a neurodegenerative disorder. Priya's experience will help us understand what it feels like for a Sri Lankan individual with attention deficits in their everyday life.</a:t>
            </a:r>
          </a:p>
          <a:p>
            <a:pPr algn="l"/>
            <a:r>
              <a:rPr lang="en-GB" b="0" i="0" u="none" strike="noStrike" dirty="0">
                <a:solidFill>
                  <a:srgbClr val="374151"/>
                </a:solidFill>
                <a:effectLst/>
                <a:latin typeface="Söhne"/>
              </a:rPr>
              <a:t>Before the onset of her neurodegenerative disorder, Priya was known for her attention to detail and her ability to juggle multiple tasks efficiently. She managed her household, including preparing traditional Sri Lankan meals, with precision. However, as the neurodegenerative disorder progresses, attention deficits become a significant part of her daily life:</a:t>
            </a:r>
          </a:p>
          <a:p>
            <a:pPr algn="l">
              <a:buFont typeface="+mj-lt"/>
              <a:buAutoNum type="arabicPeriod"/>
            </a:pPr>
            <a:r>
              <a:rPr lang="en-GB" b="1" i="0" u="none" strike="noStrike" dirty="0">
                <a:solidFill>
                  <a:srgbClr val="374151"/>
                </a:solidFill>
                <a:effectLst/>
                <a:latin typeface="Söhne"/>
              </a:rPr>
              <a:t>Difficulty in Preparing Meals:</a:t>
            </a:r>
            <a:r>
              <a:rPr lang="en-GB" b="0" i="0" u="none" strike="noStrike" dirty="0">
                <a:solidFill>
                  <a:srgbClr val="374151"/>
                </a:solidFill>
                <a:effectLst/>
                <a:latin typeface="Söhne"/>
              </a:rPr>
              <a:t> Priya, who once effortlessly prepared intricate Sri Lankan dishes, now finds it challenging to focus on the cooking process. She may forget important steps in a recipe or leave ingredients out of a dish, resulting in a change in the taste and quality of the traditional meals she once excelled at making.</a:t>
            </a:r>
          </a:p>
          <a:p>
            <a:pPr algn="l">
              <a:buFont typeface="+mj-lt"/>
              <a:buAutoNum type="arabicPeriod"/>
            </a:pPr>
            <a:r>
              <a:rPr lang="en-GB" b="1" i="0" u="none" strike="noStrike" dirty="0">
                <a:solidFill>
                  <a:srgbClr val="374151"/>
                </a:solidFill>
                <a:effectLst/>
                <a:latin typeface="Söhne"/>
              </a:rPr>
              <a:t>Memory and Recipe Forgetting:</a:t>
            </a:r>
            <a:r>
              <a:rPr lang="en-GB" b="0" i="0" u="none" strike="noStrike" dirty="0">
                <a:solidFill>
                  <a:srgbClr val="374151"/>
                </a:solidFill>
                <a:effectLst/>
                <a:latin typeface="Söhne"/>
              </a:rPr>
              <a:t> Priya starts forgetting family recipes that have been passed down through generations. She might forget the key ingredients or the sequence of cooking techniques required for a particular dish. This is not only frustrating but can also affect the cultural heritage she valued.</a:t>
            </a:r>
          </a:p>
          <a:p>
            <a:pPr algn="l">
              <a:buFont typeface="+mj-lt"/>
              <a:buAutoNum type="arabicPeriod"/>
            </a:pPr>
            <a:r>
              <a:rPr lang="en-GB" b="1" i="0" u="none" strike="noStrike" dirty="0">
                <a:solidFill>
                  <a:srgbClr val="374151"/>
                </a:solidFill>
                <a:effectLst/>
                <a:latin typeface="Söhne"/>
              </a:rPr>
              <a:t>Social Awkwardness:</a:t>
            </a:r>
            <a:r>
              <a:rPr lang="en-GB" b="0" i="0" u="none" strike="noStrike" dirty="0">
                <a:solidFill>
                  <a:srgbClr val="374151"/>
                </a:solidFill>
                <a:effectLst/>
                <a:latin typeface="Söhne"/>
              </a:rPr>
              <a:t> In social gatherings and family events, Priya's attention deficits become evident. She might struggle to participate in conversations, often losing track of what is being discussed. This can lead to social isolation and feeling disconnected from her cultural community.</a:t>
            </a:r>
          </a:p>
          <a:p>
            <a:pPr algn="l">
              <a:buFont typeface="+mj-lt"/>
              <a:buAutoNum type="arabicPeriod"/>
            </a:pPr>
            <a:r>
              <a:rPr lang="en-GB" b="1" i="0" u="none" strike="noStrike" dirty="0">
                <a:solidFill>
                  <a:srgbClr val="374151"/>
                </a:solidFill>
                <a:effectLst/>
                <a:latin typeface="Söhne"/>
              </a:rPr>
              <a:t>Difficulty Managing Household Finances:</a:t>
            </a:r>
            <a:r>
              <a:rPr lang="en-GB" b="0" i="0" u="none" strike="noStrike" dirty="0">
                <a:solidFill>
                  <a:srgbClr val="374151"/>
                </a:solidFill>
                <a:effectLst/>
                <a:latin typeface="Söhne"/>
              </a:rPr>
              <a:t> Handling finances and budgeting, which were once well within her capabilities, become overwhelming. She might forget to pay bills or misplace important financial documents, leading to stress and uncertainty.</a:t>
            </a:r>
          </a:p>
          <a:p>
            <a:pPr algn="l">
              <a:buFont typeface="+mj-lt"/>
              <a:buAutoNum type="arabicPeriod"/>
            </a:pPr>
            <a:r>
              <a:rPr lang="en-GB" b="1" i="0" u="none" strike="noStrike" dirty="0">
                <a:solidFill>
                  <a:srgbClr val="374151"/>
                </a:solidFill>
                <a:effectLst/>
                <a:latin typeface="Söhne"/>
              </a:rPr>
              <a:t>Language and Communication Challenges:</a:t>
            </a:r>
            <a:r>
              <a:rPr lang="en-GB" b="0" i="0" u="none" strike="noStrike" dirty="0">
                <a:solidFill>
                  <a:srgbClr val="374151"/>
                </a:solidFill>
                <a:effectLst/>
                <a:latin typeface="Söhne"/>
              </a:rPr>
              <a:t> Priya may experience difficulties in comprehending and responding to communication in her native Sinhala or Tamil languages. Conversations that were once fluid become fragmented and confusing, affecting her ability to connect with her family and community.</a:t>
            </a:r>
          </a:p>
          <a:p>
            <a:pPr algn="l">
              <a:buFont typeface="+mj-lt"/>
              <a:buAutoNum type="arabicPeriod"/>
            </a:pPr>
            <a:r>
              <a:rPr lang="en-GB" b="1" i="0" u="none" strike="noStrike" dirty="0">
                <a:solidFill>
                  <a:srgbClr val="374151"/>
                </a:solidFill>
                <a:effectLst/>
                <a:latin typeface="Söhne"/>
              </a:rPr>
              <a:t>Loss of Cultural Engagement:</a:t>
            </a:r>
            <a:r>
              <a:rPr lang="en-GB" b="0" i="0" u="none" strike="noStrike" dirty="0">
                <a:solidFill>
                  <a:srgbClr val="374151"/>
                </a:solidFill>
                <a:effectLst/>
                <a:latin typeface="Söhne"/>
              </a:rPr>
              <a:t> Priya's attention deficits can result in a diminished engagement with Sri Lankan cultural activities and traditions. She might find it challenging to participate in religious ceremonies, festivals, and other cultural events that were once integral to her life.</a:t>
            </a:r>
          </a:p>
          <a:p>
            <a:pPr algn="l"/>
            <a:r>
              <a:rPr lang="en-GB" b="0" i="0" u="none" strike="noStrike" dirty="0">
                <a:solidFill>
                  <a:srgbClr val="374151"/>
                </a:solidFill>
                <a:effectLst/>
                <a:latin typeface="Söhne"/>
              </a:rPr>
              <a:t>For Priya, these attention deficits feel like a loss of identity, cultural connection, and the ability to manage daily life as she once did. It can lead to feelings of frustration, anxiety, and a sense of disconnection from her cultural heritage. Coping with these challenges in the context of a neurodegenerative disorder requires not only medical support but also a strong network of family and community support to help preserve her cultural identity and quality of life.</a:t>
            </a:r>
          </a:p>
          <a:p>
            <a:pPr algn="l"/>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11</a:t>
            </a:fld>
            <a:endParaRPr lang="en-CY"/>
          </a:p>
        </p:txBody>
      </p:sp>
    </p:spTree>
    <p:extLst>
      <p:ext uri="{BB962C8B-B14F-4D97-AF65-F5344CB8AC3E}">
        <p14:creationId xmlns:p14="http://schemas.microsoft.com/office/powerpoint/2010/main" val="4136384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12</a:t>
            </a:fld>
            <a:endParaRPr lang="en-CY"/>
          </a:p>
        </p:txBody>
      </p:sp>
    </p:spTree>
    <p:extLst>
      <p:ext uri="{BB962C8B-B14F-4D97-AF65-F5344CB8AC3E}">
        <p14:creationId xmlns:p14="http://schemas.microsoft.com/office/powerpoint/2010/main" val="11959325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13</a:t>
            </a:fld>
            <a:endParaRPr lang="en-CY"/>
          </a:p>
        </p:txBody>
      </p:sp>
    </p:spTree>
    <p:extLst>
      <p:ext uri="{BB962C8B-B14F-4D97-AF65-F5344CB8AC3E}">
        <p14:creationId xmlns:p14="http://schemas.microsoft.com/office/powerpoint/2010/main" val="38641886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5400" b="0" i="0" u="none" strike="noStrike" dirty="0">
                <a:solidFill>
                  <a:srgbClr val="374151"/>
                </a:solidFill>
                <a:effectLst/>
                <a:latin typeface="Söhne"/>
              </a:rPr>
              <a:t>Impaired language for an individual with a Neurodegenerative Disorder (NDD) can be likened to attempting a conversation in a foreign language they once spoke fluently but are slowly losing. Let's consider an example:</a:t>
            </a:r>
          </a:p>
          <a:p>
            <a:pPr algn="l"/>
            <a:r>
              <a:rPr lang="en-GB" sz="5400" b="0" i="0" u="none" strike="noStrike" dirty="0">
                <a:solidFill>
                  <a:srgbClr val="374151"/>
                </a:solidFill>
                <a:effectLst/>
                <a:latin typeface="Söhne"/>
              </a:rPr>
              <a:t>Imagine an individual with Primary Progressive Aphasia, a type of NDD that primarily affects language abilities. This person used to be articulate, express their thoughts clearly, and engage in meaningful conversations. However, as their condition progresses, they experience impaired language.</a:t>
            </a:r>
          </a:p>
          <a:p>
            <a:pPr algn="l">
              <a:buFont typeface="Arial" panose="020B0604020202020204" pitchFamily="34" charset="0"/>
              <a:buChar char="•"/>
            </a:pPr>
            <a:r>
              <a:rPr lang="en-GB" sz="5400" b="1" i="0" u="none" strike="noStrike" dirty="0">
                <a:solidFill>
                  <a:srgbClr val="374151"/>
                </a:solidFill>
                <a:effectLst/>
                <a:latin typeface="Söhne"/>
              </a:rPr>
              <a:t>Frustration and Isolation</a:t>
            </a:r>
            <a:r>
              <a:rPr lang="en-GB" sz="5400" b="0" i="0" u="none" strike="noStrike" dirty="0">
                <a:solidFill>
                  <a:srgbClr val="374151"/>
                </a:solidFill>
                <a:effectLst/>
                <a:latin typeface="Söhne"/>
              </a:rPr>
              <a:t>: They sit down with a group of friends for a casual conversation. They once relished these interactions, but now they experience a growing sense of frustration. As their friends discuss recent events, they struggle to find words or form coherent sentences. It's like trying to assemble a puzzle with missing pieces.</a:t>
            </a:r>
          </a:p>
          <a:p>
            <a:pPr algn="l">
              <a:buFont typeface="Arial" panose="020B0604020202020204" pitchFamily="34" charset="0"/>
              <a:buChar char="•"/>
            </a:pPr>
            <a:r>
              <a:rPr lang="en-GB" sz="5400" b="1" i="0" u="none" strike="noStrike" dirty="0">
                <a:solidFill>
                  <a:srgbClr val="374151"/>
                </a:solidFill>
                <a:effectLst/>
                <a:latin typeface="Söhne"/>
              </a:rPr>
              <a:t>Searching for Words</a:t>
            </a:r>
            <a:r>
              <a:rPr lang="en-GB" sz="5400" b="0" i="0" u="none" strike="noStrike" dirty="0">
                <a:solidFill>
                  <a:srgbClr val="374151"/>
                </a:solidFill>
                <a:effectLst/>
                <a:latin typeface="Söhne"/>
              </a:rPr>
              <a:t>: In the middle of a sentence, they may pause, searching for a word that's slipped from their grasp. It feels like trying to recall a name on the tip of their tongue, but this sensation occurs regularly, making conversation a constant challenge.</a:t>
            </a:r>
          </a:p>
          <a:p>
            <a:pPr algn="l">
              <a:buFont typeface="Arial" panose="020B0604020202020204" pitchFamily="34" charset="0"/>
              <a:buChar char="•"/>
            </a:pPr>
            <a:r>
              <a:rPr lang="en-GB" sz="5400" b="1" i="0" u="none" strike="noStrike" dirty="0">
                <a:solidFill>
                  <a:srgbClr val="374151"/>
                </a:solidFill>
                <a:effectLst/>
                <a:latin typeface="Söhne"/>
              </a:rPr>
              <a:t>Miscommunication</a:t>
            </a:r>
            <a:r>
              <a:rPr lang="en-GB" sz="5400" b="0" i="0" u="none" strike="noStrike" dirty="0">
                <a:solidFill>
                  <a:srgbClr val="374151"/>
                </a:solidFill>
                <a:effectLst/>
                <a:latin typeface="Söhne"/>
              </a:rPr>
              <a:t>: They might unintentionally choose the wrong words or use words incorrectly. A simple question like, "How was your weekend?" might elicit a response about a completely unrelated topic. They watch the confusion on their friends' faces, knowing they've failed to convey their thoughts.</a:t>
            </a:r>
          </a:p>
          <a:p>
            <a:pPr algn="l">
              <a:buFont typeface="Arial" panose="020B0604020202020204" pitchFamily="34" charset="0"/>
              <a:buChar char="•"/>
            </a:pPr>
            <a:r>
              <a:rPr lang="en-GB" sz="5400" b="1" i="0" u="none" strike="noStrike" dirty="0">
                <a:solidFill>
                  <a:srgbClr val="374151"/>
                </a:solidFill>
                <a:effectLst/>
                <a:latin typeface="Söhne"/>
              </a:rPr>
              <a:t>Withdrawal</a:t>
            </a:r>
            <a:r>
              <a:rPr lang="en-GB" sz="5400" b="0" i="0" u="none" strike="noStrike" dirty="0">
                <a:solidFill>
                  <a:srgbClr val="374151"/>
                </a:solidFill>
                <a:effectLst/>
                <a:latin typeface="Söhne"/>
              </a:rPr>
              <a:t>: As impaired language becomes more prominent, they may begin to withdraw from social interactions. The effort and anxiety of not being able to communicate effectively take a toll. They avoid conversations, preferring isolation to the frustration of trying to express themselves.</a:t>
            </a:r>
          </a:p>
          <a:p>
            <a:pPr algn="l">
              <a:buFont typeface="Arial" panose="020B0604020202020204" pitchFamily="34" charset="0"/>
              <a:buChar char="•"/>
            </a:pPr>
            <a:r>
              <a:rPr lang="en-GB" sz="5400" b="1" i="0" u="none" strike="noStrike" dirty="0">
                <a:solidFill>
                  <a:srgbClr val="374151"/>
                </a:solidFill>
                <a:effectLst/>
                <a:latin typeface="Söhne"/>
              </a:rPr>
              <a:t>Emotional Turmoil</a:t>
            </a:r>
            <a:r>
              <a:rPr lang="en-GB" sz="5400" b="0" i="0" u="none" strike="noStrike" dirty="0">
                <a:solidFill>
                  <a:srgbClr val="374151"/>
                </a:solidFill>
                <a:effectLst/>
                <a:latin typeface="Söhne"/>
              </a:rPr>
              <a:t>: The individual experiences a mix of emotions: frustration, embarrassment, sadness, and anger. They recognize the people around them are attempting to be patient and understanding, but this only intensifies the emotional turmoil. They feel like they're slowly losing a part of themselves.</a:t>
            </a:r>
          </a:p>
          <a:p>
            <a:pPr algn="l">
              <a:buFont typeface="Arial" panose="020B0604020202020204" pitchFamily="34" charset="0"/>
              <a:buChar char="•"/>
            </a:pPr>
            <a:r>
              <a:rPr lang="en-GB" sz="5400" b="1" i="0" u="none" strike="noStrike" dirty="0">
                <a:solidFill>
                  <a:srgbClr val="374151"/>
                </a:solidFill>
                <a:effectLst/>
                <a:latin typeface="Söhne"/>
              </a:rPr>
              <a:t>Loss of Identity</a:t>
            </a:r>
            <a:r>
              <a:rPr lang="en-GB" sz="5400" b="0" i="0" u="none" strike="noStrike" dirty="0">
                <a:solidFill>
                  <a:srgbClr val="374151"/>
                </a:solidFill>
                <a:effectLst/>
                <a:latin typeface="Söhne"/>
              </a:rPr>
              <a:t>: The person once known for their eloquence and wit now struggles to maintain their identity. It's as if they're watching their verbal prowess slip away, and they long for the days when language was effortless.</a:t>
            </a:r>
          </a:p>
          <a:p>
            <a:pPr algn="l"/>
            <a:r>
              <a:rPr lang="en-GB" sz="5400" b="0" i="0" u="none" strike="noStrike" dirty="0">
                <a:solidFill>
                  <a:srgbClr val="374151"/>
                </a:solidFill>
                <a:effectLst/>
                <a:latin typeface="Söhne"/>
              </a:rPr>
              <a:t>In this example, impaired language feels like attempting to communicate in a language they once mastered, only to discover that the words are fading away. It's not merely a challenge of vocabulary or grammar; it's a profound loss of the ability to convey thoughts, emotions, and maintain connections with others. This experience can be incredibly distressing for the individual and emotionally challenging for their loved ones who witness the gradual loss of their communicative abilities.</a:t>
            </a:r>
          </a:p>
        </p:txBody>
      </p:sp>
      <p:sp>
        <p:nvSpPr>
          <p:cNvPr id="4" name="Slide Number Placeholder 3"/>
          <p:cNvSpPr>
            <a:spLocks noGrp="1"/>
          </p:cNvSpPr>
          <p:nvPr>
            <p:ph type="sldNum" sz="quarter" idx="5"/>
          </p:nvPr>
        </p:nvSpPr>
        <p:spPr/>
        <p:txBody>
          <a:bodyPr/>
          <a:lstStyle/>
          <a:p>
            <a:fld id="{D7E2B4B8-59F0-7547-9B2E-4841F0572E40}" type="slidenum">
              <a:rPr lang="en-CY" smtClean="0"/>
              <a:t>14</a:t>
            </a:fld>
            <a:endParaRPr lang="en-CY"/>
          </a:p>
        </p:txBody>
      </p:sp>
    </p:spTree>
    <p:extLst>
      <p:ext uri="{BB962C8B-B14F-4D97-AF65-F5344CB8AC3E}">
        <p14:creationId xmlns:p14="http://schemas.microsoft.com/office/powerpoint/2010/main" val="5574510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15</a:t>
            </a:fld>
            <a:endParaRPr lang="en-CY"/>
          </a:p>
        </p:txBody>
      </p:sp>
    </p:spTree>
    <p:extLst>
      <p:ext uri="{BB962C8B-B14F-4D97-AF65-F5344CB8AC3E}">
        <p14:creationId xmlns:p14="http://schemas.microsoft.com/office/powerpoint/2010/main" val="12054186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16</a:t>
            </a:fld>
            <a:endParaRPr lang="en-CY"/>
          </a:p>
        </p:txBody>
      </p:sp>
    </p:spTree>
    <p:extLst>
      <p:ext uri="{BB962C8B-B14F-4D97-AF65-F5344CB8AC3E}">
        <p14:creationId xmlns:p14="http://schemas.microsoft.com/office/powerpoint/2010/main" val="22512915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Impaired perception for an individual with a Neurodegenerative Disorder (NDD) can be likened to a confusing and ever-shifting puzzle where pieces are missing or jumbled. Let's consider an example:</a:t>
            </a:r>
          </a:p>
          <a:p>
            <a:pPr algn="l"/>
            <a:r>
              <a:rPr lang="en-GB" b="0" i="0" u="none" strike="noStrike" dirty="0">
                <a:solidFill>
                  <a:srgbClr val="374151"/>
                </a:solidFill>
                <a:effectLst/>
                <a:latin typeface="Söhne"/>
              </a:rPr>
              <a:t>Imagine an individual with Alzheimer's disease who has impaired perception. This person is sitting in their own living room, a space that should be familiar and comforting. However, due to their condition, their perception of this room is drastically altered.</a:t>
            </a:r>
          </a:p>
          <a:p>
            <a:pPr algn="l"/>
            <a:endParaRPr lang="en-GB" b="0" i="0" u="none" strike="noStrike" dirty="0">
              <a:solidFill>
                <a:srgbClr val="374151"/>
              </a:solidFill>
              <a:effectLst/>
              <a:latin typeface="Söhne"/>
            </a:endParaRPr>
          </a:p>
          <a:p>
            <a:pPr algn="l">
              <a:buFont typeface="Arial" panose="020B0604020202020204" pitchFamily="34" charset="0"/>
              <a:buChar char="•"/>
            </a:pPr>
            <a:r>
              <a:rPr lang="en-GB" b="1" i="0" u="none" strike="noStrike" dirty="0">
                <a:solidFill>
                  <a:srgbClr val="374151"/>
                </a:solidFill>
                <a:effectLst/>
                <a:latin typeface="Söhne"/>
              </a:rPr>
              <a:t>Familiar Room, Unfamiliar Territory</a:t>
            </a:r>
            <a:r>
              <a:rPr lang="en-GB" b="0" i="0" u="none" strike="noStrike" dirty="0">
                <a:solidFill>
                  <a:srgbClr val="374151"/>
                </a:solidFill>
                <a:effectLst/>
                <a:latin typeface="Söhne"/>
              </a:rPr>
              <a:t>: They glance around and see furniture, family photos, and cherished belongings, but they struggle to recognize any of it. What was once their </a:t>
            </a:r>
            <a:r>
              <a:rPr lang="en-GB" b="0" i="0" u="none" strike="noStrike" dirty="0" err="1">
                <a:solidFill>
                  <a:srgbClr val="374151"/>
                </a:solidFill>
                <a:effectLst/>
                <a:latin typeface="Söhne"/>
              </a:rPr>
              <a:t>cozy</a:t>
            </a:r>
            <a:r>
              <a:rPr lang="en-GB" b="0" i="0" u="none" strike="noStrike" dirty="0">
                <a:solidFill>
                  <a:srgbClr val="374151"/>
                </a:solidFill>
                <a:effectLst/>
                <a:latin typeface="Söhne"/>
              </a:rPr>
              <a:t>, welcoming living room now feels like an unfamiliar space, as if they've walked into someone else's home.</a:t>
            </a:r>
          </a:p>
          <a:p>
            <a:pPr algn="l">
              <a:buFont typeface="Arial" panose="020B0604020202020204" pitchFamily="34" charset="0"/>
              <a:buChar char="•"/>
            </a:pPr>
            <a:r>
              <a:rPr lang="en-GB" b="1" i="0" u="none" strike="noStrike" dirty="0">
                <a:solidFill>
                  <a:srgbClr val="374151"/>
                </a:solidFill>
                <a:effectLst/>
                <a:latin typeface="Söhne"/>
              </a:rPr>
              <a:t>Lost in Time</a:t>
            </a:r>
            <a:r>
              <a:rPr lang="en-GB" b="0" i="0" u="none" strike="noStrike" dirty="0">
                <a:solidFill>
                  <a:srgbClr val="374151"/>
                </a:solidFill>
                <a:effectLst/>
                <a:latin typeface="Söhne"/>
              </a:rPr>
              <a:t>: The wall clock, once a reliable source of time, appears cryptic. It might show the correct hour, but the concept of time itself feels elusive. The room might as well be a timeless void.</a:t>
            </a:r>
          </a:p>
          <a:p>
            <a:pPr algn="l">
              <a:buFont typeface="Arial" panose="020B0604020202020204" pitchFamily="34" charset="0"/>
              <a:buChar char="•"/>
            </a:pPr>
            <a:r>
              <a:rPr lang="en-GB" b="1" i="0" u="none" strike="noStrike" dirty="0">
                <a:solidFill>
                  <a:srgbClr val="374151"/>
                </a:solidFill>
                <a:effectLst/>
                <a:latin typeface="Söhne"/>
              </a:rPr>
              <a:t>Mystery Objects</a:t>
            </a:r>
            <a:r>
              <a:rPr lang="en-GB" b="0" i="0" u="none" strike="noStrike" dirty="0">
                <a:solidFill>
                  <a:srgbClr val="374151"/>
                </a:solidFill>
                <a:effectLst/>
                <a:latin typeface="Söhne"/>
              </a:rPr>
              <a:t>: Everyday objects may seem perplexing. They see a coffee cup on the table, but they can't grasp its purpose or how it relates to them. They might even question why it's there or what it signifies.</a:t>
            </a:r>
          </a:p>
          <a:p>
            <a:pPr algn="l">
              <a:buFont typeface="Arial" panose="020B0604020202020204" pitchFamily="34" charset="0"/>
              <a:buChar char="•"/>
            </a:pPr>
            <a:r>
              <a:rPr lang="en-GB" b="1" i="0" u="none" strike="noStrike" dirty="0">
                <a:solidFill>
                  <a:srgbClr val="374151"/>
                </a:solidFill>
                <a:effectLst/>
                <a:latin typeface="Söhne"/>
              </a:rPr>
              <a:t>Faces Without Identity</a:t>
            </a:r>
            <a:r>
              <a:rPr lang="en-GB" b="0" i="0" u="none" strike="noStrike" dirty="0">
                <a:solidFill>
                  <a:srgbClr val="374151"/>
                </a:solidFill>
                <a:effectLst/>
                <a:latin typeface="Söhne"/>
              </a:rPr>
              <a:t>: Family photos adorn the walls, but the faces in the pictures no longer carry meaning. Even photos of their own children and spouse evoke no sense of connection or recognition. These once-beloved people appear as strangers.</a:t>
            </a:r>
          </a:p>
          <a:p>
            <a:pPr algn="l">
              <a:buFont typeface="Arial" panose="020B0604020202020204" pitchFamily="34" charset="0"/>
              <a:buChar char="•"/>
            </a:pPr>
            <a:r>
              <a:rPr lang="en-GB" b="1" i="0" u="none" strike="noStrike" dirty="0">
                <a:solidFill>
                  <a:srgbClr val="374151"/>
                </a:solidFill>
                <a:effectLst/>
                <a:latin typeface="Söhne"/>
              </a:rPr>
              <a:t>Anxiety and Unease</a:t>
            </a:r>
            <a:r>
              <a:rPr lang="en-GB" b="0" i="0" u="none" strike="noStrike" dirty="0">
                <a:solidFill>
                  <a:srgbClr val="374151"/>
                </a:solidFill>
                <a:effectLst/>
                <a:latin typeface="Söhne"/>
              </a:rPr>
              <a:t>: This altered perception can trigger anxiety and unease. The person's own living room, intended to be a place of comfort, becomes a source of stress and confusion. They might even fear that they've somehow ended up in a stranger's house.</a:t>
            </a:r>
          </a:p>
          <a:p>
            <a:pPr algn="l">
              <a:buFont typeface="Arial" panose="020B0604020202020204" pitchFamily="34" charset="0"/>
              <a:buChar char="•"/>
            </a:pPr>
            <a:r>
              <a:rPr lang="en-GB" b="1" i="0" u="none" strike="noStrike" dirty="0">
                <a:solidFill>
                  <a:srgbClr val="374151"/>
                </a:solidFill>
                <a:effectLst/>
                <a:latin typeface="Söhne"/>
              </a:rPr>
              <a:t>Struggling to Communicate</a:t>
            </a:r>
            <a:r>
              <a:rPr lang="en-GB" b="0" i="0" u="none" strike="noStrike" dirty="0">
                <a:solidFill>
                  <a:srgbClr val="374151"/>
                </a:solidFill>
                <a:effectLst/>
                <a:latin typeface="Söhne"/>
              </a:rPr>
              <a:t>: When a family member enters the room and starts a conversation, the individual may find it challenging to understand or respond. Their perception of spoken words is muddled, and they might respond with unrelated or nonsensical statements.</a:t>
            </a:r>
          </a:p>
          <a:p>
            <a:pPr algn="l">
              <a:buFont typeface="Arial" panose="020B0604020202020204" pitchFamily="34" charset="0"/>
              <a:buChar char="•"/>
            </a:pPr>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In this example, impaired perception is like a fog that obscures the individual's ability to connect with their environment and loved ones. The living room, which should be a place of familiarity and safety, becomes a bewildering landscape. This altered perception profoundly impacts their sense of identity and the connections that are fundamental to their well-being. It's a disorienting and disheartening experience, not only for the individual but also for their caregivers and loved ones who witness these struggles.</a:t>
            </a:r>
          </a:p>
        </p:txBody>
      </p:sp>
      <p:sp>
        <p:nvSpPr>
          <p:cNvPr id="4" name="Slide Number Placeholder 3"/>
          <p:cNvSpPr>
            <a:spLocks noGrp="1"/>
          </p:cNvSpPr>
          <p:nvPr>
            <p:ph type="sldNum" sz="quarter" idx="5"/>
          </p:nvPr>
        </p:nvSpPr>
        <p:spPr/>
        <p:txBody>
          <a:bodyPr/>
          <a:lstStyle/>
          <a:p>
            <a:fld id="{D7E2B4B8-59F0-7547-9B2E-4841F0572E40}" type="slidenum">
              <a:rPr lang="en-CY" smtClean="0"/>
              <a:t>17</a:t>
            </a:fld>
            <a:endParaRPr lang="en-CY"/>
          </a:p>
        </p:txBody>
      </p:sp>
    </p:spTree>
    <p:extLst>
      <p:ext uri="{BB962C8B-B14F-4D97-AF65-F5344CB8AC3E}">
        <p14:creationId xmlns:p14="http://schemas.microsoft.com/office/powerpoint/2010/main" val="10879782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18</a:t>
            </a:fld>
            <a:endParaRPr lang="en-CY"/>
          </a:p>
        </p:txBody>
      </p:sp>
    </p:spTree>
    <p:extLst>
      <p:ext uri="{BB962C8B-B14F-4D97-AF65-F5344CB8AC3E}">
        <p14:creationId xmlns:p14="http://schemas.microsoft.com/office/powerpoint/2010/main" val="37169682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19</a:t>
            </a:fld>
            <a:endParaRPr lang="en-CY"/>
          </a:p>
        </p:txBody>
      </p:sp>
    </p:spTree>
    <p:extLst>
      <p:ext uri="{BB962C8B-B14F-4D97-AF65-F5344CB8AC3E}">
        <p14:creationId xmlns:p14="http://schemas.microsoft.com/office/powerpoint/2010/main" val="17923721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Y" dirty="0"/>
              <a:t>Upon completion of this lecture, you should be able to: </a:t>
            </a:r>
          </a:p>
          <a:p>
            <a:endParaRPr lang="en-CY" dirty="0"/>
          </a:p>
          <a:p>
            <a:r>
              <a:rPr lang="en-GB" dirty="0"/>
              <a:t>Describe the importance of understanding psychopathology in caring for individuals with NDDs.</a:t>
            </a:r>
          </a:p>
          <a:p>
            <a:r>
              <a:rPr lang="en-GB" dirty="0"/>
              <a:t>Define the key elements in the current conceptualisation of abnormality or psychological disorder. </a:t>
            </a:r>
          </a:p>
          <a:p>
            <a:r>
              <a:rPr lang="en-GB" dirty="0"/>
              <a:t>Explain the relationship between neurodegenerative disorders and the development of psychopathological symptoms. Discuss the potential impact of psychopathology on the overall disease progression and quality of life in individuals with neurodegenerative disorders.</a:t>
            </a:r>
          </a:p>
          <a:p>
            <a:r>
              <a:rPr lang="en-GB" dirty="0"/>
              <a:t>Evaluate the potential factors contributing to the development of psychopathology in individuals with specific neurodegenerative disorders.</a:t>
            </a:r>
            <a:endParaRPr lang="en-SE"/>
          </a:p>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2</a:t>
            </a:fld>
            <a:endParaRPr lang="en-CY"/>
          </a:p>
        </p:txBody>
      </p:sp>
    </p:spTree>
    <p:extLst>
      <p:ext uri="{BB962C8B-B14F-4D97-AF65-F5344CB8AC3E}">
        <p14:creationId xmlns:p14="http://schemas.microsoft.com/office/powerpoint/2010/main" val="23968562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5400" b="0" i="0" u="none" strike="noStrike" dirty="0">
                <a:solidFill>
                  <a:srgbClr val="000000"/>
                </a:solidFill>
                <a:effectLst/>
                <a:latin typeface="Söhne"/>
              </a:rPr>
              <a:t>Impaired praxis and psychomotor skills for an individual with a Neurodegenerative Disorder (NDD) can be compared to trying to play a musical instrument when your fingers no longer respond as they should. Let's delve into this analogy:</a:t>
            </a:r>
          </a:p>
          <a:p>
            <a:pPr algn="l"/>
            <a:r>
              <a:rPr lang="en-GB" sz="5400" b="1" i="0" u="none" strike="noStrike" dirty="0">
                <a:solidFill>
                  <a:srgbClr val="000000"/>
                </a:solidFill>
                <a:effectLst/>
                <a:latin typeface="Söhne"/>
              </a:rPr>
              <a:t>The Out-of-Tune Piano</a:t>
            </a:r>
            <a:r>
              <a:rPr lang="en-GB" sz="5400" b="0" i="0" u="none" strike="noStrike" dirty="0">
                <a:solidFill>
                  <a:srgbClr val="000000"/>
                </a:solidFill>
                <a:effectLst/>
                <a:latin typeface="Söhne"/>
              </a:rPr>
              <a:t>:</a:t>
            </a:r>
          </a:p>
          <a:p>
            <a:pPr algn="l"/>
            <a:r>
              <a:rPr lang="en-GB" sz="5400" b="0" i="0" u="none" strike="noStrike" dirty="0">
                <a:solidFill>
                  <a:srgbClr val="000000"/>
                </a:solidFill>
                <a:effectLst/>
                <a:latin typeface="Söhne"/>
              </a:rPr>
              <a:t>Imagine an individual with Parkinson's disease, a condition that can affect fine motor skills and coordination. Playing the piano used to be a cherished hobby, but as their condition progresses, they experience impaired praxis and psychomotor skills.</a:t>
            </a:r>
          </a:p>
          <a:p>
            <a:pPr algn="l">
              <a:buFont typeface="+mj-lt"/>
              <a:buAutoNum type="arabicPeriod"/>
            </a:pPr>
            <a:r>
              <a:rPr lang="en-GB" sz="5400" b="1" i="0" u="none" strike="noStrike" dirty="0">
                <a:solidFill>
                  <a:srgbClr val="000000"/>
                </a:solidFill>
                <a:effectLst/>
                <a:latin typeface="Söhne"/>
              </a:rPr>
              <a:t>The Attempt</a:t>
            </a:r>
            <a:r>
              <a:rPr lang="en-GB" sz="5400" b="0" i="0" u="none" strike="noStrike" dirty="0">
                <a:solidFill>
                  <a:srgbClr val="000000"/>
                </a:solidFill>
                <a:effectLst/>
                <a:latin typeface="Söhne"/>
              </a:rPr>
              <a:t>: They sit down at the piano, a beloved instrument they once played beautifully. They place their fingers on the keys and look at the sheet music for a familiar tune. However, as they begin to play, they notice that their fingers don't move as gracefully or accurately as they used to.</a:t>
            </a:r>
          </a:p>
          <a:p>
            <a:pPr algn="l">
              <a:buFont typeface="+mj-lt"/>
              <a:buAutoNum type="arabicPeriod"/>
            </a:pPr>
            <a:r>
              <a:rPr lang="en-GB" sz="5400" b="1" i="0" u="none" strike="noStrike" dirty="0">
                <a:solidFill>
                  <a:srgbClr val="000000"/>
                </a:solidFill>
                <a:effectLst/>
                <a:latin typeface="Söhne"/>
              </a:rPr>
              <a:t>Frustration and Struggle</a:t>
            </a:r>
            <a:r>
              <a:rPr lang="en-GB" sz="5400" b="0" i="0" u="none" strike="noStrike" dirty="0">
                <a:solidFill>
                  <a:srgbClr val="000000"/>
                </a:solidFill>
                <a:effectLst/>
                <a:latin typeface="Söhne"/>
              </a:rPr>
              <a:t>: The simple act of pressing the keys becomes a struggle. Their fingers feel sluggish and unresponsive, as if the connection between their brain and hands has frayed. The melody they once effortlessly created now sounds disjointed and out of tune.</a:t>
            </a:r>
          </a:p>
          <a:p>
            <a:pPr algn="l">
              <a:buFont typeface="+mj-lt"/>
              <a:buAutoNum type="arabicPeriod"/>
            </a:pPr>
            <a:r>
              <a:rPr lang="en-GB" sz="5400" b="1" i="0" u="none" strike="noStrike" dirty="0">
                <a:solidFill>
                  <a:srgbClr val="000000"/>
                </a:solidFill>
                <a:effectLst/>
                <a:latin typeface="Söhne"/>
              </a:rPr>
              <a:t>Loss of Fluidity</a:t>
            </a:r>
            <a:r>
              <a:rPr lang="en-GB" sz="5400" b="0" i="0" u="none" strike="noStrike" dirty="0">
                <a:solidFill>
                  <a:srgbClr val="000000"/>
                </a:solidFill>
                <a:effectLst/>
                <a:latin typeface="Söhne"/>
              </a:rPr>
              <a:t>: Playing a musical piece used to be a form of self-expression, but now it feels mechanical and disjointed. Their fingers stumble on the keys, and the fluidity that defined their music is missing.</a:t>
            </a:r>
          </a:p>
          <a:p>
            <a:pPr algn="l">
              <a:buFont typeface="+mj-lt"/>
              <a:buAutoNum type="arabicPeriod"/>
            </a:pPr>
            <a:r>
              <a:rPr lang="en-GB" sz="5400" b="1" i="0" u="none" strike="noStrike" dirty="0">
                <a:solidFill>
                  <a:srgbClr val="000000"/>
                </a:solidFill>
                <a:effectLst/>
                <a:latin typeface="Söhne"/>
              </a:rPr>
              <a:t>Emotional Dissonance</a:t>
            </a:r>
            <a:r>
              <a:rPr lang="en-GB" sz="5400" b="0" i="0" u="none" strike="noStrike" dirty="0">
                <a:solidFill>
                  <a:srgbClr val="000000"/>
                </a:solidFill>
                <a:effectLst/>
                <a:latin typeface="Söhne"/>
              </a:rPr>
              <a:t>: Frustration sets in as they confront the dissonance between what they want to play and what their hands can manage. It's like trying to convey a beautiful idea through music but being thwarted by their own body.</a:t>
            </a:r>
          </a:p>
          <a:p>
            <a:pPr algn="l">
              <a:buFont typeface="+mj-lt"/>
              <a:buAutoNum type="arabicPeriod"/>
            </a:pPr>
            <a:r>
              <a:rPr lang="en-GB" sz="5400" b="1" i="0" u="none" strike="noStrike" dirty="0">
                <a:solidFill>
                  <a:srgbClr val="000000"/>
                </a:solidFill>
                <a:effectLst/>
                <a:latin typeface="Söhne"/>
              </a:rPr>
              <a:t>Withdrawal</a:t>
            </a:r>
            <a:r>
              <a:rPr lang="en-GB" sz="5400" b="0" i="0" u="none" strike="noStrike" dirty="0">
                <a:solidFill>
                  <a:srgbClr val="000000"/>
                </a:solidFill>
                <a:effectLst/>
                <a:latin typeface="Söhne"/>
              </a:rPr>
              <a:t>: The individual might avoid the piano altogether. The instrument that once brought them joy has become a source of frustration and disappointment. They may not want to showcase their diminished abilities to others.</a:t>
            </a:r>
          </a:p>
          <a:p>
            <a:pPr algn="l">
              <a:buFont typeface="+mj-lt"/>
              <a:buAutoNum type="arabicPeriod"/>
            </a:pPr>
            <a:r>
              <a:rPr lang="en-GB" sz="5400" b="1" i="0" u="none" strike="noStrike" dirty="0">
                <a:solidFill>
                  <a:srgbClr val="000000"/>
                </a:solidFill>
                <a:effectLst/>
                <a:latin typeface="Söhne"/>
              </a:rPr>
              <a:t>Loss of Identity</a:t>
            </a:r>
            <a:r>
              <a:rPr lang="en-GB" sz="5400" b="0" i="0" u="none" strike="noStrike" dirty="0">
                <a:solidFill>
                  <a:srgbClr val="000000"/>
                </a:solidFill>
                <a:effectLst/>
                <a:latin typeface="Söhne"/>
              </a:rPr>
              <a:t>: The piano used to be an integral part of their identity, a source of pride and creativity. Now, the loss of their musical skill affects their sense of self. It's as if they're slowly saying goodbye to a cherished aspect of who they were.</a:t>
            </a:r>
          </a:p>
          <a:p>
            <a:pPr algn="l"/>
            <a:r>
              <a:rPr lang="en-GB" sz="5400" b="0" i="0" u="none" strike="noStrike" dirty="0">
                <a:solidFill>
                  <a:srgbClr val="000000"/>
                </a:solidFill>
                <a:effectLst/>
                <a:latin typeface="Söhne"/>
              </a:rPr>
              <a:t>In this example, impaired praxis and psychomotor skills feel like attempting to play an instrument with fingers that no longer respond as they should. What was once a form of creative self-expression has transformed into a frustrating and isolating experience. This scenario highlights the challenges individuals with NDDs face as their motor skills and coordination decline, affecting not only their ability to engage in hobbies but also their sense of self and identity.</a:t>
            </a:r>
          </a:p>
          <a:p>
            <a:pPr algn="l"/>
            <a:r>
              <a:rPr lang="en-GB" sz="5400" b="0" i="0" u="none" strike="noStrike" dirty="0">
                <a:solidFill>
                  <a:srgbClr val="000000"/>
                </a:solidFill>
                <a:effectLst/>
                <a:latin typeface="Söhne"/>
              </a:rPr>
              <a:t>Regenerate</a:t>
            </a:r>
          </a:p>
        </p:txBody>
      </p:sp>
      <p:sp>
        <p:nvSpPr>
          <p:cNvPr id="4" name="Slide Number Placeholder 3"/>
          <p:cNvSpPr>
            <a:spLocks noGrp="1"/>
          </p:cNvSpPr>
          <p:nvPr>
            <p:ph type="sldNum" sz="quarter" idx="5"/>
          </p:nvPr>
        </p:nvSpPr>
        <p:spPr/>
        <p:txBody>
          <a:bodyPr/>
          <a:lstStyle/>
          <a:p>
            <a:fld id="{D7E2B4B8-59F0-7547-9B2E-4841F0572E40}" type="slidenum">
              <a:rPr lang="en-CY" smtClean="0"/>
              <a:t>20</a:t>
            </a:fld>
            <a:endParaRPr lang="en-CY"/>
          </a:p>
        </p:txBody>
      </p:sp>
    </p:spTree>
    <p:extLst>
      <p:ext uri="{BB962C8B-B14F-4D97-AF65-F5344CB8AC3E}">
        <p14:creationId xmlns:p14="http://schemas.microsoft.com/office/powerpoint/2010/main" val="4762237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64759B"/>
                </a:solidFill>
                <a:effectLst/>
                <a:latin typeface="Calibri" panose="020F0502020204030204" pitchFamily="34" charset="0"/>
                <a:ea typeface="Calibri" panose="020F0502020204030204" pitchFamily="34" charset="0"/>
                <a:cs typeface="Times New Roman" panose="02020603050405020304" pitchFamily="18" charset="0"/>
              </a:rPr>
              <a:t>Executive functions are the cognitive skills needed to solve problems, make plans/decisions, and regulate behaviour in order to achieve goals. </a:t>
            </a:r>
          </a:p>
          <a:p>
            <a:pPr algn="l"/>
            <a:endParaRPr lang="en-GB" b="0" i="0" u="none" strike="noStrike" dirty="0">
              <a:solidFill>
                <a:srgbClr val="343541"/>
              </a:solidFill>
              <a:effectLst/>
              <a:latin typeface="Söhne"/>
            </a:endParaRPr>
          </a:p>
          <a:p>
            <a:pPr algn="l"/>
            <a:r>
              <a:rPr lang="en-GB" b="0" i="0" u="none" strike="noStrike" dirty="0">
                <a:solidFill>
                  <a:srgbClr val="343541"/>
                </a:solidFill>
                <a:effectLst/>
                <a:latin typeface="Söhne"/>
              </a:rPr>
              <a:t>They appear to be largely driven from the very front area of the brain (pre-frontal cortex within the frontal lobes) and are therefore sometimes called frontal functions but, unlike all other cortical areas, there are extensive links into and networks with, all parts of the brain. Different regions of the frontal lobes are considered to be important for different aspects of executive functioning (though there is not complete agreement on this issue). For example, one region is important for planning and problem solving, one is important for initiation of action, one for regulation, controlling and monitoring of behaviour and finally another is important for the ability to remember to do things in the future. Personality is also seen as being part of executive functions, as is insight and awareness. These functions tend to be thought of as higher level activities. It can be helpful to think of executive functions like a chief executive of a big organisation: planning, organising, delegating tasks to their staff to complete effectively and efficiently.</a:t>
            </a:r>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21</a:t>
            </a:fld>
            <a:endParaRPr lang="en-CY"/>
          </a:p>
        </p:txBody>
      </p:sp>
    </p:spTree>
    <p:extLst>
      <p:ext uri="{BB962C8B-B14F-4D97-AF65-F5344CB8AC3E}">
        <p14:creationId xmlns:p14="http://schemas.microsoft.com/office/powerpoint/2010/main" val="15097076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64759B"/>
                </a:solidFill>
                <a:effectLst/>
                <a:latin typeface="Calibri" panose="020F0502020204030204" pitchFamily="34" charset="0"/>
                <a:ea typeface="Calibri" panose="020F0502020204030204" pitchFamily="34" charset="0"/>
                <a:cs typeface="Times New Roman" panose="02020603050405020304" pitchFamily="18" charset="0"/>
              </a:rPr>
              <a:t>Executive functions are the cognitive skills needed to solve problems, make plans/decisions, and regulate behaviour in order to achieve goals. </a:t>
            </a:r>
          </a:p>
          <a:p>
            <a:pPr algn="l"/>
            <a:endParaRPr lang="en-GB" b="0" i="0" u="none" strike="noStrike" dirty="0">
              <a:solidFill>
                <a:srgbClr val="343541"/>
              </a:solidFill>
              <a:effectLst/>
              <a:latin typeface="Söhne"/>
            </a:endParaRPr>
          </a:p>
          <a:p>
            <a:pPr algn="l"/>
            <a:r>
              <a:rPr lang="en-GB" b="0" i="0" u="none" strike="noStrike" dirty="0">
                <a:solidFill>
                  <a:srgbClr val="343541"/>
                </a:solidFill>
                <a:effectLst/>
                <a:latin typeface="Söhne"/>
              </a:rPr>
              <a:t>They appear to be largely driven from the very front area of the brain (pre-frontal cortex within the frontal lobes) and are therefore sometimes called frontal functions but, unlike all other cortical areas, there are extensive links into and networks with, all parts of the brain. Different regions of the frontal lobes are considered to be important for different aspects of executive functioning (though there is not complete agreement on this issue). For example, one region is important for planning and problem solving, one is important for initiation of action, one for regulation, controlling and monitoring of behaviour and finally another is important for the ability to remember to do things in the future. Personality is also seen as being part of executive functions, as is insight and awareness. These functions tend to be thought of as higher level activities. It can be helpful to think of executive functions like a chief executive of a big organisation: planning, organising, delegating tasks to their staff to complete effectively and efficiently.</a:t>
            </a:r>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22</a:t>
            </a:fld>
            <a:endParaRPr lang="en-CY"/>
          </a:p>
        </p:txBody>
      </p:sp>
    </p:spTree>
    <p:extLst>
      <p:ext uri="{BB962C8B-B14F-4D97-AF65-F5344CB8AC3E}">
        <p14:creationId xmlns:p14="http://schemas.microsoft.com/office/powerpoint/2010/main" val="40918256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Impaired executive functioning for an individual with a Neurodegenerative Disorder (NDD) can be likened to trying to manage daily finances when you've lost the ability to plan, organize, and make decisions effectively. Let's explore this everyday scenario:</a:t>
            </a:r>
          </a:p>
          <a:p>
            <a:pPr algn="l"/>
            <a:r>
              <a:rPr lang="en-GB" b="1" i="0" u="none" strike="noStrike" dirty="0">
                <a:solidFill>
                  <a:srgbClr val="374151"/>
                </a:solidFill>
                <a:effectLst/>
                <a:latin typeface="Söhne"/>
              </a:rPr>
              <a:t>The Overwhelmed Financial Planner</a:t>
            </a:r>
            <a:r>
              <a:rPr lang="en-GB" b="0" i="0" u="none" strike="noStrike" dirty="0">
                <a:solidFill>
                  <a:srgbClr val="374151"/>
                </a:solidFill>
                <a:effectLst/>
                <a:latin typeface="Söhne"/>
              </a:rPr>
              <a:t>:</a:t>
            </a:r>
          </a:p>
          <a:p>
            <a:pPr algn="l"/>
            <a:r>
              <a:rPr lang="en-GB" b="0" i="0" u="none" strike="noStrike" dirty="0">
                <a:solidFill>
                  <a:srgbClr val="374151"/>
                </a:solidFill>
                <a:effectLst/>
                <a:latin typeface="Söhne"/>
              </a:rPr>
              <a:t>Imagine someone with Alzheimer's disease, a condition that often leads to impaired executive functioning. This person, who was once known for their financial acumen, is now tasked with managing their household budget.</a:t>
            </a:r>
          </a:p>
          <a:p>
            <a:pPr algn="l">
              <a:buFont typeface="+mj-lt"/>
              <a:buAutoNum type="arabicPeriod"/>
            </a:pPr>
            <a:r>
              <a:rPr lang="en-GB" b="1" i="0" u="none" strike="noStrike" dirty="0">
                <a:solidFill>
                  <a:srgbClr val="374151"/>
                </a:solidFill>
                <a:effectLst/>
                <a:latin typeface="Söhne"/>
              </a:rPr>
              <a:t>The Financial Responsibility</a:t>
            </a:r>
            <a:r>
              <a:rPr lang="en-GB" b="0" i="0" u="none" strike="noStrike" dirty="0">
                <a:solidFill>
                  <a:srgbClr val="374151"/>
                </a:solidFill>
                <a:effectLst/>
                <a:latin typeface="Söhne"/>
              </a:rPr>
              <a:t>: They've always been the family's financial planner, ensuring bills are paid on time and budgets are maintained. However, as their condition progresses, their ability to manage finances deteriorates.</a:t>
            </a:r>
          </a:p>
          <a:p>
            <a:pPr algn="l">
              <a:buFont typeface="+mj-lt"/>
              <a:buAutoNum type="arabicPeriod"/>
            </a:pPr>
            <a:r>
              <a:rPr lang="en-GB" b="1" i="0" u="none" strike="noStrike" dirty="0">
                <a:solidFill>
                  <a:srgbClr val="374151"/>
                </a:solidFill>
                <a:effectLst/>
                <a:latin typeface="Söhne"/>
              </a:rPr>
              <a:t>Disorganized Finances</a:t>
            </a:r>
            <a:r>
              <a:rPr lang="en-GB" b="0" i="0" u="none" strike="noStrike" dirty="0">
                <a:solidFill>
                  <a:srgbClr val="374151"/>
                </a:solidFill>
                <a:effectLst/>
                <a:latin typeface="Söhne"/>
              </a:rPr>
              <a:t>: They sit down to review bills and financial statements, but they struggle to make sense of the numbers. It's like trying to assemble a puzzle with missing pieces. The once-organized ledger is now a chaotic collection of numbers.</a:t>
            </a:r>
          </a:p>
          <a:p>
            <a:pPr algn="l">
              <a:buFont typeface="+mj-lt"/>
              <a:buAutoNum type="arabicPeriod"/>
            </a:pPr>
            <a:r>
              <a:rPr lang="en-GB" b="1" i="0" u="none" strike="noStrike" dirty="0">
                <a:solidFill>
                  <a:srgbClr val="374151"/>
                </a:solidFill>
                <a:effectLst/>
                <a:latin typeface="Söhne"/>
              </a:rPr>
              <a:t>Difficulty in Decision-Making</a:t>
            </a:r>
            <a:r>
              <a:rPr lang="en-GB" b="0" i="0" u="none" strike="noStrike" dirty="0">
                <a:solidFill>
                  <a:srgbClr val="374151"/>
                </a:solidFill>
                <a:effectLst/>
                <a:latin typeface="Söhne"/>
              </a:rPr>
              <a:t>: Making financial decisions, such as determining which bills to prioritize or whether to invest savings, has become increasingly challenging. They find themselves second-guessing their choices and feeling uncertain.</a:t>
            </a:r>
          </a:p>
          <a:p>
            <a:pPr algn="l">
              <a:buFont typeface="+mj-lt"/>
              <a:buAutoNum type="arabicPeriod"/>
            </a:pPr>
            <a:r>
              <a:rPr lang="en-GB" b="1" i="0" u="none" strike="noStrike" dirty="0">
                <a:solidFill>
                  <a:srgbClr val="374151"/>
                </a:solidFill>
                <a:effectLst/>
                <a:latin typeface="Söhne"/>
              </a:rPr>
              <a:t>Missed Payments and Late Fees</a:t>
            </a:r>
            <a:r>
              <a:rPr lang="en-GB" b="0" i="0" u="none" strike="noStrike" dirty="0">
                <a:solidFill>
                  <a:srgbClr val="374151"/>
                </a:solidFill>
                <a:effectLst/>
                <a:latin typeface="Söhne"/>
              </a:rPr>
              <a:t>: Bills start to pile up, some unpaid and others overdue. They miss payments, incurring late fees and, in some cases, affecting their credit score. It's like trying to juggle too many balls but dropping them one by one.</a:t>
            </a:r>
          </a:p>
          <a:p>
            <a:pPr algn="l">
              <a:buFont typeface="+mj-lt"/>
              <a:buAutoNum type="arabicPeriod"/>
            </a:pPr>
            <a:r>
              <a:rPr lang="en-GB" b="1" i="0" u="none" strike="noStrike" dirty="0">
                <a:solidFill>
                  <a:srgbClr val="374151"/>
                </a:solidFill>
                <a:effectLst/>
                <a:latin typeface="Söhne"/>
              </a:rPr>
              <a:t>Emotional Stress</a:t>
            </a:r>
            <a:r>
              <a:rPr lang="en-GB" b="0" i="0" u="none" strike="noStrike" dirty="0">
                <a:solidFill>
                  <a:srgbClr val="374151"/>
                </a:solidFill>
                <a:effectLst/>
                <a:latin typeface="Söhne"/>
              </a:rPr>
              <a:t>: The once-confident financial planner now feels overwhelmed and stressed. Their sense of financial control has slipped away, and they're anxious about the consequences of missed payments and growing debts.</a:t>
            </a:r>
          </a:p>
          <a:p>
            <a:pPr algn="l">
              <a:buFont typeface="+mj-lt"/>
              <a:buAutoNum type="arabicPeriod"/>
            </a:pPr>
            <a:r>
              <a:rPr lang="en-GB" b="1" i="0" u="none" strike="noStrike" dirty="0">
                <a:solidFill>
                  <a:srgbClr val="374151"/>
                </a:solidFill>
                <a:effectLst/>
                <a:latin typeface="Söhne"/>
              </a:rPr>
              <a:t>Withdrawal from Financial Responsibilities</a:t>
            </a:r>
            <a:r>
              <a:rPr lang="en-GB" b="0" i="0" u="none" strike="noStrike" dirty="0">
                <a:solidFill>
                  <a:srgbClr val="374151"/>
                </a:solidFill>
                <a:effectLst/>
                <a:latin typeface="Söhne"/>
              </a:rPr>
              <a:t>: The financial planner may choose to withdraw from managing finances altogether, handing the responsibilities to a family member or a professional. What used to be a source of pride has become a source of anxiety.</a:t>
            </a:r>
          </a:p>
          <a:p>
            <a:pPr algn="l">
              <a:buFont typeface="+mj-lt"/>
              <a:buAutoNum type="arabicPeriod"/>
            </a:pPr>
            <a:r>
              <a:rPr lang="en-GB" b="1" i="0" u="none" strike="noStrike" dirty="0">
                <a:solidFill>
                  <a:srgbClr val="374151"/>
                </a:solidFill>
                <a:effectLst/>
                <a:latin typeface="Söhne"/>
              </a:rPr>
              <a:t>Loss of Identity</a:t>
            </a:r>
            <a:r>
              <a:rPr lang="en-GB" b="0" i="0" u="none" strike="noStrike" dirty="0">
                <a:solidFill>
                  <a:srgbClr val="374151"/>
                </a:solidFill>
                <a:effectLst/>
                <a:latin typeface="Söhne"/>
              </a:rPr>
              <a:t>: Financial acumen was a key part of their identity, but now it's fading. This loss of an important skill affects their self-esteem and sense of self. They feel like they're saying goodbye to a fundamental aspect of who they once were.</a:t>
            </a:r>
          </a:p>
          <a:p>
            <a:pPr algn="l"/>
            <a:r>
              <a:rPr lang="en-GB" b="0" i="0" u="none" strike="noStrike" dirty="0">
                <a:solidFill>
                  <a:srgbClr val="374151"/>
                </a:solidFill>
                <a:effectLst/>
                <a:latin typeface="Söhne"/>
              </a:rPr>
              <a:t>In this relatable example, impaired executive functioning feels like attempting to manage finances, a once-familiar task, but facing confusion, indecision, and disorganization at every turn. The practical responsibilities they once handled with ease now seem insurmountable. This scenario reflects the real-life challenges that individuals with NDDs encounter as their ability to plan, organize, and make decisions diminishes, affecting not only their financial well-being but their overall sense of self and identity.</a:t>
            </a:r>
          </a:p>
          <a:p>
            <a:pPr algn="l"/>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23</a:t>
            </a:fld>
            <a:endParaRPr lang="en-CY"/>
          </a:p>
        </p:txBody>
      </p:sp>
    </p:spTree>
    <p:extLst>
      <p:ext uri="{BB962C8B-B14F-4D97-AF65-F5344CB8AC3E}">
        <p14:creationId xmlns:p14="http://schemas.microsoft.com/office/powerpoint/2010/main" val="128974437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9600" b="0" i="0" u="none" strike="noStrike" dirty="0">
                <a:solidFill>
                  <a:srgbClr val="374151"/>
                </a:solidFill>
                <a:effectLst/>
                <a:latin typeface="Söhne"/>
              </a:rPr>
              <a:t>Deficits in attention, memory, language, perception, psychomotor skills, and executive memory, collectively referred to as multiple cognitive deficits, can significantly contribute to psychological distress for individuals confronting neurodegenerative disorders. These challenges intertwine to create a profound sense of frustration, isolation, and helplessness. The inability to engage in once-familiar tasks, communicate effectively, or even navigate the world with confidence erodes an individual's self-esteem and sense of independence. This psychological distress not only affects the affected individual but also places emotional burdens on their families and caregivers, underscoring the importance of comprehensive support systems and strategies to alleviate the psychological toll of these cognitive deficits.</a:t>
            </a:r>
          </a:p>
        </p:txBody>
      </p:sp>
      <p:sp>
        <p:nvSpPr>
          <p:cNvPr id="4" name="Slide Number Placeholder 3"/>
          <p:cNvSpPr>
            <a:spLocks noGrp="1"/>
          </p:cNvSpPr>
          <p:nvPr>
            <p:ph type="sldNum" sz="quarter" idx="5"/>
          </p:nvPr>
        </p:nvSpPr>
        <p:spPr/>
        <p:txBody>
          <a:bodyPr/>
          <a:lstStyle/>
          <a:p>
            <a:fld id="{D7E2B4B8-59F0-7547-9B2E-4841F0572E40}" type="slidenum">
              <a:rPr lang="en-CY" smtClean="0"/>
              <a:t>24</a:t>
            </a:fld>
            <a:endParaRPr lang="en-CY"/>
          </a:p>
        </p:txBody>
      </p:sp>
    </p:spTree>
    <p:extLst>
      <p:ext uri="{BB962C8B-B14F-4D97-AF65-F5344CB8AC3E}">
        <p14:creationId xmlns:p14="http://schemas.microsoft.com/office/powerpoint/2010/main" val="32948112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9600" b="0" i="0" u="none" strike="noStrike" dirty="0">
                <a:solidFill>
                  <a:srgbClr val="374151"/>
                </a:solidFill>
                <a:effectLst/>
                <a:latin typeface="Söhne"/>
              </a:rPr>
              <a:t>Let's consider a character named Arjun, a Sri Lankan individual who is battling a neurodegenerative disorder. Arjun's journey will help illustrate the interplay of deficits in attention, memory, language, perception, psychomotor skills, and executive functioning in his everyday life and how these challenges contribute to psychological distress.</a:t>
            </a:r>
          </a:p>
        </p:txBody>
      </p:sp>
      <p:sp>
        <p:nvSpPr>
          <p:cNvPr id="4" name="Slide Number Placeholder 3"/>
          <p:cNvSpPr>
            <a:spLocks noGrp="1"/>
          </p:cNvSpPr>
          <p:nvPr>
            <p:ph type="sldNum" sz="quarter" idx="5"/>
          </p:nvPr>
        </p:nvSpPr>
        <p:spPr/>
        <p:txBody>
          <a:bodyPr/>
          <a:lstStyle/>
          <a:p>
            <a:fld id="{D7E2B4B8-59F0-7547-9B2E-4841F0572E40}" type="slidenum">
              <a:rPr lang="en-CY" smtClean="0"/>
              <a:t>25</a:t>
            </a:fld>
            <a:endParaRPr lang="en-CY"/>
          </a:p>
        </p:txBody>
      </p:sp>
    </p:spTree>
    <p:extLst>
      <p:ext uri="{BB962C8B-B14F-4D97-AF65-F5344CB8AC3E}">
        <p14:creationId xmlns:p14="http://schemas.microsoft.com/office/powerpoint/2010/main" val="198185272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9600" b="0" i="0" u="none" strike="noStrike"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D7E2B4B8-59F0-7547-9B2E-4841F0572E40}" type="slidenum">
              <a:rPr lang="en-CY" smtClean="0"/>
              <a:t>26</a:t>
            </a:fld>
            <a:endParaRPr lang="en-CY"/>
          </a:p>
        </p:txBody>
      </p:sp>
    </p:spTree>
    <p:extLst>
      <p:ext uri="{BB962C8B-B14F-4D97-AF65-F5344CB8AC3E}">
        <p14:creationId xmlns:p14="http://schemas.microsoft.com/office/powerpoint/2010/main" val="32258630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9600" b="0" i="0" u="none" strike="noStrike"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D7E2B4B8-59F0-7547-9B2E-4841F0572E40}" type="slidenum">
              <a:rPr lang="en-CY" smtClean="0"/>
              <a:t>27</a:t>
            </a:fld>
            <a:endParaRPr lang="en-CY"/>
          </a:p>
        </p:txBody>
      </p:sp>
    </p:spTree>
    <p:extLst>
      <p:ext uri="{BB962C8B-B14F-4D97-AF65-F5344CB8AC3E}">
        <p14:creationId xmlns:p14="http://schemas.microsoft.com/office/powerpoint/2010/main" val="1571544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9600" b="0" i="0" u="none" strike="noStrike"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D7E2B4B8-59F0-7547-9B2E-4841F0572E40}" type="slidenum">
              <a:rPr lang="en-CY" smtClean="0"/>
              <a:t>28</a:t>
            </a:fld>
            <a:endParaRPr lang="en-CY"/>
          </a:p>
        </p:txBody>
      </p:sp>
    </p:spTree>
    <p:extLst>
      <p:ext uri="{BB962C8B-B14F-4D97-AF65-F5344CB8AC3E}">
        <p14:creationId xmlns:p14="http://schemas.microsoft.com/office/powerpoint/2010/main" val="8453412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The core features of NDDs can directly influence one’s psychological well-being. Difficulties in social interaction, communication, and sensory sensitivities are common in many NDDs. These challenges can lead to feelings of frustration, isolation, and anxiety. Communication difficulties can result in emotional distress and difficulties in forming and maintaining relationships. Sensory sensitivities, which are often heightened in individuals with NDDs, can make everyday sensory inputs overwhelming, triggering anxiety and emotional dysregulation. Stigmatization and societal biases against individuals with NDDs can further worsen their psychological well-being. Misunderstanding and discrimination can lead to social isolation, low self-esteem, and heightened levels of anxiety and depression.</a:t>
            </a:r>
          </a:p>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29</a:t>
            </a:fld>
            <a:endParaRPr lang="en-CY"/>
          </a:p>
        </p:txBody>
      </p:sp>
    </p:spTree>
    <p:extLst>
      <p:ext uri="{BB962C8B-B14F-4D97-AF65-F5344CB8AC3E}">
        <p14:creationId xmlns:p14="http://schemas.microsoft.com/office/powerpoint/2010/main" val="2608046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Before we begin, we will carry out an empathy exercise that's designed to help us better understand and empathize with the experiences of individuals living with Neurodegenerative Disorders. NDD’s often bring about cognitive and physical challenges that can make everyday situations confusing and even frightening for those affected. The purpose of this activity is to put ourselves in their shoes, so to speak, and gain insight into how they might perceive and react to unfamiliar or potentially distressing situations.</a:t>
            </a:r>
          </a:p>
          <a:p>
            <a:pPr algn="l"/>
            <a:endParaRPr lang="en-GB" dirty="0"/>
          </a:p>
          <a:p>
            <a:pPr algn="l">
              <a:buFont typeface="+mj-lt"/>
              <a:buAutoNum type="arabicPeriod"/>
            </a:pPr>
            <a:r>
              <a:rPr lang="en-GB" b="0" i="0" u="none" strike="noStrike" dirty="0">
                <a:solidFill>
                  <a:srgbClr val="374151"/>
                </a:solidFill>
                <a:effectLst/>
                <a:latin typeface="Söhne"/>
              </a:rPr>
              <a:t>Begin by sitting comfortably and closing your eyes to fully immerse yourself in this exercise.</a:t>
            </a:r>
          </a:p>
          <a:p>
            <a:pPr algn="l">
              <a:buFont typeface="+mj-lt"/>
              <a:buAutoNum type="arabicPeriod"/>
            </a:pPr>
            <a:r>
              <a:rPr lang="en-GB" b="0" i="0" u="none" strike="noStrike" dirty="0">
                <a:solidFill>
                  <a:srgbClr val="374151"/>
                </a:solidFill>
                <a:effectLst/>
                <a:latin typeface="Söhne"/>
              </a:rPr>
              <a:t>Imagine you are seated in a chair, and you suddenly realize that you cannot move. It's as though you're stuck, and you're uncertain about why this has happened.</a:t>
            </a:r>
          </a:p>
          <a:p>
            <a:pPr algn="l">
              <a:buFont typeface="+mj-lt"/>
              <a:buAutoNum type="arabicPeriod"/>
            </a:pPr>
            <a:r>
              <a:rPr lang="en-GB" b="0" i="0" u="none" strike="noStrike" dirty="0">
                <a:solidFill>
                  <a:srgbClr val="374151"/>
                </a:solidFill>
                <a:effectLst/>
                <a:latin typeface="Söhne"/>
              </a:rPr>
              <a:t>Now, envision an unfamiliar person approaching you. This person is getting very close, invading your personal space, and you're unable to discern their intentions. You don't know this person, and their actions are unclear.</a:t>
            </a:r>
          </a:p>
          <a:p>
            <a:pPr algn="l">
              <a:buFont typeface="+mj-lt"/>
              <a:buAutoNum type="arabicPeriod"/>
            </a:pPr>
            <a:r>
              <a:rPr lang="en-GB" b="0" i="0" u="none" strike="noStrike" dirty="0">
                <a:solidFill>
                  <a:srgbClr val="374151"/>
                </a:solidFill>
                <a:effectLst/>
                <a:latin typeface="Söhne"/>
              </a:rPr>
              <a:t>Take a moment to consider how you would feel in this situation. Try to put yourself in that scenario and think about your emotions.</a:t>
            </a:r>
          </a:p>
          <a:p>
            <a:pPr algn="l">
              <a:buFont typeface="+mj-lt"/>
              <a:buAutoNum type="arabicPeriod"/>
            </a:pPr>
            <a:r>
              <a:rPr lang="en-GB" b="0" i="0" u="none" strike="noStrike" dirty="0">
                <a:solidFill>
                  <a:srgbClr val="374151"/>
                </a:solidFill>
                <a:effectLst/>
                <a:latin typeface="Söhne"/>
              </a:rPr>
              <a:t>Next, consider how you would react. What actions would you take in response to this unfamiliar individual encroaching on your personal space when you can't move or understand their intentions?</a:t>
            </a:r>
          </a:p>
          <a:p>
            <a:pPr algn="l">
              <a:buFont typeface="+mj-lt"/>
              <a:buAutoNum type="arabicPeriod"/>
            </a:pPr>
            <a:r>
              <a:rPr lang="en-GB" b="0" i="0" u="none" strike="noStrike" dirty="0">
                <a:solidFill>
                  <a:srgbClr val="374151"/>
                </a:solidFill>
                <a:effectLst/>
                <a:latin typeface="Söhne"/>
              </a:rPr>
              <a:t>Now, think about the fact that someone living with a neurodegenerative disorder may not have the ability to reason through this scenario as you can. Their response is likely to be instinctual, aimed at minimizing perceived danger and ensuring their safety.</a:t>
            </a:r>
          </a:p>
          <a:p>
            <a:pPr algn="l"/>
            <a:endParaRPr lang="en-GB" dirty="0"/>
          </a:p>
        </p:txBody>
      </p:sp>
      <p:sp>
        <p:nvSpPr>
          <p:cNvPr id="4" name="Slide Number Placeholder 3"/>
          <p:cNvSpPr>
            <a:spLocks noGrp="1"/>
          </p:cNvSpPr>
          <p:nvPr>
            <p:ph type="sldNum" sz="quarter" idx="5"/>
          </p:nvPr>
        </p:nvSpPr>
        <p:spPr/>
        <p:txBody>
          <a:bodyPr/>
          <a:lstStyle/>
          <a:p>
            <a:fld id="{D7E2B4B8-59F0-7547-9B2E-4841F0572E40}" type="slidenum">
              <a:rPr lang="en-CY" smtClean="0"/>
              <a:t>3</a:t>
            </a:fld>
            <a:endParaRPr lang="en-CY"/>
          </a:p>
        </p:txBody>
      </p:sp>
    </p:spTree>
    <p:extLst>
      <p:ext uri="{BB962C8B-B14F-4D97-AF65-F5344CB8AC3E}">
        <p14:creationId xmlns:p14="http://schemas.microsoft.com/office/powerpoint/2010/main" val="21783833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30</a:t>
            </a:fld>
            <a:endParaRPr lang="en-CY"/>
          </a:p>
        </p:txBody>
      </p:sp>
    </p:spTree>
    <p:extLst>
      <p:ext uri="{BB962C8B-B14F-4D97-AF65-F5344CB8AC3E}">
        <p14:creationId xmlns:p14="http://schemas.microsoft.com/office/powerpoint/2010/main" val="33495113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Y" b="0" i="0" u="none" strike="noStrike" dirty="0">
                <a:solidFill>
                  <a:srgbClr val="374151"/>
                </a:solidFill>
                <a:effectLst/>
                <a:latin typeface="Söhne"/>
              </a:rPr>
              <a:t>R</a:t>
            </a:r>
            <a:r>
              <a:rPr lang="en-CY" dirty="0"/>
              <a:t>esearch indicates that individuals with NDDs are at a higher risk of developing psychological disorders. These psychological disorders include mood disorders such as depression, anxiety disorders, apathy, psychotic symptoms including delusions and hallucinations, as well as sleep disorders. </a:t>
            </a:r>
            <a:r>
              <a:rPr lang="en-GB" sz="1200" dirty="0"/>
              <a:t>Psychiatric symptoms can significantly impact the quality of life for individuals with neurodegenerative disorders and their caregivers. </a:t>
            </a:r>
          </a:p>
          <a:p>
            <a:pPr algn="l"/>
            <a:endParaRPr lang="en-GB"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The problem is that psychopathological symptoms in neurodegenerative disorders can sometimes be misinterpreted or overlooked, leading to inadequate care or inappropriate management. A comprehensive understanding of psychopathology allows caregivers to differentiate between symptoms related to the neurodegenerative disorder and those that require specific psychiatric interventions.</a:t>
            </a:r>
          </a:p>
          <a:p>
            <a:pPr algn="l"/>
            <a:endParaRPr lang="en-GB" sz="1200" dirty="0"/>
          </a:p>
        </p:txBody>
      </p:sp>
      <p:sp>
        <p:nvSpPr>
          <p:cNvPr id="4" name="Slide Number Placeholder 3"/>
          <p:cNvSpPr>
            <a:spLocks noGrp="1"/>
          </p:cNvSpPr>
          <p:nvPr>
            <p:ph type="sldNum" sz="quarter" idx="5"/>
          </p:nvPr>
        </p:nvSpPr>
        <p:spPr/>
        <p:txBody>
          <a:bodyPr/>
          <a:lstStyle/>
          <a:p>
            <a:fld id="{D7E2B4B8-59F0-7547-9B2E-4841F0572E40}" type="slidenum">
              <a:rPr lang="en-CY" smtClean="0"/>
              <a:t>31</a:t>
            </a:fld>
            <a:endParaRPr lang="en-CY"/>
          </a:p>
        </p:txBody>
      </p:sp>
    </p:spTree>
    <p:extLst>
      <p:ext uri="{BB962C8B-B14F-4D97-AF65-F5344CB8AC3E}">
        <p14:creationId xmlns:p14="http://schemas.microsoft.com/office/powerpoint/2010/main" val="24314704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dirty="0">
                <a:solidFill>
                  <a:srgbClr val="374151"/>
                </a:solidFill>
                <a:effectLst/>
                <a:latin typeface="Söhne"/>
              </a:rPr>
              <a:t>The psychological wellbeing of an individual with a Neurodegenerative Disorder can have significant impacts on their families and caregivers. Families and caregivers may face:</a:t>
            </a:r>
          </a:p>
          <a:p>
            <a:pPr algn="l"/>
            <a:endParaRPr lang="en-GB" b="0" i="0" u="none" strike="noStrike" dirty="0">
              <a:solidFill>
                <a:srgbClr val="374151"/>
              </a:solidFill>
              <a:effectLst/>
              <a:latin typeface="Söhne"/>
            </a:endParaRPr>
          </a:p>
          <a:p>
            <a:pPr algn="l">
              <a:buFont typeface="+mj-lt"/>
              <a:buAutoNum type="arabicPeriod"/>
            </a:pPr>
            <a:r>
              <a:rPr lang="en-GB" b="1" i="0" u="none" strike="noStrike" dirty="0">
                <a:solidFill>
                  <a:srgbClr val="374151"/>
                </a:solidFill>
                <a:effectLst/>
                <a:latin typeface="Söhne"/>
              </a:rPr>
              <a:t>Emotional Stress</a:t>
            </a:r>
            <a:r>
              <a:rPr lang="en-GB" b="0" i="0" u="none" strike="noStrike" dirty="0">
                <a:solidFill>
                  <a:srgbClr val="374151"/>
                </a:solidFill>
                <a:effectLst/>
                <a:latin typeface="Söhne"/>
              </a:rPr>
              <a:t>:</a:t>
            </a:r>
          </a:p>
          <a:p>
            <a:pPr marL="742950" lvl="1" indent="-285750" algn="l">
              <a:buFont typeface="+mj-lt"/>
              <a:buAutoNum type="arabicPeriod"/>
            </a:pPr>
            <a:r>
              <a:rPr lang="en-GB" b="0" i="0" u="none" strike="noStrike" dirty="0">
                <a:solidFill>
                  <a:srgbClr val="374151"/>
                </a:solidFill>
                <a:effectLst/>
                <a:latin typeface="Söhne"/>
              </a:rPr>
              <a:t>Families and caregivers often witness the deterioration of their loved one's cognitive and physical abilities, leading to feelings of grief, sadness, and helplessness.</a:t>
            </a:r>
          </a:p>
          <a:p>
            <a:pPr marL="742950" lvl="1" indent="-285750" algn="l">
              <a:buFont typeface="+mj-lt"/>
              <a:buAutoNum type="arabicPeriod"/>
            </a:pPr>
            <a:r>
              <a:rPr lang="en-GB" b="0" i="0" u="none" strike="noStrike" dirty="0" err="1">
                <a:solidFill>
                  <a:srgbClr val="374151"/>
                </a:solidFill>
                <a:effectLst/>
                <a:latin typeface="Söhne"/>
              </a:rPr>
              <a:t>Behavioral</a:t>
            </a:r>
            <a:r>
              <a:rPr lang="en-GB" b="0" i="0" u="none" strike="noStrike" dirty="0">
                <a:solidFill>
                  <a:srgbClr val="374151"/>
                </a:solidFill>
                <a:effectLst/>
                <a:latin typeface="Söhne"/>
              </a:rPr>
              <a:t> and psychological symptoms associated with NDDs, like aggression, agitation, or depression, can be emotionally taxing, causing frustration and anxiety for family members and caregivers.</a:t>
            </a:r>
          </a:p>
          <a:p>
            <a:pPr algn="l">
              <a:buFont typeface="+mj-lt"/>
              <a:buAutoNum type="arabicPeriod"/>
            </a:pPr>
            <a:r>
              <a:rPr lang="en-GB" b="1" i="0" u="none" strike="noStrike" dirty="0">
                <a:solidFill>
                  <a:srgbClr val="374151"/>
                </a:solidFill>
                <a:effectLst/>
                <a:latin typeface="Söhne"/>
              </a:rPr>
              <a:t>Increased Care Burden</a:t>
            </a:r>
            <a:r>
              <a:rPr lang="en-GB" b="0" i="0" u="none" strike="noStrike" dirty="0">
                <a:solidFill>
                  <a:srgbClr val="374151"/>
                </a:solidFill>
                <a:effectLst/>
                <a:latin typeface="Söhne"/>
              </a:rPr>
              <a:t>:</a:t>
            </a:r>
          </a:p>
          <a:p>
            <a:pPr marL="742950" lvl="1" indent="-285750" algn="l">
              <a:buFont typeface="+mj-lt"/>
              <a:buAutoNum type="arabicPeriod"/>
            </a:pPr>
            <a:r>
              <a:rPr lang="en-GB" b="0" i="0" u="none" strike="noStrike" dirty="0">
                <a:solidFill>
                  <a:srgbClr val="374151"/>
                </a:solidFill>
                <a:effectLst/>
                <a:latin typeface="Söhne"/>
              </a:rPr>
              <a:t>As NDDs progress, patients may become increasingly dependent on their caregivers. This can lead to physical and emotional exhaustion for caregivers who must provide extensive assistance with daily tasks, such as bathing, dressing, and feeding.</a:t>
            </a:r>
          </a:p>
          <a:p>
            <a:pPr marL="742950" lvl="1" indent="-285750" algn="l">
              <a:buFont typeface="+mj-lt"/>
              <a:buAutoNum type="arabicPeriod"/>
            </a:pPr>
            <a:r>
              <a:rPr lang="en-GB" b="0" i="0" u="none" strike="noStrike" dirty="0">
                <a:solidFill>
                  <a:srgbClr val="374151"/>
                </a:solidFill>
                <a:effectLst/>
                <a:latin typeface="Söhne"/>
              </a:rPr>
              <a:t>Managing challenging </a:t>
            </a:r>
            <a:r>
              <a:rPr lang="en-GB" b="0" i="0" u="none" strike="noStrike" dirty="0" err="1">
                <a:solidFill>
                  <a:srgbClr val="374151"/>
                </a:solidFill>
                <a:effectLst/>
                <a:latin typeface="Söhne"/>
              </a:rPr>
              <a:t>behaviors</a:t>
            </a:r>
            <a:r>
              <a:rPr lang="en-GB" b="0" i="0" u="none" strike="noStrike" dirty="0">
                <a:solidFill>
                  <a:srgbClr val="374151"/>
                </a:solidFill>
                <a:effectLst/>
                <a:latin typeface="Söhne"/>
              </a:rPr>
              <a:t> and ensuring patient safety can be overwhelming, especially if caregivers lack proper support or resources.</a:t>
            </a:r>
          </a:p>
          <a:p>
            <a:pPr algn="l">
              <a:buFont typeface="+mj-lt"/>
              <a:buAutoNum type="arabicPeriod"/>
            </a:pPr>
            <a:r>
              <a:rPr lang="en-GB" b="1" i="0" u="none" strike="noStrike" dirty="0">
                <a:solidFill>
                  <a:srgbClr val="374151"/>
                </a:solidFill>
                <a:effectLst/>
                <a:latin typeface="Söhne"/>
              </a:rPr>
              <a:t>Financial Strain</a:t>
            </a:r>
            <a:r>
              <a:rPr lang="en-GB" b="0" i="0" u="none" strike="noStrike" dirty="0">
                <a:solidFill>
                  <a:srgbClr val="374151"/>
                </a:solidFill>
                <a:effectLst/>
                <a:latin typeface="Söhne"/>
              </a:rPr>
              <a:t>:</a:t>
            </a:r>
          </a:p>
          <a:p>
            <a:pPr marL="742950" lvl="1" indent="-285750" algn="l">
              <a:buFont typeface="+mj-lt"/>
              <a:buAutoNum type="arabicPeriod"/>
            </a:pPr>
            <a:r>
              <a:rPr lang="en-GB" b="0" i="0" u="none" strike="noStrike" dirty="0">
                <a:solidFill>
                  <a:srgbClr val="374151"/>
                </a:solidFill>
                <a:effectLst/>
                <a:latin typeface="Söhne"/>
              </a:rPr>
              <a:t>The cost of caring for individuals with NDDs, including medical expenses, home modifications, and professional caregivers, can be substantial. This financial burden can lead to stress and hardship for families.</a:t>
            </a:r>
          </a:p>
          <a:p>
            <a:pPr algn="l">
              <a:buFont typeface="+mj-lt"/>
              <a:buAutoNum type="arabicPeriod"/>
            </a:pPr>
            <a:r>
              <a:rPr lang="en-GB" b="1" i="0" u="none" strike="noStrike" dirty="0">
                <a:solidFill>
                  <a:srgbClr val="374151"/>
                </a:solidFill>
                <a:effectLst/>
                <a:latin typeface="Söhne"/>
              </a:rPr>
              <a:t>Altered Roles and Lifestyle</a:t>
            </a:r>
            <a:r>
              <a:rPr lang="en-GB" b="0" i="0" u="none" strike="noStrike" dirty="0">
                <a:solidFill>
                  <a:srgbClr val="374151"/>
                </a:solidFill>
                <a:effectLst/>
                <a:latin typeface="Söhne"/>
              </a:rPr>
              <a:t>:</a:t>
            </a:r>
          </a:p>
          <a:p>
            <a:pPr marL="742950" lvl="1" indent="-285750" algn="l">
              <a:buFont typeface="+mj-lt"/>
              <a:buAutoNum type="arabicPeriod"/>
            </a:pPr>
            <a:r>
              <a:rPr lang="en-GB" b="0" i="0" u="none" strike="noStrike" dirty="0">
                <a:solidFill>
                  <a:srgbClr val="374151"/>
                </a:solidFill>
                <a:effectLst/>
                <a:latin typeface="Söhne"/>
              </a:rPr>
              <a:t>Caregivers may need to adjust their own lives significantly. They may need to reduce their working hours or quit their jobs, which can impact their financial stability.</a:t>
            </a:r>
          </a:p>
          <a:p>
            <a:pPr marL="742950" lvl="1" indent="-285750" algn="l">
              <a:buFont typeface="+mj-lt"/>
              <a:buAutoNum type="arabicPeriod"/>
            </a:pPr>
            <a:r>
              <a:rPr lang="en-GB" b="0" i="0" u="none" strike="noStrike" dirty="0">
                <a:solidFill>
                  <a:srgbClr val="374151"/>
                </a:solidFill>
                <a:effectLst/>
                <a:latin typeface="Söhne"/>
              </a:rPr>
              <a:t>The role of the caregiver may become all-consuming, leading to a loss of personal time and social isolation.</a:t>
            </a:r>
          </a:p>
          <a:p>
            <a:pPr algn="l">
              <a:buFont typeface="+mj-lt"/>
              <a:buAutoNum type="arabicPeriod"/>
            </a:pPr>
            <a:r>
              <a:rPr lang="en-GB" b="1" i="0" u="none" strike="noStrike" dirty="0">
                <a:solidFill>
                  <a:srgbClr val="374151"/>
                </a:solidFill>
                <a:effectLst/>
                <a:latin typeface="Söhne"/>
              </a:rPr>
              <a:t>Strained Relationships</a:t>
            </a:r>
            <a:r>
              <a:rPr lang="en-GB" b="0" i="0" u="none" strike="noStrike" dirty="0">
                <a:solidFill>
                  <a:srgbClr val="374151"/>
                </a:solidFill>
                <a:effectLst/>
                <a:latin typeface="Söhne"/>
              </a:rPr>
              <a:t>:</a:t>
            </a:r>
          </a:p>
          <a:p>
            <a:pPr marL="742950" lvl="1" indent="-285750" algn="l">
              <a:buFont typeface="+mj-lt"/>
              <a:buAutoNum type="arabicPeriod"/>
            </a:pPr>
            <a:r>
              <a:rPr lang="en-GB" b="0" i="0" u="none" strike="noStrike" dirty="0">
                <a:solidFill>
                  <a:srgbClr val="374151"/>
                </a:solidFill>
                <a:effectLst/>
                <a:latin typeface="Söhne"/>
              </a:rPr>
              <a:t>The stress and emotional toll of caregiving can strain relationships between caregivers and other family members. Sibling conflicts, marital strain, and resentment can develop.</a:t>
            </a:r>
          </a:p>
          <a:p>
            <a:pPr algn="l">
              <a:buFont typeface="+mj-lt"/>
              <a:buAutoNum type="arabicPeriod"/>
            </a:pPr>
            <a:r>
              <a:rPr lang="en-GB" b="1" i="0" u="none" strike="noStrike" dirty="0">
                <a:solidFill>
                  <a:srgbClr val="374151"/>
                </a:solidFill>
                <a:effectLst/>
                <a:latin typeface="Söhne"/>
              </a:rPr>
              <a:t>Mental Health Impact</a:t>
            </a:r>
            <a:r>
              <a:rPr lang="en-GB" b="0" i="0" u="none" strike="noStrike" dirty="0">
                <a:solidFill>
                  <a:srgbClr val="374151"/>
                </a:solidFill>
                <a:effectLst/>
                <a:latin typeface="Söhne"/>
              </a:rPr>
              <a:t>:</a:t>
            </a:r>
          </a:p>
          <a:p>
            <a:pPr marL="742950" lvl="1" indent="-285750" algn="l">
              <a:buFont typeface="+mj-lt"/>
              <a:buAutoNum type="arabicPeriod"/>
            </a:pPr>
            <a:r>
              <a:rPr lang="en-GB" b="0" i="0" u="none" strike="noStrike" dirty="0">
                <a:solidFill>
                  <a:srgbClr val="374151"/>
                </a:solidFill>
                <a:effectLst/>
                <a:latin typeface="Söhne"/>
              </a:rPr>
              <a:t>The constant stress of caregiving and witnessing the psychopathological symptoms of NDDs can lead to depression, anxiety, or other mental health issues in caregivers.</a:t>
            </a:r>
          </a:p>
          <a:p>
            <a:pPr algn="l">
              <a:buFont typeface="+mj-lt"/>
              <a:buAutoNum type="arabicPeriod"/>
            </a:pPr>
            <a:r>
              <a:rPr lang="en-GB" b="1" i="0" u="none" strike="noStrike" dirty="0">
                <a:solidFill>
                  <a:srgbClr val="374151"/>
                </a:solidFill>
                <a:effectLst/>
                <a:latin typeface="Söhne"/>
              </a:rPr>
              <a:t>Reduced Quality of Life</a:t>
            </a:r>
            <a:r>
              <a:rPr lang="en-GB" b="0" i="0" u="none" strike="noStrike" dirty="0">
                <a:solidFill>
                  <a:srgbClr val="374151"/>
                </a:solidFill>
                <a:effectLst/>
                <a:latin typeface="Söhne"/>
              </a:rPr>
              <a:t>:</a:t>
            </a:r>
          </a:p>
          <a:p>
            <a:pPr marL="742950" lvl="1" indent="-285750" algn="l">
              <a:buFont typeface="+mj-lt"/>
              <a:buAutoNum type="arabicPeriod"/>
            </a:pPr>
            <a:r>
              <a:rPr lang="en-GB" b="0" i="0" u="none" strike="noStrike" dirty="0">
                <a:solidFill>
                  <a:srgbClr val="374151"/>
                </a:solidFill>
                <a:effectLst/>
                <a:latin typeface="Söhne"/>
              </a:rPr>
              <a:t>Caregivers often report a lower quality of life, experiencing feelings of being trapped in their caregiving role and limited opportunities for personal growth or leisure.</a:t>
            </a:r>
          </a:p>
          <a:p>
            <a:pPr algn="l">
              <a:buFont typeface="+mj-lt"/>
              <a:buAutoNum type="arabicPeriod"/>
            </a:pPr>
            <a:r>
              <a:rPr lang="en-GB" b="1" i="0" u="none" strike="noStrike" dirty="0">
                <a:solidFill>
                  <a:srgbClr val="374151"/>
                </a:solidFill>
                <a:effectLst/>
                <a:latin typeface="Söhne"/>
              </a:rPr>
              <a:t>Lack of Understanding</a:t>
            </a:r>
            <a:r>
              <a:rPr lang="en-GB" b="0" i="0" u="none" strike="noStrike" dirty="0">
                <a:solidFill>
                  <a:srgbClr val="374151"/>
                </a:solidFill>
                <a:effectLst/>
                <a:latin typeface="Söhne"/>
              </a:rPr>
              <a:t>:</a:t>
            </a:r>
          </a:p>
          <a:p>
            <a:pPr marL="742950" lvl="1" indent="-285750" algn="l">
              <a:buFont typeface="+mj-lt"/>
              <a:buAutoNum type="arabicPeriod"/>
            </a:pPr>
            <a:r>
              <a:rPr lang="en-GB" b="0" i="0" u="none" strike="noStrike" dirty="0">
                <a:solidFill>
                  <a:srgbClr val="374151"/>
                </a:solidFill>
                <a:effectLst/>
                <a:latin typeface="Söhne"/>
              </a:rPr>
              <a:t>Families and caregivers may not fully comprehend the nature of psychopathological symptoms in NDD patients, leading to frustration and confusion.</a:t>
            </a:r>
          </a:p>
          <a:p>
            <a:pPr marL="742950" lvl="1" indent="-285750" algn="l">
              <a:buFont typeface="+mj-lt"/>
              <a:buAutoNum type="arabicPeriod"/>
            </a:pPr>
            <a:endParaRPr lang="en-GB" b="0" i="0" u="none" strike="noStrike" dirty="0">
              <a:solidFill>
                <a:srgbClr val="374151"/>
              </a:solidFill>
              <a:effectLst/>
              <a:latin typeface="Söhne"/>
            </a:endParaRPr>
          </a:p>
          <a:p>
            <a:pPr algn="l"/>
            <a:r>
              <a:rPr lang="en-GB" b="0" i="0" u="none" strike="noStrike" dirty="0">
                <a:solidFill>
                  <a:srgbClr val="374151"/>
                </a:solidFill>
                <a:effectLst/>
                <a:latin typeface="Söhne"/>
              </a:rPr>
              <a:t>It's crucial for healthcare providers to recognize the challenges that families and caregivers face and offer them support, education, and respite care. Providing psychological and emotional assistance to both the patient and their caregivers can improve the overall well-being of the entire family and enhance the quality of care provided to individuals with NDDs. Additionally, community resources, support groups, and respite care services can help alleviate some of the burdens caregivers face.</a:t>
            </a:r>
          </a:p>
          <a:p>
            <a:br>
              <a:rPr lang="en-GB" dirty="0"/>
            </a:br>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32</a:t>
            </a:fld>
            <a:endParaRPr lang="en-CY"/>
          </a:p>
        </p:txBody>
      </p:sp>
    </p:spTree>
    <p:extLst>
      <p:ext uri="{BB962C8B-B14F-4D97-AF65-F5344CB8AC3E}">
        <p14:creationId xmlns:p14="http://schemas.microsoft.com/office/powerpoint/2010/main" val="21221807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solidFill>
                  <a:srgbClr val="333D47"/>
                </a:solidFill>
                <a:effectLst/>
                <a:latin typeface="NHSSourceSansPro"/>
              </a:rPr>
              <a:t>It is important to remember that the person living with a neurodegenerative disorder is first and foremost an individual and many problems in care for people with neurodegenerative disorders arise because of a failure to treat the individual in a person-centred way. Every single person who has a diagnosis of a neurodegenerative disorder will experience their diagnosis in their own unique way. Their experience will be influenced by their genetic make up, personality and their life history, to name but a few, along with the interaction of these factors with their illness and the new experiences the diagnosis brings.</a:t>
            </a:r>
            <a:br>
              <a:rPr lang="en-GB" sz="1800">
                <a:solidFill>
                  <a:srgbClr val="333D47"/>
                </a:solidFill>
                <a:effectLst/>
                <a:latin typeface="NHSSourceSansPro"/>
              </a:rPr>
            </a:br>
            <a:endParaRPr lang="en-CY"/>
          </a:p>
        </p:txBody>
      </p:sp>
      <p:sp>
        <p:nvSpPr>
          <p:cNvPr id="4" name="Slide Number Placeholder 3"/>
          <p:cNvSpPr>
            <a:spLocks noGrp="1"/>
          </p:cNvSpPr>
          <p:nvPr>
            <p:ph type="sldNum" sz="quarter" idx="5"/>
          </p:nvPr>
        </p:nvSpPr>
        <p:spPr/>
        <p:txBody>
          <a:bodyPr/>
          <a:lstStyle/>
          <a:p>
            <a:fld id="{D7E2B4B8-59F0-7547-9B2E-4841F0572E40}" type="slidenum">
              <a:rPr lang="en-CY" smtClean="0"/>
              <a:t>33</a:t>
            </a:fld>
            <a:endParaRPr lang="en-CY"/>
          </a:p>
        </p:txBody>
      </p:sp>
    </p:spTree>
    <p:extLst>
      <p:ext uri="{BB962C8B-B14F-4D97-AF65-F5344CB8AC3E}">
        <p14:creationId xmlns:p14="http://schemas.microsoft.com/office/powerpoint/2010/main" val="1510557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GB" sz="1800" dirty="0"/>
              <a:t>People with NDDs are often defined by the disease or by their behaviour. </a:t>
            </a:r>
          </a:p>
          <a:p>
            <a:pPr marL="0" indent="0">
              <a:buNone/>
            </a:pPr>
            <a:r>
              <a:rPr lang="en-GB" sz="1800" dirty="0"/>
              <a:t>However, it is essential to consider the whole person if we are to provide good person-centred care. Knowing the person well provides a context to understand the person’s behaviour and lends itself to increased quality of life for the person living with dementia and reduced stress for caregivers.</a:t>
            </a:r>
          </a:p>
          <a:p>
            <a:r>
              <a:rPr lang="en-GB" sz="1400" dirty="0">
                <a:solidFill>
                  <a:srgbClr val="333D47"/>
                </a:solidFill>
                <a:effectLst/>
                <a:latin typeface="NHSSourceSansPro"/>
              </a:rPr>
              <a:t>You can never know everything but to at least partially answer the question, “Who is this person?” you will need to gather information: </a:t>
            </a:r>
            <a:endParaRPr lang="en-GB" sz="1200" dirty="0">
              <a:effectLst/>
            </a:endParaRPr>
          </a:p>
          <a:p>
            <a:pPr>
              <a:buFont typeface="Arial" panose="020B0604020202020204" pitchFamily="34" charset="0"/>
              <a:buChar char="•"/>
            </a:pPr>
            <a:r>
              <a:rPr lang="en-GB" sz="1400" dirty="0">
                <a:solidFill>
                  <a:srgbClr val="333D47"/>
                </a:solidFill>
                <a:effectLst/>
                <a:latin typeface="NHSSourceSansPro"/>
              </a:rPr>
              <a:t>from the person themselves directly if they can still communicate or from observation </a:t>
            </a:r>
            <a:endParaRPr lang="en-GB" sz="1400" dirty="0">
              <a:solidFill>
                <a:srgbClr val="00933A"/>
              </a:solidFill>
              <a:effectLst/>
              <a:latin typeface="NHSSourceSansPro"/>
            </a:endParaRPr>
          </a:p>
          <a:p>
            <a:pPr>
              <a:buFont typeface="Arial" panose="020B0604020202020204" pitchFamily="34" charset="0"/>
              <a:buChar char="•"/>
            </a:pPr>
            <a:r>
              <a:rPr lang="en-GB" sz="1400" dirty="0">
                <a:solidFill>
                  <a:srgbClr val="333D47"/>
                </a:solidFill>
                <a:effectLst/>
                <a:latin typeface="NHSSourceSansPro"/>
              </a:rPr>
              <a:t>from family and friends </a:t>
            </a:r>
            <a:endParaRPr lang="en-GB" sz="1400" dirty="0">
              <a:solidFill>
                <a:srgbClr val="00933A"/>
              </a:solidFill>
              <a:effectLst/>
              <a:latin typeface="NHSSourceSansPro"/>
            </a:endParaRPr>
          </a:p>
          <a:p>
            <a:pPr>
              <a:buFont typeface="Arial" panose="020B0604020202020204" pitchFamily="34" charset="0"/>
              <a:buChar char="•"/>
            </a:pPr>
            <a:r>
              <a:rPr lang="en-GB" sz="1400" dirty="0">
                <a:solidFill>
                  <a:srgbClr val="333D47"/>
                </a:solidFill>
                <a:effectLst/>
                <a:latin typeface="NHSSourceSansPro"/>
              </a:rPr>
              <a:t>from medical and social history if available </a:t>
            </a:r>
            <a:endParaRPr lang="en-GB" sz="1400" dirty="0">
              <a:solidFill>
                <a:srgbClr val="00933A"/>
              </a:solidFill>
              <a:effectLst/>
              <a:latin typeface="NHSSourceSansPro"/>
            </a:endParaRPr>
          </a:p>
          <a:p>
            <a:pPr>
              <a:buFont typeface="Arial" panose="020B0604020202020204" pitchFamily="34" charset="0"/>
              <a:buChar char="•"/>
            </a:pPr>
            <a:r>
              <a:rPr lang="en-GB" sz="1400" dirty="0">
                <a:solidFill>
                  <a:srgbClr val="333D47"/>
                </a:solidFill>
                <a:effectLst/>
                <a:latin typeface="NHSSourceSansPro"/>
              </a:rPr>
              <a:t>from your colleagues – who may have different insights. </a:t>
            </a:r>
            <a:endParaRPr lang="en-GB" sz="1400" dirty="0">
              <a:solidFill>
                <a:srgbClr val="00933A"/>
              </a:solidFill>
              <a:effectLst/>
              <a:latin typeface="NHSSourceSansPro"/>
            </a:endParaRPr>
          </a:p>
        </p:txBody>
      </p:sp>
      <p:sp>
        <p:nvSpPr>
          <p:cNvPr id="4" name="Slide Number Placeholder 3"/>
          <p:cNvSpPr>
            <a:spLocks noGrp="1"/>
          </p:cNvSpPr>
          <p:nvPr>
            <p:ph type="sldNum" sz="quarter" idx="5"/>
          </p:nvPr>
        </p:nvSpPr>
        <p:spPr/>
        <p:txBody>
          <a:bodyPr/>
          <a:lstStyle/>
          <a:p>
            <a:fld id="{D7E2B4B8-59F0-7547-9B2E-4841F0572E40}" type="slidenum">
              <a:rPr lang="en-CY" smtClean="0"/>
              <a:t>34</a:t>
            </a:fld>
            <a:endParaRPr lang="en-CY"/>
          </a:p>
        </p:txBody>
      </p:sp>
    </p:spTree>
    <p:extLst>
      <p:ext uri="{BB962C8B-B14F-4D97-AF65-F5344CB8AC3E}">
        <p14:creationId xmlns:p14="http://schemas.microsoft.com/office/powerpoint/2010/main" val="30284753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GB" sz="1400" dirty="0">
              <a:solidFill>
                <a:srgbClr val="00933A"/>
              </a:solidFill>
              <a:effectLst/>
              <a:latin typeface="NHSSourceSansPro"/>
            </a:endParaRPr>
          </a:p>
        </p:txBody>
      </p:sp>
      <p:sp>
        <p:nvSpPr>
          <p:cNvPr id="4" name="Slide Number Placeholder 3"/>
          <p:cNvSpPr>
            <a:spLocks noGrp="1"/>
          </p:cNvSpPr>
          <p:nvPr>
            <p:ph type="sldNum" sz="quarter" idx="5"/>
          </p:nvPr>
        </p:nvSpPr>
        <p:spPr/>
        <p:txBody>
          <a:bodyPr/>
          <a:lstStyle/>
          <a:p>
            <a:fld id="{D7E2B4B8-59F0-7547-9B2E-4841F0572E40}" type="slidenum">
              <a:rPr lang="en-CY" smtClean="0"/>
              <a:t>35</a:t>
            </a:fld>
            <a:endParaRPr lang="en-CY"/>
          </a:p>
        </p:txBody>
      </p:sp>
    </p:spTree>
    <p:extLst>
      <p:ext uri="{BB962C8B-B14F-4D97-AF65-F5344CB8AC3E}">
        <p14:creationId xmlns:p14="http://schemas.microsoft.com/office/powerpoint/2010/main" val="414415905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36</a:t>
            </a:fld>
            <a:endParaRPr lang="en-CY"/>
          </a:p>
        </p:txBody>
      </p:sp>
    </p:spTree>
    <p:extLst>
      <p:ext uri="{BB962C8B-B14F-4D97-AF65-F5344CB8AC3E}">
        <p14:creationId xmlns:p14="http://schemas.microsoft.com/office/powerpoint/2010/main" val="89959158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0" i="0" u="none" strike="noStrike">
                <a:solidFill>
                  <a:srgbClr val="374151"/>
                </a:solidFill>
                <a:effectLst/>
                <a:latin typeface="Söhne"/>
              </a:rPr>
              <a:t>The biopsychosocial model is a comprehensive framework for understanding and assessing the health of individuals that takes into account biological, psychological, and social factors. When applied to individuals with neurodegenerative disorders, it can provide a more holistic understanding of their psychological well-being. </a:t>
            </a:r>
          </a:p>
          <a:p>
            <a:pPr algn="l"/>
            <a:endParaRPr lang="en-GB" b="0" i="0" u="none" strike="noStrike">
              <a:solidFill>
                <a:srgbClr val="374151"/>
              </a:solidFill>
              <a:effectLst/>
              <a:latin typeface="Söhne"/>
            </a:endParaRPr>
          </a:p>
          <a:p>
            <a:pPr algn="l"/>
            <a:r>
              <a:rPr lang="en-GB" b="0" i="0" u="none" strike="noStrike">
                <a:solidFill>
                  <a:srgbClr val="374151"/>
                </a:solidFill>
                <a:effectLst/>
                <a:latin typeface="Söhne"/>
              </a:rPr>
              <a:t>Let’s consider this model for an individual with a neurodegenerative disorder.</a:t>
            </a:r>
          </a:p>
          <a:p>
            <a:pPr algn="l"/>
            <a:endParaRPr lang="en-GB" b="0" i="0" u="none" strike="noStrike">
              <a:solidFill>
                <a:srgbClr val="374151"/>
              </a:solidFill>
              <a:effectLst/>
              <a:latin typeface="Söhne"/>
            </a:endParaRPr>
          </a:p>
          <a:p>
            <a:pPr algn="l"/>
            <a:r>
              <a:rPr lang="en-GB" sz="1200" b="1">
                <a:solidFill>
                  <a:srgbClr val="333D47"/>
                </a:solidFill>
                <a:effectLst/>
                <a:latin typeface="NHSSourceSansPro"/>
              </a:rPr>
              <a:t>Biological factors are the </a:t>
            </a:r>
            <a:r>
              <a:rPr lang="en-GB" sz="1200">
                <a:solidFill>
                  <a:srgbClr val="333D47"/>
                </a:solidFill>
                <a:effectLst/>
                <a:latin typeface="NHSSourceSansPro"/>
              </a:rPr>
              <a:t>most common reason for distress in individuals with NDDs. </a:t>
            </a:r>
            <a:r>
              <a:rPr lang="en-GB" sz="1200" b="0" i="0" u="none" strike="noStrike">
                <a:solidFill>
                  <a:srgbClr val="374151"/>
                </a:solidFill>
                <a:effectLst/>
                <a:latin typeface="Söhne"/>
              </a:rPr>
              <a:t>This is because n</a:t>
            </a:r>
            <a:r>
              <a:rPr lang="en-GB" b="0" i="0" u="none" strike="noStrike">
                <a:solidFill>
                  <a:srgbClr val="374151"/>
                </a:solidFill>
                <a:effectLst/>
                <a:latin typeface="Söhne"/>
              </a:rPr>
              <a:t>eurodegenerative disorders are primarily characterized by underlying biological changes in the nervous system. The model considers the biological aspects, such as the specific brain regions affected, the progression of the disease, and the impact on neurotransmitters, hormones, and other physiological factors. Understanding the biological component helps clinicians diagnose and track the progression of the disorder and may guide medical interventions, such as medication or surgical treatments.</a:t>
            </a:r>
          </a:p>
          <a:p>
            <a:pPr algn="l"/>
            <a:endParaRPr lang="en-GB" b="0" i="0" u="none" strike="noStrike">
              <a:solidFill>
                <a:srgbClr val="374151"/>
              </a:solidFill>
              <a:effectLst/>
              <a:latin typeface="Söhne"/>
            </a:endParaRPr>
          </a:p>
          <a:p>
            <a:pPr algn="l"/>
            <a:r>
              <a:rPr lang="en-GB" b="0" i="0" u="none" strike="noStrike">
                <a:solidFill>
                  <a:srgbClr val="374151"/>
                </a:solidFill>
                <a:effectLst/>
                <a:latin typeface="Söhne"/>
              </a:rPr>
              <a:t>The psychological component of the model focuses on the emotional and cognitive aspects of the individual's experience. People with neurodegenerative disorders often face significant psychological challenges, including depression, anxiety, and cognitive decline. Evaluating these psychological factors allows for the assessment of mental health and the development of interventions like psychotherapy, cognitive rehabilitation, and support groups to address emotional well-being and maintain cognitive functioning.</a:t>
            </a:r>
          </a:p>
          <a:p>
            <a:pPr algn="l"/>
            <a:endParaRPr lang="en-GB" b="0" i="0" u="none" strike="noStrike">
              <a:solidFill>
                <a:srgbClr val="374151"/>
              </a:solidFill>
              <a:effectLst/>
              <a:latin typeface="Söhne"/>
            </a:endParaRPr>
          </a:p>
          <a:p>
            <a:pPr algn="l"/>
            <a:r>
              <a:rPr lang="en-GB" b="0" i="0" u="none" strike="noStrike">
                <a:solidFill>
                  <a:srgbClr val="374151"/>
                </a:solidFill>
                <a:effectLst/>
                <a:latin typeface="Söhne"/>
              </a:rPr>
              <a:t>The social aspect considers the individual's social support, relationships, and their interaction with the environment. Neurodegenerative disorders can have a profound impact on a person's social life, leading to isolation and changing social roles. Evaluating the social aspects helps healthcare professionals identify areas where social support and interventions may be needed. Support groups, caregiver assistance, and community resources can be valuable components of the treatment plan.</a:t>
            </a:r>
          </a:p>
          <a:p>
            <a:endParaRPr lang="en-GB" sz="1800">
              <a:solidFill>
                <a:srgbClr val="333D47"/>
              </a:solidFill>
              <a:effectLst/>
              <a:latin typeface="NHSSourceSansPro"/>
            </a:endParaRPr>
          </a:p>
          <a:p>
            <a:endParaRPr lang="en-GB">
              <a:effectLst/>
            </a:endParaRPr>
          </a:p>
          <a:p>
            <a:endParaRPr lang="en-CY"/>
          </a:p>
        </p:txBody>
      </p:sp>
      <p:sp>
        <p:nvSpPr>
          <p:cNvPr id="4" name="Slide Number Placeholder 3"/>
          <p:cNvSpPr>
            <a:spLocks noGrp="1"/>
          </p:cNvSpPr>
          <p:nvPr>
            <p:ph type="sldNum" sz="quarter" idx="5"/>
          </p:nvPr>
        </p:nvSpPr>
        <p:spPr/>
        <p:txBody>
          <a:bodyPr/>
          <a:lstStyle/>
          <a:p>
            <a:fld id="{D7E2B4B8-59F0-7547-9B2E-4841F0572E40}" type="slidenum">
              <a:rPr lang="en-CY" smtClean="0"/>
              <a:t>37</a:t>
            </a:fld>
            <a:endParaRPr lang="en-CY"/>
          </a:p>
        </p:txBody>
      </p:sp>
    </p:spTree>
    <p:extLst>
      <p:ext uri="{BB962C8B-B14F-4D97-AF65-F5344CB8AC3E}">
        <p14:creationId xmlns:p14="http://schemas.microsoft.com/office/powerpoint/2010/main" val="20858503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solidFill>
                  <a:srgbClr val="333D47"/>
                </a:solidFill>
                <a:effectLst/>
                <a:latin typeface="NHSSourceSansPro"/>
              </a:rPr>
              <a:t>When we think about someone’s experience of distress we need to think about the underlying causes as well as the outward signs. A helpful model to enable us to get a better appreciation and understanding of underlying causes of distressed behaviour is the Iceberg Model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a:p>
            <a:pPr algn="l"/>
            <a:r>
              <a:rPr lang="en-GB" sz="2800" b="0" i="0" u="none" strike="noStrike" dirty="0">
                <a:solidFill>
                  <a:srgbClr val="374151"/>
                </a:solidFill>
                <a:effectLst/>
                <a:latin typeface="Söhne"/>
              </a:rPr>
              <a:t>This model is designed to illustrate that the visible </a:t>
            </a:r>
            <a:r>
              <a:rPr lang="en-GB" sz="2800" b="0" i="0" u="none" strike="noStrike" dirty="0" err="1">
                <a:solidFill>
                  <a:srgbClr val="374151"/>
                </a:solidFill>
                <a:effectLst/>
                <a:latin typeface="Söhne"/>
              </a:rPr>
              <a:t>behaviors</a:t>
            </a:r>
            <a:r>
              <a:rPr lang="en-GB" sz="2800" b="0" i="0" u="none" strike="noStrike" dirty="0">
                <a:solidFill>
                  <a:srgbClr val="374151"/>
                </a:solidFill>
                <a:effectLst/>
                <a:latin typeface="Söhne"/>
              </a:rPr>
              <a:t> and symptoms of individuals with NDDs represent only a small portion of the overall picture, much like the tip of an iceberg, while the underlying factors and needs are hidden beneath the surface. Here's a brief description of the iceberg model in relation to dementia care:</a:t>
            </a:r>
          </a:p>
          <a:p>
            <a:pPr algn="l"/>
            <a:endParaRPr lang="en-GB" sz="2800" b="0" i="0" u="none" strike="noStrike" dirty="0">
              <a:solidFill>
                <a:srgbClr val="374151"/>
              </a:solidFill>
              <a:effectLst/>
              <a:latin typeface="Söhne"/>
            </a:endParaRPr>
          </a:p>
          <a:p>
            <a:pPr algn="l">
              <a:buFont typeface="+mj-lt"/>
              <a:buAutoNum type="arabicPeriod"/>
            </a:pPr>
            <a:r>
              <a:rPr lang="en-GB" sz="2800" b="1" i="0" u="none" strike="noStrike" dirty="0">
                <a:solidFill>
                  <a:srgbClr val="374151"/>
                </a:solidFill>
                <a:effectLst/>
                <a:latin typeface="Söhne"/>
              </a:rPr>
              <a:t>Tip of the Iceberg (Visible Symptoms):</a:t>
            </a:r>
            <a:r>
              <a:rPr lang="en-GB" sz="2800" b="0" i="0" u="none" strike="noStrike" dirty="0">
                <a:solidFill>
                  <a:srgbClr val="374151"/>
                </a:solidFill>
                <a:effectLst/>
                <a:latin typeface="Söhne"/>
              </a:rPr>
              <a:t> This top portion of the iceberg represents the observable </a:t>
            </a:r>
            <a:r>
              <a:rPr lang="en-GB" sz="2800" b="0" i="0" u="none" strike="noStrike" dirty="0" err="1">
                <a:solidFill>
                  <a:srgbClr val="374151"/>
                </a:solidFill>
                <a:effectLst/>
                <a:latin typeface="Söhne"/>
              </a:rPr>
              <a:t>behaviors</a:t>
            </a:r>
            <a:r>
              <a:rPr lang="en-GB" sz="2800" b="0" i="0" u="none" strike="noStrike" dirty="0">
                <a:solidFill>
                  <a:srgbClr val="374151"/>
                </a:solidFill>
                <a:effectLst/>
                <a:latin typeface="Söhne"/>
              </a:rPr>
              <a:t>, symptoms, and challenges exhibited by individuals with NDDs. These can include memory loss, confusion, agitation, aggression, wandering, and difficulty with daily activities. These visible symptoms are what caregivers, healthcare professionals, and family members often first notice and try to address.</a:t>
            </a:r>
          </a:p>
          <a:p>
            <a:pPr algn="l">
              <a:buFont typeface="+mj-lt"/>
              <a:buAutoNum type="arabicPeriod"/>
            </a:pPr>
            <a:endParaRPr lang="en-GB" sz="2800" b="0" i="0" u="none" strike="noStrike" dirty="0">
              <a:solidFill>
                <a:srgbClr val="374151"/>
              </a:solidFill>
              <a:effectLst/>
              <a:latin typeface="Söhne"/>
            </a:endParaRPr>
          </a:p>
          <a:p>
            <a:pPr algn="l">
              <a:buFont typeface="+mj-lt"/>
              <a:buAutoNum type="arabicPeriod"/>
            </a:pPr>
            <a:r>
              <a:rPr lang="en-GB" sz="2800" b="1" i="0" u="none" strike="noStrike" dirty="0">
                <a:solidFill>
                  <a:srgbClr val="374151"/>
                </a:solidFill>
                <a:effectLst/>
                <a:latin typeface="Söhne"/>
              </a:rPr>
              <a:t>Below the Surface (Underlying Factors):</a:t>
            </a:r>
            <a:r>
              <a:rPr lang="en-GB" sz="2800" b="0" i="0" u="none" strike="noStrike" dirty="0">
                <a:solidFill>
                  <a:srgbClr val="374151"/>
                </a:solidFill>
                <a:effectLst/>
                <a:latin typeface="Söhne"/>
              </a:rPr>
              <a:t> Beneath the waterline of the iceberg lies a vast and less visible portion, representing the underlying factors influencing the visible symptoms. These factors can include unmet physical and emotional needs, sensory impairments, communication difficulties, past experiences, pain, frustration, or unexpressed emotions. Understanding and addressing these underlying factors is crucial for providing effective and person-</a:t>
            </a:r>
            <a:r>
              <a:rPr lang="en-GB" sz="2800" b="0" i="0" u="none" strike="noStrike" dirty="0" err="1">
                <a:solidFill>
                  <a:srgbClr val="374151"/>
                </a:solidFill>
                <a:effectLst/>
                <a:latin typeface="Söhne"/>
              </a:rPr>
              <a:t>centered</a:t>
            </a:r>
            <a:r>
              <a:rPr lang="en-GB" sz="2800" b="0" i="0" u="none" strike="noStrike" dirty="0">
                <a:solidFill>
                  <a:srgbClr val="374151"/>
                </a:solidFill>
                <a:effectLst/>
                <a:latin typeface="Söhne"/>
              </a:rPr>
              <a:t> care for individuals with NDDs.</a:t>
            </a:r>
          </a:p>
          <a:p>
            <a:pPr algn="l">
              <a:buFont typeface="+mj-lt"/>
              <a:buAutoNum type="arabicPeriod"/>
            </a:pPr>
            <a:endParaRPr lang="en-GB" sz="2800" b="0" i="0" u="none" strike="noStrike" dirty="0">
              <a:solidFill>
                <a:srgbClr val="374151"/>
              </a:solidFill>
              <a:effectLst/>
              <a:latin typeface="Söhne"/>
            </a:endParaRPr>
          </a:p>
          <a:p>
            <a:pPr algn="l"/>
            <a:r>
              <a:rPr lang="en-GB" sz="2800" b="0" i="0" u="none" strike="noStrike" dirty="0">
                <a:solidFill>
                  <a:srgbClr val="374151"/>
                </a:solidFill>
                <a:effectLst/>
                <a:latin typeface="Söhne"/>
              </a:rPr>
              <a:t>The iceberg model highlights the importance of looking beyond the surface-level symptoms and </a:t>
            </a:r>
            <a:r>
              <a:rPr lang="en-GB" sz="2800" b="0" i="0" u="none" strike="noStrike" dirty="0" err="1">
                <a:solidFill>
                  <a:srgbClr val="374151"/>
                </a:solidFill>
                <a:effectLst/>
                <a:latin typeface="Söhne"/>
              </a:rPr>
              <a:t>behaviors</a:t>
            </a:r>
            <a:r>
              <a:rPr lang="en-GB" sz="2800" b="0" i="0" u="none" strike="noStrike" dirty="0">
                <a:solidFill>
                  <a:srgbClr val="374151"/>
                </a:solidFill>
                <a:effectLst/>
                <a:latin typeface="Söhne"/>
              </a:rPr>
              <a:t> in NDD care. Caregivers and healthcare professionals should aim to explore and address the root causes, needs, and individual experiences of people living with dementia. By doing so, they can provide more empathetic and tailored care that enhances the quality of life for individuals with NDDs and supports their overall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effectLst/>
            </a:endParaRPr>
          </a:p>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38</a:t>
            </a:fld>
            <a:endParaRPr lang="en-CY"/>
          </a:p>
        </p:txBody>
      </p:sp>
    </p:spTree>
    <p:extLst>
      <p:ext uri="{BB962C8B-B14F-4D97-AF65-F5344CB8AC3E}">
        <p14:creationId xmlns:p14="http://schemas.microsoft.com/office/powerpoint/2010/main" val="10732158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u="none" strike="noStrike" dirty="0">
                <a:solidFill>
                  <a:srgbClr val="374151"/>
                </a:solidFill>
                <a:effectLst/>
                <a:latin typeface="Söhne"/>
              </a:rPr>
              <a:t>The Iceberg Model is a powerful tool for understanding the various factors that influence a person's </a:t>
            </a:r>
            <a:r>
              <a:rPr lang="en-GB" sz="2800" b="0" i="0" u="none" strike="noStrike" dirty="0" err="1">
                <a:solidFill>
                  <a:srgbClr val="374151"/>
                </a:solidFill>
                <a:effectLst/>
                <a:latin typeface="Söhne"/>
              </a:rPr>
              <a:t>behavior</a:t>
            </a:r>
            <a:r>
              <a:rPr lang="en-GB" sz="2800" b="0" i="0" u="none" strike="noStrike" dirty="0">
                <a:solidFill>
                  <a:srgbClr val="374151"/>
                </a:solidFill>
                <a:effectLst/>
                <a:latin typeface="Söhne"/>
              </a:rPr>
              <a:t> and emotions. In this activity, we'll apply the Iceberg Model to the life of Sanjay, a Sri Lankan individual, and try to uncover what lies beneath the surface of his thoughts and actions. By doing this, you'll gain a deeper understanding of how complex human experiences can be.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2800" b="0" i="0" u="none" strike="noStrike" dirty="0">
              <a:solidFill>
                <a:srgbClr val="374151"/>
              </a:solidFill>
              <a:effectLst/>
              <a:latin typeface="Söhne"/>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i="0" u="none" strike="noStrike" dirty="0">
                <a:solidFill>
                  <a:srgbClr val="374151"/>
                </a:solidFill>
                <a:effectLst/>
                <a:latin typeface="Söhne"/>
              </a:rPr>
              <a:t>Begin by reading the information about Sanjay carefully.</a:t>
            </a:r>
            <a:endParaRPr lang="en-GB" dirty="0">
              <a:effectLst/>
            </a:endParaRPr>
          </a:p>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39</a:t>
            </a:fld>
            <a:endParaRPr lang="en-CY"/>
          </a:p>
        </p:txBody>
      </p:sp>
    </p:spTree>
    <p:extLst>
      <p:ext uri="{BB962C8B-B14F-4D97-AF65-F5344CB8AC3E}">
        <p14:creationId xmlns:p14="http://schemas.microsoft.com/office/powerpoint/2010/main" val="2530381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u="none" strike="noStrike">
                <a:solidFill>
                  <a:srgbClr val="374151"/>
                </a:solidFill>
                <a:effectLst/>
                <a:latin typeface="Söhne"/>
              </a:rPr>
              <a:t>Being diagnosed with a Neurodevelopmental Disorder can significantly affect one’s psychological and mental health. NDDs encompass a group of conditions that affect the development of the brain and nervous system, and that can </a:t>
            </a:r>
            <a:r>
              <a:rPr lang="en-GB" sz="1200"/>
              <a:t>lead to significant changes in cognition, </a:t>
            </a:r>
            <a:r>
              <a:rPr lang="en-GB" sz="1200" err="1"/>
              <a:t>behavior</a:t>
            </a:r>
            <a:r>
              <a:rPr lang="en-GB" sz="1200"/>
              <a:t>, and emotions. NDDs therefore </a:t>
            </a:r>
            <a:r>
              <a:rPr lang="en-GB" b="0" i="0" u="none" strike="noStrike">
                <a:solidFill>
                  <a:srgbClr val="374151"/>
                </a:solidFill>
                <a:effectLst/>
                <a:latin typeface="Söhne"/>
              </a:rPr>
              <a:t>bring a unique set of challenges that significantly impact an individual's psychological well-being.</a:t>
            </a:r>
          </a:p>
          <a:p>
            <a:endParaRPr lang="en-GB" b="0" i="0" u="none" strike="noStrike">
              <a:solidFill>
                <a:srgbClr val="374151"/>
              </a:solidFill>
              <a:effectLst/>
              <a:latin typeface="Söhne"/>
            </a:endParaRPr>
          </a:p>
          <a:p>
            <a:r>
              <a:rPr lang="en-GB" b="0" i="0" u="none" strike="noStrike">
                <a:solidFill>
                  <a:srgbClr val="374151"/>
                </a:solidFill>
                <a:effectLst/>
                <a:latin typeface="Söhne"/>
              </a:rPr>
              <a:t>Recognizing the link between NDDs and mental health is crucial for providing comprehensive care. It underscores the importance of early intervention, therapy, and holistic support for individuals with NDDs and their families. By addressing both the core challenges of NDDs and the co-occurring mental health conditions, we can help improve the overall well-being of individuals with NDDs, support their families and caregivers, and work towards a more inclusive and understanding society.</a:t>
            </a:r>
            <a:endParaRPr lang="en-CY"/>
          </a:p>
        </p:txBody>
      </p:sp>
      <p:sp>
        <p:nvSpPr>
          <p:cNvPr id="4" name="Slide Number Placeholder 3"/>
          <p:cNvSpPr>
            <a:spLocks noGrp="1"/>
          </p:cNvSpPr>
          <p:nvPr>
            <p:ph type="sldNum" sz="quarter" idx="5"/>
          </p:nvPr>
        </p:nvSpPr>
        <p:spPr/>
        <p:txBody>
          <a:bodyPr/>
          <a:lstStyle/>
          <a:p>
            <a:fld id="{D7E2B4B8-59F0-7547-9B2E-4841F0572E40}" type="slidenum">
              <a:rPr lang="en-CY" smtClean="0"/>
              <a:t>4</a:t>
            </a:fld>
            <a:endParaRPr lang="en-CY"/>
          </a:p>
        </p:txBody>
      </p:sp>
    </p:spTree>
    <p:extLst>
      <p:ext uri="{BB962C8B-B14F-4D97-AF65-F5344CB8AC3E}">
        <p14:creationId xmlns:p14="http://schemas.microsoft.com/office/powerpoint/2010/main" val="124544657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r>
              <a:rPr lang="en-GB" sz="2800" b="1" i="0" u="none" strike="noStrike" dirty="0">
                <a:solidFill>
                  <a:srgbClr val="374151"/>
                </a:solidFill>
                <a:effectLst/>
                <a:latin typeface="Söhne"/>
              </a:rPr>
              <a:t>Surface Level (Above the Water):</a:t>
            </a:r>
            <a:r>
              <a:rPr lang="en-GB" sz="2800" b="0" i="0" u="none" strike="noStrike" dirty="0">
                <a:solidFill>
                  <a:srgbClr val="374151"/>
                </a:solidFill>
                <a:effectLst/>
                <a:latin typeface="Söhne"/>
              </a:rPr>
              <a:t> As a group, discuss what you observe on the surface. These are the visible </a:t>
            </a:r>
            <a:r>
              <a:rPr lang="en-GB" sz="2800" b="0" i="0" u="none" strike="noStrike" dirty="0" err="1">
                <a:solidFill>
                  <a:srgbClr val="374151"/>
                </a:solidFill>
                <a:effectLst/>
                <a:latin typeface="Söhne"/>
              </a:rPr>
              <a:t>behaviors</a:t>
            </a:r>
            <a:r>
              <a:rPr lang="en-GB" sz="2800" b="0" i="0" u="none" strike="noStrike" dirty="0">
                <a:solidFill>
                  <a:srgbClr val="374151"/>
                </a:solidFill>
                <a:effectLst/>
                <a:latin typeface="Söhne"/>
              </a:rPr>
              <a:t> and beliefs of Sanjay. Write down your observations.</a:t>
            </a:r>
          </a:p>
          <a:p>
            <a:pPr algn="l">
              <a:buFont typeface="+mj-lt"/>
              <a:buAutoNum type="arabicPeriod"/>
            </a:pPr>
            <a:r>
              <a:rPr lang="en-GB" sz="2800" b="1" i="0" u="none" strike="noStrike" dirty="0">
                <a:solidFill>
                  <a:srgbClr val="374151"/>
                </a:solidFill>
                <a:effectLst/>
                <a:latin typeface="Söhne"/>
              </a:rPr>
              <a:t>Beneath the Surface (Below the Water):</a:t>
            </a:r>
            <a:r>
              <a:rPr lang="en-GB" sz="2800" b="0" i="0" u="none" strike="noStrike" dirty="0">
                <a:solidFill>
                  <a:srgbClr val="374151"/>
                </a:solidFill>
                <a:effectLst/>
                <a:latin typeface="Söhne"/>
              </a:rPr>
              <a:t> Now, consider what might be happening below the surface, just like the hidden part of an iceberg. Try to identify the deeper factors that could be influencing Sanjay's </a:t>
            </a:r>
            <a:r>
              <a:rPr lang="en-GB" sz="2800" b="0" i="0" u="none" strike="noStrike" dirty="0" err="1">
                <a:solidFill>
                  <a:srgbClr val="374151"/>
                </a:solidFill>
                <a:effectLst/>
                <a:latin typeface="Söhne"/>
              </a:rPr>
              <a:t>behavior</a:t>
            </a:r>
            <a:r>
              <a:rPr lang="en-GB" sz="2800" b="0" i="0" u="none" strike="noStrike" dirty="0">
                <a:solidFill>
                  <a:srgbClr val="374151"/>
                </a:solidFill>
                <a:effectLst/>
                <a:latin typeface="Söhne"/>
              </a:rPr>
              <a:t>. These may be related to his thoughts, feelings, or physical condition. Discuss and list these factors.</a:t>
            </a:r>
          </a:p>
          <a:p>
            <a:pPr algn="l">
              <a:buFont typeface="+mj-lt"/>
              <a:buAutoNum type="arabicPeriod"/>
            </a:pPr>
            <a:r>
              <a:rPr lang="en-GB" sz="2800" b="1" i="0" u="none" strike="noStrike" dirty="0">
                <a:solidFill>
                  <a:srgbClr val="374151"/>
                </a:solidFill>
                <a:effectLst/>
                <a:latin typeface="Söhne"/>
              </a:rPr>
              <a:t>The Iceberg Model:</a:t>
            </a:r>
            <a:r>
              <a:rPr lang="en-GB" sz="2800" b="0" i="0" u="none" strike="noStrike" dirty="0">
                <a:solidFill>
                  <a:srgbClr val="374151"/>
                </a:solidFill>
                <a:effectLst/>
                <a:latin typeface="Söhne"/>
              </a:rPr>
              <a:t> Using the information you've gathered, create an Iceberg Model diagram on a piece of paper or a whiteboard. Label the top part "Surface" and the lower part "Below the Surface." List the surface-level observations and the deeper factors accordingly.</a:t>
            </a:r>
          </a:p>
          <a:p>
            <a:pPr algn="l">
              <a:buFont typeface="+mj-lt"/>
              <a:buAutoNum type="arabicPeriod"/>
            </a:pPr>
            <a:r>
              <a:rPr lang="en-GB" sz="2800" b="1" i="0" u="none" strike="noStrike" dirty="0">
                <a:solidFill>
                  <a:srgbClr val="374151"/>
                </a:solidFill>
                <a:effectLst/>
                <a:latin typeface="Söhne"/>
              </a:rPr>
              <a:t>Analysis and Discussion:</a:t>
            </a:r>
            <a:r>
              <a:rPr lang="en-GB" sz="2800" b="0" i="0" u="none" strike="noStrike" dirty="0">
                <a:solidFill>
                  <a:srgbClr val="374151"/>
                </a:solidFill>
                <a:effectLst/>
                <a:latin typeface="Söhne"/>
              </a:rPr>
              <a:t> After creating the model, discuss how the factors below the surface may affect Sanjay's anxiety, forgetfulness, and self-perception. Consider the interplay between these factors.</a:t>
            </a:r>
          </a:p>
          <a:p>
            <a:pPr algn="l">
              <a:buFont typeface="+mj-lt"/>
              <a:buAutoNum type="arabicPeriod"/>
            </a:pPr>
            <a:r>
              <a:rPr lang="en-GB" sz="2800" b="1" i="0" u="none" strike="noStrike" dirty="0">
                <a:solidFill>
                  <a:srgbClr val="374151"/>
                </a:solidFill>
                <a:effectLst/>
                <a:latin typeface="Söhne"/>
              </a:rPr>
              <a:t>Conclusion:</a:t>
            </a:r>
            <a:r>
              <a:rPr lang="en-GB" sz="2800" b="0" i="0" u="none" strike="noStrike" dirty="0">
                <a:solidFill>
                  <a:srgbClr val="374151"/>
                </a:solidFill>
                <a:effectLst/>
                <a:latin typeface="Söhne"/>
              </a:rPr>
              <a:t> Reflect on how understanding the Iceberg Model can help us approach individuals with empathy and consideration. What proactive strategies might be effective in helping Sanjay? How can we apply this model to better understand people in our everyday lives?</a:t>
            </a:r>
          </a:p>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40</a:t>
            </a:fld>
            <a:endParaRPr lang="en-CY"/>
          </a:p>
        </p:txBody>
      </p:sp>
    </p:spTree>
    <p:extLst>
      <p:ext uri="{BB962C8B-B14F-4D97-AF65-F5344CB8AC3E}">
        <p14:creationId xmlns:p14="http://schemas.microsoft.com/office/powerpoint/2010/main" val="212331739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2800" b="1" i="0" u="none" strike="noStrike" dirty="0">
                <a:solidFill>
                  <a:srgbClr val="374151"/>
                </a:solidFill>
                <a:effectLst/>
                <a:latin typeface="Söhne"/>
              </a:rPr>
              <a:t>Surface Level (Above the Water):</a:t>
            </a:r>
            <a:endParaRPr lang="en-GB" sz="2800" b="0" i="0" u="none" strike="noStrike" dirty="0">
              <a:solidFill>
                <a:srgbClr val="374151"/>
              </a:solidFill>
              <a:effectLst/>
              <a:latin typeface="Söhne"/>
            </a:endParaRPr>
          </a:p>
          <a:p>
            <a:pPr algn="l">
              <a:buFont typeface="+mj-lt"/>
              <a:buAutoNum type="arabicPeriod"/>
            </a:pPr>
            <a:r>
              <a:rPr lang="en-GB" sz="2800" b="0" i="0" u="none" strike="noStrike" dirty="0">
                <a:solidFill>
                  <a:srgbClr val="374151"/>
                </a:solidFill>
                <a:effectLst/>
                <a:latin typeface="Söhne"/>
              </a:rPr>
              <a:t>Sanjay believes he is 30 years old and works an early shift at a local tea plantation.</a:t>
            </a:r>
          </a:p>
          <a:p>
            <a:pPr algn="l">
              <a:buFont typeface="+mj-lt"/>
              <a:buAutoNum type="arabicPeriod"/>
            </a:pPr>
            <a:r>
              <a:rPr lang="en-GB" sz="2800" b="0" i="0" u="none" strike="noStrike" dirty="0">
                <a:solidFill>
                  <a:srgbClr val="374151"/>
                </a:solidFill>
                <a:effectLst/>
                <a:latin typeface="Söhne"/>
              </a:rPr>
              <a:t>He is anxious about being late for work.</a:t>
            </a:r>
          </a:p>
          <a:p>
            <a:pPr algn="l">
              <a:buFont typeface="+mj-lt"/>
              <a:buAutoNum type="arabicPeriod"/>
            </a:pPr>
            <a:r>
              <a:rPr lang="en-GB" sz="2800" b="0" i="0" u="none" strike="noStrike" dirty="0">
                <a:solidFill>
                  <a:srgbClr val="374151"/>
                </a:solidFill>
                <a:effectLst/>
                <a:latin typeface="Söhne"/>
              </a:rPr>
              <a:t>Sanjay considers himself hardworking and dedicated.</a:t>
            </a:r>
          </a:p>
          <a:p>
            <a:pPr algn="l">
              <a:buFont typeface="+mj-lt"/>
              <a:buAutoNum type="arabicPeriod"/>
            </a:pPr>
            <a:r>
              <a:rPr lang="en-GB" sz="2800" b="0" i="0" u="none" strike="noStrike" dirty="0">
                <a:solidFill>
                  <a:srgbClr val="374151"/>
                </a:solidFill>
                <a:effectLst/>
                <a:latin typeface="Söhne"/>
              </a:rPr>
              <a:t>He sometimes forgets to wear his glasses.</a:t>
            </a:r>
          </a:p>
          <a:p>
            <a:pPr algn="l">
              <a:buFont typeface="+mj-lt"/>
              <a:buAutoNum type="arabicPeriod"/>
            </a:pPr>
            <a:r>
              <a:rPr lang="en-GB" sz="2800" b="0" i="0" u="none" strike="noStrike" dirty="0">
                <a:solidFill>
                  <a:srgbClr val="374151"/>
                </a:solidFill>
                <a:effectLst/>
                <a:latin typeface="Söhne"/>
              </a:rPr>
              <a:t>He may experience side effects from medications.</a:t>
            </a:r>
          </a:p>
          <a:p>
            <a:pPr algn="l"/>
            <a:endParaRPr lang="en-GB" sz="2800" b="1" i="0" u="none" strike="noStrike" dirty="0">
              <a:solidFill>
                <a:srgbClr val="374151"/>
              </a:solidFill>
              <a:effectLst/>
              <a:latin typeface="Söhne"/>
            </a:endParaRPr>
          </a:p>
          <a:p>
            <a:pPr algn="l"/>
            <a:r>
              <a:rPr lang="en-GB" sz="2800" b="1" i="0" u="none" strike="noStrike" dirty="0">
                <a:solidFill>
                  <a:srgbClr val="374151"/>
                </a:solidFill>
                <a:effectLst/>
                <a:latin typeface="Söhne"/>
              </a:rPr>
              <a:t>Beneath the Surface (Below the Water):</a:t>
            </a:r>
            <a:endParaRPr lang="en-GB" sz="2800" b="0" i="0" u="none" strike="noStrike" dirty="0">
              <a:solidFill>
                <a:srgbClr val="374151"/>
              </a:solidFill>
              <a:effectLst/>
              <a:latin typeface="Söhne"/>
            </a:endParaRPr>
          </a:p>
          <a:p>
            <a:pPr algn="l">
              <a:buFont typeface="+mj-lt"/>
              <a:buAutoNum type="arabicPeriod"/>
            </a:pPr>
            <a:r>
              <a:rPr lang="en-GB" sz="2800" b="0" i="0" u="none" strike="noStrike" dirty="0">
                <a:solidFill>
                  <a:srgbClr val="374151"/>
                </a:solidFill>
                <a:effectLst/>
                <a:latin typeface="Söhne"/>
              </a:rPr>
              <a:t>Sanjay's anxiety about being late for work might be influenced by his financial situation, job security, or the pressure to support his family.</a:t>
            </a:r>
          </a:p>
          <a:p>
            <a:pPr algn="l">
              <a:buFont typeface="+mj-lt"/>
              <a:buAutoNum type="arabicPeriod"/>
            </a:pPr>
            <a:r>
              <a:rPr lang="en-GB" sz="2800" b="0" i="0" u="none" strike="noStrike" dirty="0">
                <a:solidFill>
                  <a:srgbClr val="374151"/>
                </a:solidFill>
                <a:effectLst/>
                <a:latin typeface="Söhne"/>
              </a:rPr>
              <a:t>Sanjay's forgetfulness to wear glasses could be related to his eyesight issues, which might be causing him discomfort or embarrassment.</a:t>
            </a:r>
          </a:p>
          <a:p>
            <a:pPr algn="l">
              <a:buFont typeface="+mj-lt"/>
              <a:buAutoNum type="arabicPeriod"/>
            </a:pPr>
            <a:r>
              <a:rPr lang="en-GB" sz="2800" b="0" i="0" u="none" strike="noStrike" dirty="0">
                <a:solidFill>
                  <a:srgbClr val="374151"/>
                </a:solidFill>
                <a:effectLst/>
                <a:latin typeface="Söhne"/>
              </a:rPr>
              <a:t>The side effects from medications could be impacting his cognitive functions and emotions, making him anxious and forgetful.</a:t>
            </a:r>
          </a:p>
          <a:p>
            <a:pPr algn="l">
              <a:buFont typeface="+mj-lt"/>
              <a:buAutoNum type="arabicPeriod"/>
            </a:pPr>
            <a:r>
              <a:rPr lang="en-GB" sz="2800" b="0" i="0" u="none" strike="noStrike" dirty="0">
                <a:solidFill>
                  <a:srgbClr val="374151"/>
                </a:solidFill>
                <a:effectLst/>
                <a:latin typeface="Söhne"/>
              </a:rPr>
              <a:t>The joint pain and discomfort from his physically demanding job might affect his tolerance levels and make him more prone to negative responses to stress and anxiety.</a:t>
            </a:r>
          </a:p>
          <a:p>
            <a:pPr algn="l">
              <a:buFont typeface="+mj-lt"/>
              <a:buAutoNum type="arabicPeriod"/>
            </a:pPr>
            <a:endParaRPr lang="en-GB" sz="2800" b="0" i="0" u="none" strike="noStrike" dirty="0">
              <a:solidFill>
                <a:srgbClr val="374151"/>
              </a:solidFill>
              <a:effectLst/>
              <a:latin typeface="Söhne"/>
            </a:endParaRPr>
          </a:p>
          <a:p>
            <a:pPr algn="l"/>
            <a:r>
              <a:rPr lang="en-GB" sz="4000" b="0" i="0" u="none" strike="noStrike" dirty="0">
                <a:solidFill>
                  <a:srgbClr val="374151"/>
                </a:solidFill>
                <a:effectLst/>
                <a:latin typeface="Söhne"/>
              </a:rPr>
              <a:t>The factors below the surface influence Sanjay's anxiety and forgetfulness. For instance, his financial concerns and job security might be causing stress, which can result in anxiety. His eyesight issues and medication side effects may contribute to forgetfulness, affecting his work and daily life.</a:t>
            </a:r>
          </a:p>
          <a:p>
            <a:pPr algn="l"/>
            <a:r>
              <a:rPr lang="en-GB" sz="4000" b="0" i="0" u="none" strike="noStrike" dirty="0">
                <a:solidFill>
                  <a:srgbClr val="374151"/>
                </a:solidFill>
                <a:effectLst/>
                <a:latin typeface="Söhne"/>
              </a:rPr>
              <a:t>Understanding these deeper factors helps us empathize with Sanjay's situation and suggests that proactive strategies should address both the surface-level </a:t>
            </a:r>
            <a:r>
              <a:rPr lang="en-GB" sz="4000" b="0" i="0" u="none" strike="noStrike" dirty="0" err="1">
                <a:solidFill>
                  <a:srgbClr val="374151"/>
                </a:solidFill>
                <a:effectLst/>
                <a:latin typeface="Söhne"/>
              </a:rPr>
              <a:t>behaviors</a:t>
            </a:r>
            <a:r>
              <a:rPr lang="en-GB" sz="4000" b="0" i="0" u="none" strike="noStrike" dirty="0">
                <a:solidFill>
                  <a:srgbClr val="374151"/>
                </a:solidFill>
                <a:effectLst/>
                <a:latin typeface="Söhne"/>
              </a:rPr>
              <a:t> and the underlying issues. For instance, providing support for his vision problems, considering alternative medications, or offering financial assistance could be part of a holistic approach.</a:t>
            </a:r>
          </a:p>
          <a:p>
            <a:pPr algn="l"/>
            <a:r>
              <a:rPr lang="en-GB" sz="4000" b="1" i="0" u="none" strike="noStrike" dirty="0">
                <a:solidFill>
                  <a:srgbClr val="374151"/>
                </a:solidFill>
                <a:effectLst/>
                <a:latin typeface="Söhne"/>
              </a:rPr>
              <a:t>Conclusion:</a:t>
            </a:r>
            <a:endParaRPr lang="en-GB" sz="4000" b="0" i="0" u="none" strike="noStrike" dirty="0">
              <a:solidFill>
                <a:srgbClr val="374151"/>
              </a:solidFill>
              <a:effectLst/>
              <a:latin typeface="Söhne"/>
            </a:endParaRPr>
          </a:p>
          <a:p>
            <a:pPr algn="l"/>
            <a:r>
              <a:rPr lang="en-GB" sz="4000" b="0" i="0" u="none" strike="noStrike" dirty="0">
                <a:solidFill>
                  <a:srgbClr val="374151"/>
                </a:solidFill>
                <a:effectLst/>
                <a:latin typeface="Söhne"/>
              </a:rPr>
              <a:t>This activity illustrates how the Iceberg Model can help us recognize the complexities of human </a:t>
            </a:r>
            <a:r>
              <a:rPr lang="en-GB" sz="4000" b="0" i="0" u="none" strike="noStrike" dirty="0" err="1">
                <a:solidFill>
                  <a:srgbClr val="374151"/>
                </a:solidFill>
                <a:effectLst/>
                <a:latin typeface="Söhne"/>
              </a:rPr>
              <a:t>behavior</a:t>
            </a:r>
            <a:r>
              <a:rPr lang="en-GB" sz="4000" b="0" i="0" u="none" strike="noStrike" dirty="0">
                <a:solidFill>
                  <a:srgbClr val="374151"/>
                </a:solidFill>
                <a:effectLst/>
                <a:latin typeface="Söhne"/>
              </a:rPr>
              <a:t> and emotions. It reminds us to look beyond the surface and consider the deeper factors that shape an individual's experiences and actions, enabling us to approach people with more empathy and effective strategies.</a:t>
            </a:r>
          </a:p>
          <a:p>
            <a:pPr algn="l">
              <a:buFont typeface="+mj-lt"/>
              <a:buAutoNum type="arabicPeriod"/>
            </a:pPr>
            <a:endParaRPr lang="en-GB" sz="2800" b="0" i="0" u="none" strike="noStrike" dirty="0">
              <a:solidFill>
                <a:srgbClr val="374151"/>
              </a:solidFill>
              <a:effectLst/>
              <a:latin typeface="Söhne"/>
            </a:endParaRPr>
          </a:p>
          <a:p>
            <a:br>
              <a:rPr lang="en-GB" sz="2800" dirty="0"/>
            </a:br>
            <a:endParaRPr lang="en-GB" dirty="0">
              <a:effectLst/>
            </a:endParaRPr>
          </a:p>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41</a:t>
            </a:fld>
            <a:endParaRPr lang="en-CY"/>
          </a:p>
        </p:txBody>
      </p:sp>
    </p:spTree>
    <p:extLst>
      <p:ext uri="{BB962C8B-B14F-4D97-AF65-F5344CB8AC3E}">
        <p14:creationId xmlns:p14="http://schemas.microsoft.com/office/powerpoint/2010/main" val="403789297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2800" b="0" i="0" u="none" strike="noStrike" dirty="0">
                <a:solidFill>
                  <a:srgbClr val="374151"/>
                </a:solidFill>
                <a:effectLst/>
                <a:latin typeface="Söhne"/>
              </a:rPr>
              <a:t>The Psychological Needs Model, developed by Tom </a:t>
            </a:r>
            <a:r>
              <a:rPr lang="en-GB" sz="2800" b="0" i="0" u="none" strike="noStrike" dirty="0" err="1">
                <a:solidFill>
                  <a:srgbClr val="374151"/>
                </a:solidFill>
                <a:effectLst/>
                <a:latin typeface="Söhne"/>
              </a:rPr>
              <a:t>Kitwood</a:t>
            </a:r>
            <a:r>
              <a:rPr lang="en-GB" sz="2800" b="0" i="0" u="none" strike="noStrike" dirty="0">
                <a:solidFill>
                  <a:srgbClr val="374151"/>
                </a:solidFill>
                <a:effectLst/>
                <a:latin typeface="Söhne"/>
              </a:rPr>
              <a:t> in 1997, is a framework that can be applied to understand and address the psychological distress experienced by individuals with neurodegenerative disorders, such as Alzheimer's disease or Parkinson's disease. This model places an emphasis on person-</a:t>
            </a:r>
            <a:r>
              <a:rPr lang="en-GB" sz="2800" b="0" i="0" u="none" strike="noStrike" dirty="0" err="1">
                <a:solidFill>
                  <a:srgbClr val="374151"/>
                </a:solidFill>
                <a:effectLst/>
                <a:latin typeface="Söhne"/>
              </a:rPr>
              <a:t>centered</a:t>
            </a:r>
            <a:r>
              <a:rPr lang="en-GB" sz="2800" b="0" i="0" u="none" strike="noStrike" dirty="0">
                <a:solidFill>
                  <a:srgbClr val="374151"/>
                </a:solidFill>
                <a:effectLst/>
                <a:latin typeface="Söhne"/>
              </a:rPr>
              <a:t> care and the importance of meeting the psychological and emotional needs of these individuals. When applied to understanding psychological distress, the model helps identify the sources of distress and offers guidance for mitigating it. Here's how the model relates to understanding and addressing distress in individuals with neurodegenerative disorders:</a:t>
            </a:r>
          </a:p>
          <a:p>
            <a:pPr algn="l"/>
            <a:endParaRPr lang="en-GB" sz="2800" b="0" i="0" u="none" strike="noStrike" dirty="0">
              <a:solidFill>
                <a:srgbClr val="374151"/>
              </a:solidFill>
              <a:effectLst/>
              <a:latin typeface="Söhne"/>
            </a:endParaRPr>
          </a:p>
          <a:p>
            <a:pPr algn="l">
              <a:buFont typeface="+mj-lt"/>
              <a:buAutoNum type="arabicPeriod"/>
            </a:pPr>
            <a:r>
              <a:rPr lang="en-GB" sz="2800" b="1" i="0" u="none" strike="noStrike" dirty="0">
                <a:solidFill>
                  <a:srgbClr val="374151"/>
                </a:solidFill>
                <a:effectLst/>
                <a:latin typeface="Söhne"/>
              </a:rPr>
              <a:t>Comfort</a:t>
            </a:r>
            <a:r>
              <a:rPr lang="en-GB" sz="2800" b="0" i="0" u="none" strike="noStrike" dirty="0">
                <a:solidFill>
                  <a:srgbClr val="374151"/>
                </a:solidFill>
                <a:effectLst/>
                <a:latin typeface="Söhne"/>
              </a:rPr>
              <a:t>: Psychological distress can often result from physical discomfort or pain. Individuals with neurodegenerative disorders may experience a range of physical symptoms, such as pain, discomfort, or side effects from medication. Addressing these physical needs is crucial to alleviate distress.</a:t>
            </a:r>
          </a:p>
          <a:p>
            <a:pPr algn="l">
              <a:buFont typeface="+mj-lt"/>
              <a:buAutoNum type="arabicPeriod"/>
            </a:pPr>
            <a:r>
              <a:rPr lang="en-GB" sz="2800" b="1" i="0" u="none" strike="noStrike" dirty="0">
                <a:solidFill>
                  <a:srgbClr val="374151"/>
                </a:solidFill>
                <a:effectLst/>
                <a:latin typeface="Söhne"/>
              </a:rPr>
              <a:t>Attachment</a:t>
            </a:r>
            <a:r>
              <a:rPr lang="en-GB" sz="2800" b="0" i="0" u="none" strike="noStrike" dirty="0">
                <a:solidFill>
                  <a:srgbClr val="374151"/>
                </a:solidFill>
                <a:effectLst/>
                <a:latin typeface="Söhne"/>
              </a:rPr>
              <a:t>: Loss of social connections and companionship can lead to feelings of isolation and loneliness, contributing to distress. Caregivers and loved ones should provide emotional support and opportunities for social interaction to reduce this distress.</a:t>
            </a:r>
          </a:p>
          <a:p>
            <a:pPr algn="l">
              <a:buFont typeface="+mj-lt"/>
              <a:buAutoNum type="arabicPeriod"/>
            </a:pPr>
            <a:r>
              <a:rPr lang="en-GB" sz="2800" b="1" i="0" u="none" strike="noStrike" dirty="0">
                <a:solidFill>
                  <a:srgbClr val="374151"/>
                </a:solidFill>
                <a:effectLst/>
                <a:latin typeface="Söhne"/>
              </a:rPr>
              <a:t>Identity</a:t>
            </a:r>
            <a:r>
              <a:rPr lang="en-GB" sz="2800" b="0" i="0" u="none" strike="noStrike" dirty="0">
                <a:solidFill>
                  <a:srgbClr val="374151"/>
                </a:solidFill>
                <a:effectLst/>
                <a:latin typeface="Söhne"/>
              </a:rPr>
              <a:t>: The erosion of a person's sense of self and identity due to cognitive decline can be distressing. Understanding and respecting the individual's life history and identity is essential in preserving their sense of self-worth and reducing distress.</a:t>
            </a:r>
          </a:p>
          <a:p>
            <a:pPr algn="l">
              <a:buFont typeface="+mj-lt"/>
              <a:buAutoNum type="arabicPeriod"/>
            </a:pPr>
            <a:r>
              <a:rPr lang="en-GB" sz="2800" b="1" i="0" u="none" strike="noStrike" dirty="0">
                <a:solidFill>
                  <a:srgbClr val="374151"/>
                </a:solidFill>
                <a:effectLst/>
                <a:latin typeface="Söhne"/>
              </a:rPr>
              <a:t>Inclusion</a:t>
            </a:r>
            <a:r>
              <a:rPr lang="en-GB" sz="2800" b="0" i="0" u="none" strike="noStrike" dirty="0">
                <a:solidFill>
                  <a:srgbClr val="374151"/>
                </a:solidFill>
                <a:effectLst/>
                <a:latin typeface="Söhne"/>
              </a:rPr>
              <a:t>: Exclusion from decision-making or social activities can lead to feelings of powerlessness and distress. Involving individuals in decisions and activities to the best of their abilities can help restore a sense of inclusion and reduce distress.</a:t>
            </a:r>
          </a:p>
          <a:p>
            <a:pPr algn="l">
              <a:buFont typeface="+mj-lt"/>
              <a:buAutoNum type="arabicPeriod"/>
            </a:pPr>
            <a:r>
              <a:rPr lang="en-GB" sz="2800" b="1" i="0" u="none" strike="noStrike" dirty="0">
                <a:solidFill>
                  <a:srgbClr val="374151"/>
                </a:solidFill>
                <a:effectLst/>
                <a:latin typeface="Söhne"/>
              </a:rPr>
              <a:t>Occupation</a:t>
            </a:r>
            <a:r>
              <a:rPr lang="en-GB" sz="2800" b="0" i="0" u="none" strike="noStrike" dirty="0">
                <a:solidFill>
                  <a:srgbClr val="374151"/>
                </a:solidFill>
                <a:effectLst/>
                <a:latin typeface="Söhne"/>
              </a:rPr>
              <a:t>: Boredom and lack of engagement in meaningful activities can contribute to distress. Providing activities that align with the individual's interests and abilities can combat boredom and enhance their well-being.</a:t>
            </a:r>
          </a:p>
          <a:p>
            <a:pPr algn="l"/>
            <a:endParaRPr lang="en-GB" sz="2800" b="0" i="0" u="none" strike="noStrike" dirty="0">
              <a:solidFill>
                <a:srgbClr val="374151"/>
              </a:solidFill>
              <a:effectLst/>
              <a:latin typeface="Söhne"/>
            </a:endParaRPr>
          </a:p>
          <a:p>
            <a:pPr algn="l"/>
            <a:r>
              <a:rPr lang="en-GB" sz="2800" b="0" i="0" u="none" strike="noStrike" dirty="0">
                <a:solidFill>
                  <a:srgbClr val="374151"/>
                </a:solidFill>
                <a:effectLst/>
                <a:latin typeface="Söhne"/>
              </a:rPr>
              <a:t>In the context of neurodegenerative disorders, understanding that psychological distress may stem from unmet psychological needs, and applying the principles of the Psychological Needs Model, can guide caregivers, healthcare professionals, and loved ones in providing more effective support and care. By addressing these needs, it's possible to reduce distress, enhance the quality of life, and maintain the individual's dignity and well-being, despite the challenges posed by their condition.</a:t>
            </a:r>
          </a:p>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42</a:t>
            </a:fld>
            <a:endParaRPr lang="en-CY"/>
          </a:p>
        </p:txBody>
      </p:sp>
    </p:spTree>
    <p:extLst>
      <p:ext uri="{BB962C8B-B14F-4D97-AF65-F5344CB8AC3E}">
        <p14:creationId xmlns:p14="http://schemas.microsoft.com/office/powerpoint/2010/main" val="315281360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Bef>
                <a:spcPts val="0"/>
              </a:spcBef>
              <a:buNone/>
            </a:pPr>
            <a:r>
              <a:rPr lang="en-GB" sz="4000" b="0" i="0" u="none" strike="noStrike" dirty="0">
                <a:solidFill>
                  <a:srgbClr val="343541"/>
                </a:solidFill>
                <a:effectLst/>
                <a:latin typeface="Söhne"/>
              </a:rPr>
              <a:t>This activity encourages us to contemplate the difficulties individuals with Neurodegenerative Disorders (NDs) face in meeting their psychological needs. Conditions like Alzheimer's disease, Parkinson's disease, and Huntington's disease often lead to challenges related to memory, social isolation, and communication difficulties. The questions provided invite us to consider these challenges from a personal perspective and think about the emotional and practical aspects of addressing such difficulties. </a:t>
            </a:r>
            <a:br>
              <a:rPr lang="en-GB" sz="4000" dirty="0"/>
            </a:br>
            <a:endParaRPr lang="en-GB" sz="4000" dirty="0"/>
          </a:p>
          <a:p>
            <a:pPr marL="0" indent="0">
              <a:lnSpc>
                <a:spcPct val="110000"/>
              </a:lnSpc>
              <a:spcBef>
                <a:spcPts val="0"/>
              </a:spcBef>
              <a:buNone/>
            </a:pPr>
            <a:r>
              <a:rPr lang="en-GB" sz="2800" dirty="0"/>
              <a:t>Reflect on the concept that people living with NDDs find it harder to get their psychological needs met by the nature of living with their disorder, i.e. poor memory, lack of contact with family and friends, change in ability to speak/hold a conversation.</a:t>
            </a:r>
          </a:p>
          <a:p>
            <a:pPr marL="0" indent="0">
              <a:lnSpc>
                <a:spcPct val="110000"/>
              </a:lnSpc>
              <a:spcBef>
                <a:spcPts val="0"/>
              </a:spcBef>
              <a:buNone/>
            </a:pPr>
            <a:endParaRPr lang="en-GB" sz="2800" dirty="0"/>
          </a:p>
          <a:p>
            <a:pPr marL="0" indent="0">
              <a:lnSpc>
                <a:spcPct val="110000"/>
              </a:lnSpc>
              <a:spcBef>
                <a:spcPts val="0"/>
              </a:spcBef>
              <a:buNone/>
            </a:pPr>
            <a:r>
              <a:rPr lang="en-GB" sz="2800" dirty="0"/>
              <a:t>• What do you usually do to communicate your needs?</a:t>
            </a:r>
          </a:p>
          <a:p>
            <a:pPr marL="0" indent="0">
              <a:lnSpc>
                <a:spcPct val="110000"/>
              </a:lnSpc>
              <a:spcBef>
                <a:spcPts val="0"/>
              </a:spcBef>
              <a:buNone/>
            </a:pPr>
            <a:r>
              <a:rPr lang="en-GB" sz="2800" dirty="0"/>
              <a:t>• How do you think this might differ if you had a diagnosis of a neurodegenerative disorder?</a:t>
            </a:r>
          </a:p>
          <a:p>
            <a:pPr marL="0" indent="0">
              <a:lnSpc>
                <a:spcPct val="110000"/>
              </a:lnSpc>
              <a:spcBef>
                <a:spcPts val="0"/>
              </a:spcBef>
              <a:buNone/>
            </a:pPr>
            <a:r>
              <a:rPr lang="en-GB" sz="2800" dirty="0"/>
              <a:t>• How would you feel if your psychological needs continued to go unmet?</a:t>
            </a:r>
          </a:p>
          <a:p>
            <a:pPr marL="0" indent="0">
              <a:lnSpc>
                <a:spcPct val="110000"/>
              </a:lnSpc>
              <a:spcBef>
                <a:spcPts val="0"/>
              </a:spcBef>
              <a:buNone/>
            </a:pPr>
            <a:r>
              <a:rPr lang="en-GB" sz="2800" dirty="0"/>
              <a:t>• What would you do?</a:t>
            </a:r>
          </a:p>
          <a:p>
            <a:br>
              <a:rPr lang="en-GB" sz="2800" dirty="0"/>
            </a:br>
            <a:endParaRPr lang="en-GB" dirty="0">
              <a:effectLst/>
            </a:endParaRPr>
          </a:p>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43</a:t>
            </a:fld>
            <a:endParaRPr lang="en-CY"/>
          </a:p>
        </p:txBody>
      </p:sp>
    </p:spTree>
    <p:extLst>
      <p:ext uri="{BB962C8B-B14F-4D97-AF65-F5344CB8AC3E}">
        <p14:creationId xmlns:p14="http://schemas.microsoft.com/office/powerpoint/2010/main" val="37965055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GB" sz="4000" b="0" i="0" u="none" strike="noStrike" dirty="0">
              <a:solidFill>
                <a:srgbClr val="343541"/>
              </a:solidFill>
              <a:effectLst/>
              <a:latin typeface="Söhne"/>
            </a:endParaRPr>
          </a:p>
          <a:p>
            <a:pPr marL="742950" indent="-742950" algn="l">
              <a:buAutoNum type="arabicPeriod"/>
            </a:pPr>
            <a:r>
              <a:rPr lang="en-GB" sz="4000" b="0" i="0" u="none" strike="noStrike" dirty="0">
                <a:solidFill>
                  <a:srgbClr val="343541"/>
                </a:solidFill>
                <a:effectLst/>
                <a:latin typeface="Söhne"/>
              </a:rPr>
              <a:t>What do you usually do to communicate your needs? This question prompts reflection on our own communication strategies. In daily life, people often use clear and direct language to express their needs. Non-verbal communication, such as gestures, body language, or facial expressions, may also play a significant role. If we encounter a barrier to communication, we usually find an alternative way to express ourselves or seek assistance. </a:t>
            </a:r>
          </a:p>
          <a:p>
            <a:pPr marL="742950" indent="-742950" algn="l">
              <a:buAutoNum type="arabicPeriod"/>
            </a:pPr>
            <a:endParaRPr lang="en-GB" sz="4000" b="0" i="0" u="none" strike="noStrike" dirty="0">
              <a:solidFill>
                <a:srgbClr val="343541"/>
              </a:solidFill>
              <a:effectLst/>
              <a:latin typeface="Söhne"/>
            </a:endParaRPr>
          </a:p>
          <a:p>
            <a:pPr marL="742950" indent="-742950" algn="l">
              <a:buAutoNum type="arabicPeriod"/>
            </a:pPr>
            <a:r>
              <a:rPr lang="en-GB" sz="4000" b="0" i="0" u="none" strike="noStrike" dirty="0">
                <a:solidFill>
                  <a:srgbClr val="343541"/>
                </a:solidFill>
                <a:effectLst/>
                <a:latin typeface="Söhne"/>
              </a:rPr>
              <a:t>How do you think this might differ if you had a diagnosis of a neurodegenerative disorder? If we were diagnosed with a neurodegenerative disorder, our ability to communicate needs could significantly change. The progressive nature of these disorders often leads to a decline in memory and cognitive function, making it more challenging to articulate needs. Moreover, decreased awareness of the condition might affect our ability to understand and express those needs effectively. In this scenario, we might rely more heavily on support from caregivers, technology, or other assistive devices to convey our needs.</a:t>
            </a:r>
            <a:br>
              <a:rPr lang="en-GB" sz="2800" dirty="0"/>
            </a:br>
            <a:endParaRPr lang="en-GB" dirty="0">
              <a:effectLst/>
            </a:endParaRPr>
          </a:p>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44</a:t>
            </a:fld>
            <a:endParaRPr lang="en-CY"/>
          </a:p>
        </p:txBody>
      </p:sp>
    </p:spTree>
    <p:extLst>
      <p:ext uri="{BB962C8B-B14F-4D97-AF65-F5344CB8AC3E}">
        <p14:creationId xmlns:p14="http://schemas.microsoft.com/office/powerpoint/2010/main" val="28524020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nSpc>
                <a:spcPct val="110000"/>
              </a:lnSpc>
              <a:spcBef>
                <a:spcPts val="0"/>
              </a:spcBef>
              <a:buNone/>
            </a:pPr>
            <a:r>
              <a:rPr lang="en-GB" sz="4000" b="1" dirty="0"/>
              <a:t>3. How would you feel if your psychological needs continued to go unmet?</a:t>
            </a:r>
          </a:p>
          <a:p>
            <a:pPr marL="0" indent="0">
              <a:lnSpc>
                <a:spcPct val="110000"/>
              </a:lnSpc>
              <a:spcBef>
                <a:spcPts val="0"/>
              </a:spcBef>
              <a:buNone/>
            </a:pPr>
            <a:r>
              <a:rPr lang="en-GB" sz="4000" dirty="0"/>
              <a:t>If our psychological needs continued to go unmet due to the challenges presented by a neurodegenerative disorder, we might experience a range of emotions:</a:t>
            </a:r>
          </a:p>
          <a:p>
            <a:pPr>
              <a:lnSpc>
                <a:spcPct val="110000"/>
              </a:lnSpc>
              <a:spcBef>
                <a:spcPts val="0"/>
              </a:spcBef>
            </a:pPr>
            <a:r>
              <a:rPr lang="en-GB" sz="4000" dirty="0"/>
              <a:t>Frustration: We would likely feel frustrated and helpless due to our inability to effectively communicate and have our needs met.</a:t>
            </a:r>
          </a:p>
          <a:p>
            <a:pPr>
              <a:lnSpc>
                <a:spcPct val="110000"/>
              </a:lnSpc>
              <a:spcBef>
                <a:spcPts val="0"/>
              </a:spcBef>
            </a:pPr>
            <a:r>
              <a:rPr lang="en-GB" sz="4000" dirty="0"/>
              <a:t>Loneliness: Isolation and loneliness could set in if we were unable to maintain contact with loved ones.</a:t>
            </a:r>
          </a:p>
          <a:p>
            <a:pPr>
              <a:lnSpc>
                <a:spcPct val="110000"/>
              </a:lnSpc>
              <a:spcBef>
                <a:spcPts val="0"/>
              </a:spcBef>
            </a:pPr>
            <a:r>
              <a:rPr lang="en-GB" sz="4000" dirty="0"/>
              <a:t>Anxiety and Depression: The prolonged unmet needs could lead to increased anxiety and depression, negatively impacting our overall well-being.</a:t>
            </a:r>
          </a:p>
          <a:p>
            <a:pPr marL="0" indent="0">
              <a:lnSpc>
                <a:spcPct val="110000"/>
              </a:lnSpc>
              <a:spcBef>
                <a:spcPts val="0"/>
              </a:spcBef>
              <a:buNone/>
            </a:pPr>
            <a:endParaRPr lang="en-GB" sz="4000" dirty="0"/>
          </a:p>
          <a:p>
            <a:pPr marL="0" indent="0">
              <a:lnSpc>
                <a:spcPct val="110000"/>
              </a:lnSpc>
              <a:spcBef>
                <a:spcPts val="0"/>
              </a:spcBef>
              <a:buNone/>
            </a:pPr>
            <a:r>
              <a:rPr lang="en-GB" sz="4000" b="1" dirty="0"/>
              <a:t>4. What would you do?</a:t>
            </a:r>
          </a:p>
          <a:p>
            <a:pPr marL="0" indent="0">
              <a:lnSpc>
                <a:spcPct val="110000"/>
              </a:lnSpc>
              <a:spcBef>
                <a:spcPts val="0"/>
              </a:spcBef>
              <a:buNone/>
            </a:pPr>
            <a:endParaRPr lang="en-GB" sz="4000" dirty="0"/>
          </a:p>
          <a:p>
            <a:pPr marL="0" indent="0">
              <a:lnSpc>
                <a:spcPct val="110000"/>
              </a:lnSpc>
              <a:spcBef>
                <a:spcPts val="0"/>
              </a:spcBef>
              <a:buNone/>
            </a:pPr>
            <a:r>
              <a:rPr lang="en-GB" sz="4000" dirty="0"/>
              <a:t>If our psychological needs remained unmet due to a neurodegenerative disorder, we might:</a:t>
            </a:r>
          </a:p>
          <a:p>
            <a:pPr>
              <a:lnSpc>
                <a:spcPct val="110000"/>
              </a:lnSpc>
              <a:spcBef>
                <a:spcPts val="0"/>
              </a:spcBef>
            </a:pPr>
            <a:r>
              <a:rPr lang="en-GB" sz="4000" dirty="0"/>
              <a:t>Seek help: Reach out to caregivers, healthcare professionals, or support networks to address our needs.</a:t>
            </a:r>
          </a:p>
          <a:p>
            <a:pPr>
              <a:lnSpc>
                <a:spcPct val="110000"/>
              </a:lnSpc>
              <a:spcBef>
                <a:spcPts val="0"/>
              </a:spcBef>
            </a:pPr>
            <a:r>
              <a:rPr lang="en-GB" sz="4000" dirty="0"/>
              <a:t>Engage in self-soothing activities: Participate in calming activities or routines to manage anxiety and frustration.</a:t>
            </a:r>
          </a:p>
          <a:p>
            <a:pPr>
              <a:lnSpc>
                <a:spcPct val="110000"/>
              </a:lnSpc>
              <a:spcBef>
                <a:spcPts val="0"/>
              </a:spcBef>
            </a:pPr>
            <a:r>
              <a:rPr lang="en-GB" sz="4000" dirty="0"/>
              <a:t>Display challenging </a:t>
            </a:r>
            <a:r>
              <a:rPr lang="en-GB" sz="4000" dirty="0" err="1"/>
              <a:t>behaviors</a:t>
            </a:r>
            <a:r>
              <a:rPr lang="en-GB" sz="4000" dirty="0"/>
              <a:t>: In some cases, individuals might exhibit challenging </a:t>
            </a:r>
            <a:r>
              <a:rPr lang="en-GB" sz="4000" dirty="0" err="1"/>
              <a:t>behaviors</a:t>
            </a:r>
            <a:r>
              <a:rPr lang="en-GB" sz="4000" dirty="0"/>
              <a:t> as a form of communication when they are unable to express their needs verbally.</a:t>
            </a:r>
          </a:p>
          <a:p>
            <a:pPr marL="0" indent="0">
              <a:lnSpc>
                <a:spcPct val="110000"/>
              </a:lnSpc>
              <a:spcBef>
                <a:spcPts val="0"/>
              </a:spcBef>
              <a:buNone/>
            </a:pPr>
            <a:r>
              <a:rPr lang="en-GB" sz="4000" dirty="0"/>
              <a:t>In conclusion, recognizing the unique challenges that individuals with neurodegenerative disorders face is essential for providing appropriate care and support. Empathy, patience, tailored communication, and personalized interventions are crucial for helping individuals with neurodegenerative disorders have their psychological needs met, thereby improving their overall quality of life and well-being. This activity fosters a deeper understanding of the challenges associated with these disorders and encourages a more empathetic perspective.</a:t>
            </a:r>
          </a:p>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45</a:t>
            </a:fld>
            <a:endParaRPr lang="en-CY"/>
          </a:p>
        </p:txBody>
      </p:sp>
    </p:spTree>
    <p:extLst>
      <p:ext uri="{BB962C8B-B14F-4D97-AF65-F5344CB8AC3E}">
        <p14:creationId xmlns:p14="http://schemas.microsoft.com/office/powerpoint/2010/main" val="25933338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r>
              <a:rPr lang="en-GB" b="0" i="0" u="none" strike="noStrike" dirty="0">
                <a:solidFill>
                  <a:srgbClr val="374151"/>
                </a:solidFill>
                <a:effectLst/>
                <a:latin typeface="Söhne"/>
              </a:rPr>
            </a:br>
            <a:r>
              <a:rPr lang="en-GB" b="0" i="0" u="none" strike="noStrike" dirty="0">
                <a:solidFill>
                  <a:srgbClr val="374151"/>
                </a:solidFill>
                <a:effectLst/>
                <a:latin typeface="Söhne"/>
              </a:rPr>
              <a:t>Healthcare providers need to understand neurodegenerative disorders from a psychological perspective for several critical reasons:</a:t>
            </a:r>
          </a:p>
          <a:p>
            <a:pPr algn="l">
              <a:buFont typeface="+mj-lt"/>
              <a:buAutoNum type="arabicPeriod"/>
            </a:pPr>
            <a:r>
              <a:rPr lang="en-GB" b="0" i="0" u="none" strike="noStrike" dirty="0">
                <a:solidFill>
                  <a:srgbClr val="374151"/>
                </a:solidFill>
                <a:effectLst/>
                <a:latin typeface="Söhne"/>
              </a:rPr>
              <a:t>Enhanced Patient Care: Individuals with neurodegenerative disorders often experience a wide range of psychological and emotional challenges, including anxiety, depression, confusion, and agitation. By understanding the psychological aspects of these disorders, healthcare providers can offer more comprehensive care that addresses not only the physical symptoms but also the emotional and mental well-being of their patients.</a:t>
            </a:r>
          </a:p>
          <a:p>
            <a:pPr algn="l">
              <a:buFont typeface="+mj-lt"/>
              <a:buAutoNum type="arabicPeriod"/>
            </a:pPr>
            <a:r>
              <a:rPr lang="en-GB" b="0" i="0" u="none" strike="noStrike" dirty="0">
                <a:solidFill>
                  <a:srgbClr val="374151"/>
                </a:solidFill>
                <a:effectLst/>
                <a:latin typeface="Söhne"/>
              </a:rPr>
              <a:t>Improved Diagnosis and Treatment: A psychological perspective can aid in early diagnosis and more accurate assessment of neurodegenerative disorders. Many of these conditions present with cognitive and </a:t>
            </a:r>
            <a:r>
              <a:rPr lang="en-GB" b="0" i="0" u="none" strike="noStrike" dirty="0" err="1">
                <a:solidFill>
                  <a:srgbClr val="374151"/>
                </a:solidFill>
                <a:effectLst/>
                <a:latin typeface="Söhne"/>
              </a:rPr>
              <a:t>behavioral</a:t>
            </a:r>
            <a:r>
              <a:rPr lang="en-GB" b="0" i="0" u="none" strike="noStrike" dirty="0">
                <a:solidFill>
                  <a:srgbClr val="374151"/>
                </a:solidFill>
                <a:effectLst/>
                <a:latin typeface="Söhne"/>
              </a:rPr>
              <a:t> changes that may be subtle initially. Understanding these changes can lead to more timely interventions and treatment planning.</a:t>
            </a:r>
          </a:p>
          <a:p>
            <a:pPr algn="l">
              <a:buFont typeface="+mj-lt"/>
              <a:buAutoNum type="arabicPeriod"/>
            </a:pPr>
            <a:r>
              <a:rPr lang="en-GB" b="0" i="0" u="none" strike="noStrike" dirty="0">
                <a:solidFill>
                  <a:srgbClr val="374151"/>
                </a:solidFill>
                <a:effectLst/>
                <a:latin typeface="Söhne"/>
              </a:rPr>
              <a:t>Symptom Management: Neurodegenerative disorders can manifest with </a:t>
            </a:r>
            <a:r>
              <a:rPr lang="en-GB" b="0" i="0" u="none" strike="noStrike" dirty="0" err="1">
                <a:solidFill>
                  <a:srgbClr val="374151"/>
                </a:solidFill>
                <a:effectLst/>
                <a:latin typeface="Söhne"/>
              </a:rPr>
              <a:t>behavioral</a:t>
            </a:r>
            <a:r>
              <a:rPr lang="en-GB" b="0" i="0" u="none" strike="noStrike" dirty="0">
                <a:solidFill>
                  <a:srgbClr val="374151"/>
                </a:solidFill>
                <a:effectLst/>
                <a:latin typeface="Söhne"/>
              </a:rPr>
              <a:t> and psychological symptoms, such as aggression, agitation, and hallucinations. Healthcare providers who are well-versed in the psychological aspects of these disorders can develop more effective strategies for managing these symptoms, improving the patient's overall quality of life.</a:t>
            </a:r>
          </a:p>
          <a:p>
            <a:pPr algn="l">
              <a:buFont typeface="+mj-lt"/>
              <a:buAutoNum type="arabicPeriod"/>
            </a:pPr>
            <a:r>
              <a:rPr lang="en-GB" b="0" i="0" u="none" strike="noStrike" dirty="0">
                <a:solidFill>
                  <a:srgbClr val="374151"/>
                </a:solidFill>
                <a:effectLst/>
                <a:latin typeface="Söhne"/>
              </a:rPr>
              <a:t>Person-</a:t>
            </a:r>
            <a:r>
              <a:rPr lang="en-GB" b="0" i="0" u="none" strike="noStrike" dirty="0" err="1">
                <a:solidFill>
                  <a:srgbClr val="374151"/>
                </a:solidFill>
                <a:effectLst/>
                <a:latin typeface="Söhne"/>
              </a:rPr>
              <a:t>Centered</a:t>
            </a:r>
            <a:r>
              <a:rPr lang="en-GB" b="0" i="0" u="none" strike="noStrike" dirty="0">
                <a:solidFill>
                  <a:srgbClr val="374151"/>
                </a:solidFill>
                <a:effectLst/>
                <a:latin typeface="Söhne"/>
              </a:rPr>
              <a:t> Care: Recognizing the psychological and emotional needs of patients allows healthcare providers to offer person-</a:t>
            </a:r>
            <a:r>
              <a:rPr lang="en-GB" b="0" i="0" u="none" strike="noStrike" dirty="0" err="1">
                <a:solidFill>
                  <a:srgbClr val="374151"/>
                </a:solidFill>
                <a:effectLst/>
                <a:latin typeface="Söhne"/>
              </a:rPr>
              <a:t>centered</a:t>
            </a:r>
            <a:r>
              <a:rPr lang="en-GB" b="0" i="0" u="none" strike="noStrike" dirty="0">
                <a:solidFill>
                  <a:srgbClr val="374151"/>
                </a:solidFill>
                <a:effectLst/>
                <a:latin typeface="Söhne"/>
              </a:rPr>
              <a:t> care that takes into account the individual's unique experiences, preferences, and values. This approach fosters a more respectful and compassionate therapeutic relationship.</a:t>
            </a:r>
          </a:p>
          <a:p>
            <a:pPr algn="l">
              <a:buFont typeface="+mj-lt"/>
              <a:buAutoNum type="arabicPeriod"/>
            </a:pPr>
            <a:r>
              <a:rPr lang="en-GB" b="0" i="0" u="none" strike="noStrike" dirty="0">
                <a:solidFill>
                  <a:srgbClr val="374151"/>
                </a:solidFill>
                <a:effectLst/>
                <a:latin typeface="Söhne"/>
              </a:rPr>
              <a:t>Improved Communication: Many neurodegenerative disorders affect an individual's ability to communicate effectively. Healthcare providers who understand the psychological aspects of these disorders can adapt their communication strategies to facilitate better interactions and ensure patients are actively involved in their care decisions.</a:t>
            </a:r>
          </a:p>
          <a:p>
            <a:pPr algn="l">
              <a:buFont typeface="+mj-lt"/>
              <a:buAutoNum type="arabicPeriod"/>
            </a:pPr>
            <a:r>
              <a:rPr lang="en-GB" b="0" i="0" u="none" strike="noStrike" dirty="0">
                <a:solidFill>
                  <a:srgbClr val="374151"/>
                </a:solidFill>
                <a:effectLst/>
                <a:latin typeface="Söhne"/>
              </a:rPr>
              <a:t>Family and Caregiver Support: Neurodegenerative disorders have a profound impact on not only the affected individuals but also their families and caregivers. Healthcare providers who consider the psychological aspects can offer support and resources to these caregivers, reducing their stress and improving the overall care provided to the patient.</a:t>
            </a:r>
          </a:p>
          <a:p>
            <a:pPr algn="l">
              <a:buFont typeface="+mj-lt"/>
              <a:buAutoNum type="arabicPeriod"/>
            </a:pPr>
            <a:r>
              <a:rPr lang="en-GB" b="0" i="0" u="none" strike="noStrike" dirty="0">
                <a:solidFill>
                  <a:srgbClr val="374151"/>
                </a:solidFill>
                <a:effectLst/>
                <a:latin typeface="Söhne"/>
              </a:rPr>
              <a:t>Ethical Considerations: A psychological perspective is essential for addressing ethical concerns related to consent, autonomy, and end-of-life decisions in individuals with neurodegenerative disorders. Understanding the patient's emotional state and values is crucial for making ethical decisions about their care.</a:t>
            </a:r>
          </a:p>
          <a:p>
            <a:pPr algn="l">
              <a:buFont typeface="+mj-lt"/>
              <a:buAutoNum type="arabicPeriod"/>
            </a:pPr>
            <a:r>
              <a:rPr lang="en-GB" b="0" i="0" u="none" strike="noStrike" dirty="0">
                <a:solidFill>
                  <a:srgbClr val="374151"/>
                </a:solidFill>
                <a:effectLst/>
                <a:latin typeface="Söhne"/>
              </a:rPr>
              <a:t>Identification of Coexisting Conditions: Neurodegenerative disorders often coexist with other mental health conditions, such as depression and anxiety. Recognizing and addressing these comorbidities is essential for providing comprehensive care and improving the patient's overall well-being.</a:t>
            </a:r>
          </a:p>
          <a:p>
            <a:pPr algn="l">
              <a:buFont typeface="+mj-lt"/>
              <a:buAutoNum type="arabicPeriod"/>
            </a:pPr>
            <a:r>
              <a:rPr lang="en-GB" b="0" i="0" u="none" strike="noStrike" dirty="0">
                <a:solidFill>
                  <a:srgbClr val="374151"/>
                </a:solidFill>
                <a:effectLst/>
                <a:latin typeface="Söhne"/>
              </a:rPr>
              <a:t>Reducing Stigma: A deeper understanding of the psychological aspects of neurodegenerative disorders can help reduce stigma and stereotypes associated with these conditions. Healthcare providers can play a role in promoting greater empathy and understanding in society.</a:t>
            </a:r>
          </a:p>
          <a:p>
            <a:pPr algn="l">
              <a:buFont typeface="+mj-lt"/>
              <a:buAutoNum type="arabicPeriod"/>
            </a:pPr>
            <a:r>
              <a:rPr lang="en-GB" b="0" i="0" u="none" strike="noStrike" dirty="0">
                <a:solidFill>
                  <a:srgbClr val="374151"/>
                </a:solidFill>
                <a:effectLst/>
                <a:latin typeface="Söhne"/>
              </a:rPr>
              <a:t>Research and Development: Research efforts to develop new treatments and interventions for neurodegenerative disorders benefit from a psychological perspective. It helps identify potential targets for therapy and prevention and informs the development of interventions aimed at improving the patient's psychological and emotional state.</a:t>
            </a:r>
          </a:p>
          <a:p>
            <a:pPr marL="0" indent="0">
              <a:lnSpc>
                <a:spcPct val="110000"/>
              </a:lnSpc>
              <a:spcBef>
                <a:spcPts val="0"/>
              </a:spcBef>
              <a:buNone/>
            </a:pPr>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46</a:t>
            </a:fld>
            <a:endParaRPr lang="en-CY"/>
          </a:p>
        </p:txBody>
      </p:sp>
    </p:spTree>
    <p:extLst>
      <p:ext uri="{BB962C8B-B14F-4D97-AF65-F5344CB8AC3E}">
        <p14:creationId xmlns:p14="http://schemas.microsoft.com/office/powerpoint/2010/main" val="301899346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47</a:t>
            </a:fld>
            <a:endParaRPr lang="en-CY"/>
          </a:p>
        </p:txBody>
      </p:sp>
    </p:spTree>
    <p:extLst>
      <p:ext uri="{BB962C8B-B14F-4D97-AF65-F5344CB8AC3E}">
        <p14:creationId xmlns:p14="http://schemas.microsoft.com/office/powerpoint/2010/main" val="42660391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a:effectLst/>
                <a:latin typeface="Calibri" panose="020F0502020204030204" pitchFamily="34" charset="0"/>
                <a:ea typeface="Calibri" panose="020F0502020204030204" pitchFamily="34" charset="0"/>
                <a:cs typeface="Times New Roman" panose="02020603050405020304" pitchFamily="18" charset="0"/>
              </a:rPr>
              <a:t>Someone recently diagnosed with a NDD is likely to experience a range of emotions. These may include grief, loss, anger, shock, fear, disbelief and even relief. Sometimes people experience positive reactions when they receive a diagnosis of a NDD. They can feel relieved to know what is wrong or be glad to be able to plan ahead. Some people may struggle to deal with these emotions. They may feel afraid about the future, scared about moments of confusion and forgetfulness, and upset about the impact dementia has on those around them. </a:t>
            </a:r>
            <a:endParaRPr lang="en-CY" sz="1800">
              <a:effectLst/>
              <a:latin typeface="Calibri" panose="020F0502020204030204" pitchFamily="34" charset="0"/>
              <a:ea typeface="Calibri" panose="020F0502020204030204" pitchFamily="34" charset="0"/>
              <a:cs typeface="Times New Roman" panose="02020603050405020304" pitchFamily="18" charset="0"/>
            </a:endParaRPr>
          </a:p>
          <a:p>
            <a:endParaRPr lang="en-CY"/>
          </a:p>
        </p:txBody>
      </p:sp>
      <p:sp>
        <p:nvSpPr>
          <p:cNvPr id="4" name="Slide Number Placeholder 3"/>
          <p:cNvSpPr>
            <a:spLocks noGrp="1"/>
          </p:cNvSpPr>
          <p:nvPr>
            <p:ph type="sldNum" sz="quarter" idx="5"/>
          </p:nvPr>
        </p:nvSpPr>
        <p:spPr/>
        <p:txBody>
          <a:bodyPr/>
          <a:lstStyle/>
          <a:p>
            <a:fld id="{D7E2B4B8-59F0-7547-9B2E-4841F0572E40}" type="slidenum">
              <a:rPr lang="en-CY" smtClean="0"/>
              <a:t>5</a:t>
            </a:fld>
            <a:endParaRPr lang="en-CY"/>
          </a:p>
        </p:txBody>
      </p:sp>
    </p:spTree>
    <p:extLst>
      <p:ext uri="{BB962C8B-B14F-4D97-AF65-F5344CB8AC3E}">
        <p14:creationId xmlns:p14="http://schemas.microsoft.com/office/powerpoint/2010/main" val="33580920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4000" b="0" i="0" u="none" strike="noStrike" dirty="0">
                <a:solidFill>
                  <a:srgbClr val="374151"/>
                </a:solidFill>
                <a:effectLst/>
                <a:latin typeface="Söhne"/>
              </a:rPr>
              <a:t>As a neurodegenerative disorder advances, individuals face increasingly significant challenges to their cognitive capacity, which is vital for their psychological well-being. This deterioration occurs because neurodegenerative disorders lead to the progressive breakdown of neurons, which are essential for communication within the brain and central nervous system. Unlike many other cells in the body, neurons cannot regenerate, which makes their loss particularly devastating. Moreover, these disorders hinder the production of neurotransmitters, critical for brain cell communication. Consequently, individuals with neurodegenerative disorders may experience deficits in various cognitive abilities including memory, attention, language, perception, psychomotor skills, executive functioning and personality. In the following sections, we will delve into each of these aspects from a psychological perspective.</a:t>
            </a:r>
            <a:endParaRPr lang="en-CY" dirty="0"/>
          </a:p>
        </p:txBody>
      </p:sp>
      <p:sp>
        <p:nvSpPr>
          <p:cNvPr id="4" name="Slide Number Placeholder 3"/>
          <p:cNvSpPr>
            <a:spLocks noGrp="1"/>
          </p:cNvSpPr>
          <p:nvPr>
            <p:ph type="sldNum" sz="quarter" idx="5"/>
          </p:nvPr>
        </p:nvSpPr>
        <p:spPr/>
        <p:txBody>
          <a:bodyPr/>
          <a:lstStyle/>
          <a:p>
            <a:fld id="{D7E2B4B8-59F0-7547-9B2E-4841F0572E40}" type="slidenum">
              <a:rPr lang="en-CY" smtClean="0"/>
              <a:t>6</a:t>
            </a:fld>
            <a:endParaRPr lang="en-CY"/>
          </a:p>
        </p:txBody>
      </p:sp>
    </p:spTree>
    <p:extLst>
      <p:ext uri="{BB962C8B-B14F-4D97-AF65-F5344CB8AC3E}">
        <p14:creationId xmlns:p14="http://schemas.microsoft.com/office/powerpoint/2010/main" val="1564404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7200" b="1" dirty="0">
                <a:solidFill>
                  <a:srgbClr val="64759B"/>
                </a:solidFill>
                <a:effectLst/>
                <a:latin typeface="Calibri" panose="020F0502020204030204" pitchFamily="34" charset="0"/>
                <a:ea typeface="Calibri" panose="020F0502020204030204" pitchFamily="34" charset="0"/>
                <a:cs typeface="Times New Roman" panose="02020603050405020304" pitchFamily="18" charset="0"/>
              </a:rPr>
              <a:t>Memory refers to our capacity to learn, integrate and remember information when required, sometimes many years later. This includes memory for facts and experiences, as well as how to perform tasks and motor actions.</a:t>
            </a:r>
          </a:p>
          <a:p>
            <a:pPr algn="l"/>
            <a:r>
              <a:rPr lang="en-GB" sz="7200" b="0" i="0" u="none" strike="noStrike" dirty="0">
                <a:solidFill>
                  <a:srgbClr val="343541"/>
                </a:solidFill>
                <a:effectLst/>
                <a:latin typeface="Söhne"/>
              </a:rPr>
              <a:t>There are various forms of memory that are dependent upon different areas of the brain, though these systems work in conjunction with each other. This means it is possible for a person with an NDD to have deficits in some aspects of memory but not in others, depending on what parts of their brain are affected by the disease. The process of remembering newly learnt information includes the encoding, storage and retrieval of the information. A breakdown at any point of this process of learning new information can impact on memory function. Changes in memory tend to be the most common symptom and the first sign that may be indicative of NDDs; although this is not the case for all types of NDDs.</a:t>
            </a:r>
            <a:endParaRPr lang="en-GB" sz="5400" b="0" i="0" u="none" strike="noStrike" dirty="0">
              <a:solidFill>
                <a:srgbClr val="374151"/>
              </a:solidFill>
              <a:effectLst/>
              <a:latin typeface="Söhne"/>
            </a:endParaRPr>
          </a:p>
        </p:txBody>
      </p:sp>
      <p:sp>
        <p:nvSpPr>
          <p:cNvPr id="4" name="Slide Number Placeholder 3"/>
          <p:cNvSpPr>
            <a:spLocks noGrp="1"/>
          </p:cNvSpPr>
          <p:nvPr>
            <p:ph type="sldNum" sz="quarter" idx="5"/>
          </p:nvPr>
        </p:nvSpPr>
        <p:spPr/>
        <p:txBody>
          <a:bodyPr/>
          <a:lstStyle/>
          <a:p>
            <a:fld id="{D7E2B4B8-59F0-7547-9B2E-4841F0572E40}" type="slidenum">
              <a:rPr lang="en-CY" smtClean="0"/>
              <a:t>7</a:t>
            </a:fld>
            <a:endParaRPr lang="en-CY"/>
          </a:p>
        </p:txBody>
      </p:sp>
    </p:spTree>
    <p:extLst>
      <p:ext uri="{BB962C8B-B14F-4D97-AF65-F5344CB8AC3E}">
        <p14:creationId xmlns:p14="http://schemas.microsoft.com/office/powerpoint/2010/main" val="3685409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AutoNum type="arabicPeriod"/>
            </a:pPr>
            <a:r>
              <a:rPr lang="en-GB" sz="9600" b="0" i="0" u="none" strike="noStrike" dirty="0">
                <a:solidFill>
                  <a:srgbClr val="343541"/>
                </a:solidFill>
                <a:effectLst/>
                <a:latin typeface="Söhne"/>
              </a:rPr>
              <a:t>Now lets try an activity that will help us to understand how someone's memory might be affected when living with an NDD.</a:t>
            </a:r>
          </a:p>
          <a:p>
            <a:pPr marL="514350" indent="-514350">
              <a:buAutoNum type="arabicPeriod"/>
            </a:pPr>
            <a:r>
              <a:rPr lang="en-GB" sz="9600" b="0" i="0" u="none" strike="noStrike" dirty="0">
                <a:solidFill>
                  <a:srgbClr val="343541"/>
                </a:solidFill>
                <a:effectLst/>
                <a:latin typeface="Söhne"/>
              </a:rPr>
              <a:t>Close your eyes and take a few minutes to think back to this morning, or yesterday evening. Try and remember what you did over a set period of time, for example, from the time you arrived home until you went to bed. You will usually be able to remember not only a number of things you did, but also a large amount of detail such as what your emotions were, what events looked like or sounded like. Once you are engaged in the exercise, one memory will cue another. In addition, you will usually be able to remember the order in which things occurred. Now consider what it is like for someone with moderate dementia. They will be able to do very little of this, perhaps none, even from events over the last hour. They might have impressions or vague memories of episodes and how things sounded, looked or felt. They will probably not know when they occurred, such as whether it was an hour ago or last year, nor in what order. Imagine what it would be like not to have access to what has recently happened, access to the day to day progression of life and things you must learn to keep safe. </a:t>
            </a:r>
          </a:p>
          <a:p>
            <a:pPr marL="514350" indent="-514350">
              <a:buAutoNum type="arabicPeriod"/>
            </a:pPr>
            <a:endParaRPr lang="en-GB" sz="9600" b="0" i="0" u="none" strike="noStrike" dirty="0">
              <a:solidFill>
                <a:srgbClr val="343541"/>
              </a:solidFill>
              <a:effectLst/>
              <a:latin typeface="Söhne"/>
            </a:endParaRPr>
          </a:p>
          <a:p>
            <a:pPr marL="514350" marR="0" lvl="0" indent="-514350" algn="l" defTabSz="914400" rtl="0" eaLnBrk="1" fontAlgn="auto" latinLnBrk="0" hangingPunct="1">
              <a:lnSpc>
                <a:spcPct val="100000"/>
              </a:lnSpc>
              <a:spcBef>
                <a:spcPts val="0"/>
              </a:spcBef>
              <a:spcAft>
                <a:spcPts val="0"/>
              </a:spcAft>
              <a:buClrTx/>
              <a:buSzTx/>
              <a:buFontTx/>
              <a:buAutoNum type="arabicPeriod"/>
              <a:tabLst/>
              <a:defRPr/>
            </a:pPr>
            <a:r>
              <a:rPr lang="en-GB" sz="9600" b="1" dirty="0">
                <a:solidFill>
                  <a:srgbClr val="64759B"/>
                </a:solidFill>
              </a:rPr>
              <a:t>How do you think it feels for someone with moderate dementia who can't remember recent events or their sequence, and what impact does this have on their daily life and sense of safety?</a:t>
            </a:r>
          </a:p>
          <a:p>
            <a:pPr marL="514350" indent="-514350">
              <a:buAutoNum type="arabicPeriod"/>
            </a:pPr>
            <a:endParaRPr lang="en-GB" sz="9600" b="0" i="0" u="none" strike="noStrike" dirty="0">
              <a:solidFill>
                <a:srgbClr val="343541"/>
              </a:solidFill>
              <a:effectLst/>
              <a:latin typeface="Söhne"/>
            </a:endParaRPr>
          </a:p>
        </p:txBody>
      </p:sp>
      <p:sp>
        <p:nvSpPr>
          <p:cNvPr id="4" name="Slide Number Placeholder 3"/>
          <p:cNvSpPr>
            <a:spLocks noGrp="1"/>
          </p:cNvSpPr>
          <p:nvPr>
            <p:ph type="sldNum" sz="quarter" idx="5"/>
          </p:nvPr>
        </p:nvSpPr>
        <p:spPr/>
        <p:txBody>
          <a:bodyPr/>
          <a:lstStyle/>
          <a:p>
            <a:fld id="{D7E2B4B8-59F0-7547-9B2E-4841F0572E40}" type="slidenum">
              <a:rPr lang="en-CY" smtClean="0"/>
              <a:t>8</a:t>
            </a:fld>
            <a:endParaRPr lang="en-CY"/>
          </a:p>
        </p:txBody>
      </p:sp>
    </p:spTree>
    <p:extLst>
      <p:ext uri="{BB962C8B-B14F-4D97-AF65-F5344CB8AC3E}">
        <p14:creationId xmlns:p14="http://schemas.microsoft.com/office/powerpoint/2010/main" val="26969479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sz="9600" b="0" i="0" u="none" strike="noStrike" dirty="0">
                <a:solidFill>
                  <a:srgbClr val="374151"/>
                </a:solidFill>
                <a:effectLst/>
                <a:latin typeface="Söhne"/>
              </a:rPr>
              <a:t>let's consider a specific situation involving a character named Anura, a Sri Lankan man who is experiencing memory deficits due to a neurodegenerative disorder. Anura's experience will help us understand what memory deficits might feel like in a relatable, everyday context.</a:t>
            </a:r>
          </a:p>
          <a:p>
            <a:pPr algn="l"/>
            <a:r>
              <a:rPr lang="en-GB" sz="9600" b="0" i="0" u="none" strike="noStrike" dirty="0">
                <a:solidFill>
                  <a:srgbClr val="374151"/>
                </a:solidFill>
                <a:effectLst/>
                <a:latin typeface="Söhne"/>
              </a:rPr>
              <a:t>Anura's family had always been a source of pride and joy for him. Every year, he would meticulously organize a big family gathering at his home to celebrate the Sinhala and Tamil New Year, a cherished cultural tradition. This event was a symbol of unity, filled with laughter, food, and cultural rituals.</a:t>
            </a:r>
          </a:p>
          <a:p>
            <a:pPr algn="l"/>
            <a:r>
              <a:rPr lang="en-GB" sz="9600" b="0" i="0" u="none" strike="noStrike" dirty="0">
                <a:solidFill>
                  <a:srgbClr val="374151"/>
                </a:solidFill>
                <a:effectLst/>
                <a:latin typeface="Söhne"/>
              </a:rPr>
              <a:t>However, as Anura's neurodegenerative disorder progresses, his memory deficits are becoming increasingly apparent:</a:t>
            </a:r>
          </a:p>
          <a:p>
            <a:pPr algn="l"/>
            <a:r>
              <a:rPr lang="en-GB" sz="9600" b="1" i="0" u="none" strike="noStrike" dirty="0">
                <a:solidFill>
                  <a:srgbClr val="374151"/>
                </a:solidFill>
                <a:effectLst/>
                <a:latin typeface="Söhne"/>
              </a:rPr>
              <a:t>The Situation: Sinhala and Tamil New Year Celebration</a:t>
            </a:r>
            <a:endParaRPr lang="en-GB" sz="9600" b="0" i="0" u="none" strike="noStrike" dirty="0">
              <a:solidFill>
                <a:srgbClr val="374151"/>
              </a:solidFill>
              <a:effectLst/>
              <a:latin typeface="Söhne"/>
            </a:endParaRPr>
          </a:p>
          <a:p>
            <a:pPr algn="l">
              <a:buFont typeface="Arial" panose="020B0604020202020204" pitchFamily="34" charset="0"/>
              <a:buChar char="•"/>
            </a:pPr>
            <a:r>
              <a:rPr lang="en-GB" sz="9600" b="1" i="0" u="none" strike="noStrike" dirty="0">
                <a:solidFill>
                  <a:srgbClr val="374151"/>
                </a:solidFill>
                <a:effectLst/>
                <a:latin typeface="Söhne"/>
              </a:rPr>
              <a:t>Memory Deficit 1:</a:t>
            </a:r>
            <a:r>
              <a:rPr lang="en-GB" sz="9600" b="0" i="0" u="none" strike="noStrike" dirty="0">
                <a:solidFill>
                  <a:srgbClr val="374151"/>
                </a:solidFill>
                <a:effectLst/>
                <a:latin typeface="Söhne"/>
              </a:rPr>
              <a:t> Anura used to be the primary organizer of the New Year event. This year, he struggles to remember all the details that made the celebration special. He forgets key parts of the traditional customs and may not even recall the order in which they are supposed to occur.</a:t>
            </a:r>
          </a:p>
          <a:p>
            <a:pPr algn="l">
              <a:buFont typeface="Arial" panose="020B0604020202020204" pitchFamily="34" charset="0"/>
              <a:buChar char="•"/>
            </a:pPr>
            <a:r>
              <a:rPr lang="en-GB" sz="9600" b="1" i="0" u="none" strike="noStrike" dirty="0">
                <a:solidFill>
                  <a:srgbClr val="374151"/>
                </a:solidFill>
                <a:effectLst/>
                <a:latin typeface="Söhne"/>
              </a:rPr>
              <a:t>Memory Deficit 2:</a:t>
            </a:r>
            <a:r>
              <a:rPr lang="en-GB" sz="9600" b="0" i="0" u="none" strike="noStrike" dirty="0">
                <a:solidFill>
                  <a:srgbClr val="374151"/>
                </a:solidFill>
                <a:effectLst/>
                <a:latin typeface="Söhne"/>
              </a:rPr>
              <a:t> Anura's family members, who usually relied on him to guide them through the customs and rituals, notice that he keeps repeating the same questions and stories as if he's stuck in a loop. He forgets that he already discussed certain aspects of the event just moments before.</a:t>
            </a:r>
          </a:p>
          <a:p>
            <a:pPr algn="l">
              <a:buFont typeface="Arial" panose="020B0604020202020204" pitchFamily="34" charset="0"/>
              <a:buChar char="•"/>
            </a:pPr>
            <a:r>
              <a:rPr lang="en-GB" sz="9600" b="1" i="0" u="none" strike="noStrike" dirty="0">
                <a:solidFill>
                  <a:srgbClr val="374151"/>
                </a:solidFill>
                <a:effectLst/>
                <a:latin typeface="Söhne"/>
              </a:rPr>
              <a:t>Memory Deficit 3:</a:t>
            </a:r>
            <a:r>
              <a:rPr lang="en-GB" sz="9600" b="0" i="0" u="none" strike="noStrike" dirty="0">
                <a:solidFill>
                  <a:srgbClr val="374151"/>
                </a:solidFill>
                <a:effectLst/>
                <a:latin typeface="Söhne"/>
              </a:rPr>
              <a:t> Anura might not recognize all the family members who attend the celebration. He becomes anxious and confused when trying to identify his own close relatives, which is a stark departure from his previous familiarity with everyone.</a:t>
            </a:r>
          </a:p>
          <a:p>
            <a:pPr algn="l">
              <a:buFont typeface="Arial" panose="020B0604020202020204" pitchFamily="34" charset="0"/>
              <a:buChar char="•"/>
            </a:pPr>
            <a:r>
              <a:rPr lang="en-GB" sz="9600" b="1" i="0" u="none" strike="noStrike" dirty="0">
                <a:solidFill>
                  <a:srgbClr val="374151"/>
                </a:solidFill>
                <a:effectLst/>
                <a:latin typeface="Söhne"/>
              </a:rPr>
              <a:t>Memory Deficit 4:</a:t>
            </a:r>
            <a:r>
              <a:rPr lang="en-GB" sz="9600" b="0" i="0" u="none" strike="noStrike" dirty="0">
                <a:solidFill>
                  <a:srgbClr val="374151"/>
                </a:solidFill>
                <a:effectLst/>
                <a:latin typeface="Söhne"/>
              </a:rPr>
              <a:t> Anura's once-keen culinary skills are affected as well. He forgets ingredients for traditional dishes, leaving out key elements and changing the taste of dishes that were always prepared just right. His frustration and confusion in the kitchen are evident.</a:t>
            </a:r>
          </a:p>
          <a:p>
            <a:pPr algn="l">
              <a:buFont typeface="Arial" panose="020B0604020202020204" pitchFamily="34" charset="0"/>
              <a:buChar char="•"/>
            </a:pPr>
            <a:r>
              <a:rPr lang="en-GB" sz="9600" b="1" i="0" u="none" strike="noStrike" dirty="0">
                <a:solidFill>
                  <a:srgbClr val="374151"/>
                </a:solidFill>
                <a:effectLst/>
                <a:latin typeface="Söhne"/>
              </a:rPr>
              <a:t>Emotional Impact:</a:t>
            </a:r>
            <a:r>
              <a:rPr lang="en-GB" sz="9600" b="0" i="0" u="none" strike="noStrike" dirty="0">
                <a:solidFill>
                  <a:srgbClr val="374151"/>
                </a:solidFill>
                <a:effectLst/>
                <a:latin typeface="Söhne"/>
              </a:rPr>
              <a:t> Anura's memory deficits during this cherished family gathering feel like a loss of identity and connection to his cultural heritage. He becomes frustrated and upset, unable to fully engage in a tradition that has always been a source of pride and joy for him.</a:t>
            </a:r>
          </a:p>
          <a:p>
            <a:pPr algn="l"/>
            <a:r>
              <a:rPr lang="en-GB" sz="9600" b="0" i="0" u="none" strike="noStrike" dirty="0">
                <a:solidFill>
                  <a:srgbClr val="374151"/>
                </a:solidFill>
                <a:effectLst/>
                <a:latin typeface="Söhne"/>
              </a:rPr>
              <a:t>For Anura, this situation and similar ones like it emphasize the emotional toll of memory deficits. The loss of cherished traditions, a sense of disconnection from family, and a feeling of helplessness are deeply challenging. Coping with memory deficits in the context of a neurodegenerative disorder requires patience, understanding, and support from his family as they adapt to the changes and strive to preserve their cultural traditions and his quality of life.</a:t>
            </a:r>
          </a:p>
          <a:p>
            <a:pPr marL="514350" indent="-514350">
              <a:buAutoNum type="arabicPeriod"/>
            </a:pPr>
            <a:endParaRPr lang="en-GB" sz="7200" dirty="0"/>
          </a:p>
        </p:txBody>
      </p:sp>
      <p:sp>
        <p:nvSpPr>
          <p:cNvPr id="4" name="Slide Number Placeholder 3"/>
          <p:cNvSpPr>
            <a:spLocks noGrp="1"/>
          </p:cNvSpPr>
          <p:nvPr>
            <p:ph type="sldNum" sz="quarter" idx="5"/>
          </p:nvPr>
        </p:nvSpPr>
        <p:spPr/>
        <p:txBody>
          <a:bodyPr/>
          <a:lstStyle/>
          <a:p>
            <a:fld id="{D7E2B4B8-59F0-7547-9B2E-4841F0572E40}" type="slidenum">
              <a:rPr lang="en-CY" smtClean="0"/>
              <a:t>9</a:t>
            </a:fld>
            <a:endParaRPr lang="en-CY"/>
          </a:p>
        </p:txBody>
      </p:sp>
    </p:spTree>
    <p:extLst>
      <p:ext uri="{BB962C8B-B14F-4D97-AF65-F5344CB8AC3E}">
        <p14:creationId xmlns:p14="http://schemas.microsoft.com/office/powerpoint/2010/main" val="34037382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33179D-E8E9-E3EA-35D5-600D208EC14B}"/>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SE"/>
          </a:p>
        </p:txBody>
      </p:sp>
      <p:sp>
        <p:nvSpPr>
          <p:cNvPr id="3" name="Subtitle 2">
            <a:extLst>
              <a:ext uri="{FF2B5EF4-FFF2-40B4-BE49-F238E27FC236}">
                <a16:creationId xmlns:a16="http://schemas.microsoft.com/office/drawing/2014/main" id="{75B89B85-DB29-8CD7-3AAE-0C7D8A02AC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SE"/>
          </a:p>
        </p:txBody>
      </p:sp>
    </p:spTree>
    <p:extLst>
      <p:ext uri="{BB962C8B-B14F-4D97-AF65-F5344CB8AC3E}">
        <p14:creationId xmlns:p14="http://schemas.microsoft.com/office/powerpoint/2010/main" val="1845764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7307A5-4DC7-1BEC-3FDB-979134770DC9}"/>
              </a:ext>
            </a:extLst>
          </p:cNvPr>
          <p:cNvSpPr>
            <a:spLocks noGrp="1"/>
          </p:cNvSpPr>
          <p:nvPr>
            <p:ph type="title"/>
          </p:nvPr>
        </p:nvSpPr>
        <p:spPr/>
        <p:txBody>
          <a:bodyPr/>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8D4E0F90-C813-648E-2596-CCCDB1834445}"/>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927869CE-9132-EE61-FA52-BA7AD4776A40}"/>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6/3/24</a:t>
            </a:fld>
            <a:endParaRPr lang="en-SE"/>
          </a:p>
        </p:txBody>
      </p:sp>
      <p:sp>
        <p:nvSpPr>
          <p:cNvPr id="5" name="Footer Placeholder 4">
            <a:extLst>
              <a:ext uri="{FF2B5EF4-FFF2-40B4-BE49-F238E27FC236}">
                <a16:creationId xmlns:a16="http://schemas.microsoft.com/office/drawing/2014/main" id="{426063DB-CC34-9C76-201D-9521D56A93F8}"/>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6" name="Slide Number Placeholder 5">
            <a:extLst>
              <a:ext uri="{FF2B5EF4-FFF2-40B4-BE49-F238E27FC236}">
                <a16:creationId xmlns:a16="http://schemas.microsoft.com/office/drawing/2014/main" id="{408370E2-DD8D-4EB9-D006-29F9ABCEB149}"/>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33829659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787589-EAF7-7FD7-F2EC-6EBA2A3283E4}"/>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98F28D9D-9C67-F350-392F-B149C909434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8D2DD0BF-8FCE-1370-F91F-8098E20D0D50}"/>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6/3/24</a:t>
            </a:fld>
            <a:endParaRPr lang="en-SE"/>
          </a:p>
        </p:txBody>
      </p:sp>
      <p:sp>
        <p:nvSpPr>
          <p:cNvPr id="5" name="Footer Placeholder 4">
            <a:extLst>
              <a:ext uri="{FF2B5EF4-FFF2-40B4-BE49-F238E27FC236}">
                <a16:creationId xmlns:a16="http://schemas.microsoft.com/office/drawing/2014/main" id="{84033D41-00BB-F0AC-11EF-165F08B4ADBE}"/>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6" name="Slide Number Placeholder 5">
            <a:extLst>
              <a:ext uri="{FF2B5EF4-FFF2-40B4-BE49-F238E27FC236}">
                <a16:creationId xmlns:a16="http://schemas.microsoft.com/office/drawing/2014/main" id="{6344EC5C-F93C-2349-D975-91319D085E6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9205108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4F669-B068-836D-61D4-2A4838C78116}"/>
              </a:ext>
            </a:extLst>
          </p:cNvPr>
          <p:cNvSpPr>
            <a:spLocks noGrp="1"/>
          </p:cNvSpPr>
          <p:nvPr>
            <p:ph type="title"/>
          </p:nvPr>
        </p:nvSpPr>
        <p:spPr>
          <a:xfrm>
            <a:off x="838200" y="365125"/>
            <a:ext cx="10515600" cy="874395"/>
          </a:xfrm>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5F185C74-0254-0336-1B45-B061659A5D01}"/>
              </a:ext>
            </a:extLst>
          </p:cNvPr>
          <p:cNvSpPr>
            <a:spLocks noGrp="1"/>
          </p:cNvSpPr>
          <p:nvPr>
            <p:ph idx="1"/>
          </p:nvPr>
        </p:nvSpPr>
        <p:spPr>
          <a:xfrm>
            <a:off x="838200" y="1371600"/>
            <a:ext cx="10515600" cy="48053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3250598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DB3096-5530-0861-0508-3A56D9D70718}"/>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SE"/>
          </a:p>
        </p:txBody>
      </p:sp>
      <p:sp>
        <p:nvSpPr>
          <p:cNvPr id="3" name="Text Placeholder 2">
            <a:extLst>
              <a:ext uri="{FF2B5EF4-FFF2-40B4-BE49-F238E27FC236}">
                <a16:creationId xmlns:a16="http://schemas.microsoft.com/office/drawing/2014/main" id="{419DF0C6-F634-D4EC-8A3D-15565EF7ACE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Tree>
    <p:extLst>
      <p:ext uri="{BB962C8B-B14F-4D97-AF65-F5344CB8AC3E}">
        <p14:creationId xmlns:p14="http://schemas.microsoft.com/office/powerpoint/2010/main" val="3847118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E2962-CBB6-A5E1-9616-80A8151266CD}"/>
              </a:ext>
            </a:extLst>
          </p:cNvPr>
          <p:cNvSpPr>
            <a:spLocks noGrp="1"/>
          </p:cNvSpPr>
          <p:nvPr>
            <p:ph type="title"/>
          </p:nvPr>
        </p:nvSpPr>
        <p:spPr>
          <a:xfrm>
            <a:off x="838200" y="365125"/>
            <a:ext cx="10515600" cy="742315"/>
          </a:xfrm>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BBA233BE-4880-12D2-FA56-FC85E6CFDFED}"/>
              </a:ext>
            </a:extLst>
          </p:cNvPr>
          <p:cNvSpPr>
            <a:spLocks noGrp="1"/>
          </p:cNvSpPr>
          <p:nvPr>
            <p:ph sz="half" idx="1"/>
          </p:nvPr>
        </p:nvSpPr>
        <p:spPr>
          <a:xfrm>
            <a:off x="838200" y="1361440"/>
            <a:ext cx="5181600" cy="48155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Content Placeholder 3">
            <a:extLst>
              <a:ext uri="{FF2B5EF4-FFF2-40B4-BE49-F238E27FC236}">
                <a16:creationId xmlns:a16="http://schemas.microsoft.com/office/drawing/2014/main" id="{81BBFA12-D6DF-9E5F-5131-F67A929604E3}"/>
              </a:ext>
            </a:extLst>
          </p:cNvPr>
          <p:cNvSpPr>
            <a:spLocks noGrp="1"/>
          </p:cNvSpPr>
          <p:nvPr>
            <p:ph sz="half" idx="2"/>
          </p:nvPr>
        </p:nvSpPr>
        <p:spPr>
          <a:xfrm>
            <a:off x="6172200" y="1361440"/>
            <a:ext cx="5181600" cy="481552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1232968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67BA29-5628-36A3-2761-0E7FC6E0810C}"/>
              </a:ext>
            </a:extLst>
          </p:cNvPr>
          <p:cNvSpPr>
            <a:spLocks noGrp="1"/>
          </p:cNvSpPr>
          <p:nvPr>
            <p:ph type="title"/>
          </p:nvPr>
        </p:nvSpPr>
        <p:spPr>
          <a:xfrm>
            <a:off x="839788" y="365125"/>
            <a:ext cx="10515600" cy="1325563"/>
          </a:xfrm>
        </p:spPr>
        <p:txBody>
          <a:bodyPr/>
          <a:lstStyle/>
          <a:p>
            <a:r>
              <a:rPr lang="en-GB"/>
              <a:t>Click to edit Master title style</a:t>
            </a:r>
            <a:endParaRPr lang="en-SE"/>
          </a:p>
        </p:txBody>
      </p:sp>
      <p:sp>
        <p:nvSpPr>
          <p:cNvPr id="3" name="Text Placeholder 2">
            <a:extLst>
              <a:ext uri="{FF2B5EF4-FFF2-40B4-BE49-F238E27FC236}">
                <a16:creationId xmlns:a16="http://schemas.microsoft.com/office/drawing/2014/main" id="{CC3A6EB6-804D-D929-87AC-F81224EEE21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D7CE9EE-D558-A4DF-6E49-AF196192C3D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Text Placeholder 4">
            <a:extLst>
              <a:ext uri="{FF2B5EF4-FFF2-40B4-BE49-F238E27FC236}">
                <a16:creationId xmlns:a16="http://schemas.microsoft.com/office/drawing/2014/main" id="{A22AEEF9-3009-ECFE-1246-06D673405B3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B21157B5-6FB0-0FE1-6228-F1997AF07118}"/>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Date Placeholder 6">
            <a:extLst>
              <a:ext uri="{FF2B5EF4-FFF2-40B4-BE49-F238E27FC236}">
                <a16:creationId xmlns:a16="http://schemas.microsoft.com/office/drawing/2014/main" id="{C7B02BFE-CF35-6592-404A-0E1600F125B6}"/>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6/3/24</a:t>
            </a:fld>
            <a:endParaRPr lang="en-SE"/>
          </a:p>
        </p:txBody>
      </p:sp>
      <p:sp>
        <p:nvSpPr>
          <p:cNvPr id="8" name="Footer Placeholder 7">
            <a:extLst>
              <a:ext uri="{FF2B5EF4-FFF2-40B4-BE49-F238E27FC236}">
                <a16:creationId xmlns:a16="http://schemas.microsoft.com/office/drawing/2014/main" id="{D8A930C2-AFB0-D70C-A7DB-0AFAFEE480A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9" name="Slide Number Placeholder 8">
            <a:extLst>
              <a:ext uri="{FF2B5EF4-FFF2-40B4-BE49-F238E27FC236}">
                <a16:creationId xmlns:a16="http://schemas.microsoft.com/office/drawing/2014/main" id="{4DB32882-E567-3516-777B-1FB7A5BDB735}"/>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960400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E88BB7-0C64-AC13-8355-4B321CB049D3}"/>
              </a:ext>
            </a:extLst>
          </p:cNvPr>
          <p:cNvSpPr>
            <a:spLocks noGrp="1"/>
          </p:cNvSpPr>
          <p:nvPr>
            <p:ph type="title"/>
          </p:nvPr>
        </p:nvSpPr>
        <p:spPr/>
        <p:txBody>
          <a:bodyPr/>
          <a:lstStyle/>
          <a:p>
            <a:r>
              <a:rPr lang="en-GB"/>
              <a:t>Click to edit Master title style</a:t>
            </a:r>
            <a:endParaRPr lang="en-SE"/>
          </a:p>
        </p:txBody>
      </p:sp>
      <p:sp>
        <p:nvSpPr>
          <p:cNvPr id="3" name="Date Placeholder 2">
            <a:extLst>
              <a:ext uri="{FF2B5EF4-FFF2-40B4-BE49-F238E27FC236}">
                <a16:creationId xmlns:a16="http://schemas.microsoft.com/office/drawing/2014/main" id="{7979993E-B2FE-38A6-9365-78334A1A51C3}"/>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6/3/24</a:t>
            </a:fld>
            <a:endParaRPr lang="en-SE"/>
          </a:p>
        </p:txBody>
      </p:sp>
      <p:sp>
        <p:nvSpPr>
          <p:cNvPr id="4" name="Footer Placeholder 3">
            <a:extLst>
              <a:ext uri="{FF2B5EF4-FFF2-40B4-BE49-F238E27FC236}">
                <a16:creationId xmlns:a16="http://schemas.microsoft.com/office/drawing/2014/main" id="{586A1F94-D559-80C1-95D2-0856570B9393}"/>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5" name="Slide Number Placeholder 4">
            <a:extLst>
              <a:ext uri="{FF2B5EF4-FFF2-40B4-BE49-F238E27FC236}">
                <a16:creationId xmlns:a16="http://schemas.microsoft.com/office/drawing/2014/main" id="{0C92DB70-1391-1732-2CC3-BB2DEEEA0EB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41264756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F18C9CB-B793-99AB-AA1C-F8D162975C18}"/>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6/3/24</a:t>
            </a:fld>
            <a:endParaRPr lang="en-SE"/>
          </a:p>
        </p:txBody>
      </p:sp>
      <p:sp>
        <p:nvSpPr>
          <p:cNvPr id="3" name="Footer Placeholder 2">
            <a:extLst>
              <a:ext uri="{FF2B5EF4-FFF2-40B4-BE49-F238E27FC236}">
                <a16:creationId xmlns:a16="http://schemas.microsoft.com/office/drawing/2014/main" id="{4F21F578-1D3F-1983-2D46-0CA027B99EF9}"/>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4" name="Slide Number Placeholder 3">
            <a:extLst>
              <a:ext uri="{FF2B5EF4-FFF2-40B4-BE49-F238E27FC236}">
                <a16:creationId xmlns:a16="http://schemas.microsoft.com/office/drawing/2014/main" id="{00846DD7-663E-8D55-AE79-CE7021794BF4}"/>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7018808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F0088-7BEE-114C-47D2-7C75E421D6F3}"/>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Content Placeholder 2">
            <a:extLst>
              <a:ext uri="{FF2B5EF4-FFF2-40B4-BE49-F238E27FC236}">
                <a16:creationId xmlns:a16="http://schemas.microsoft.com/office/drawing/2014/main" id="{E281FE15-BED3-4A69-C520-7C4D8C5B00E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Text Placeholder 3">
            <a:extLst>
              <a:ext uri="{FF2B5EF4-FFF2-40B4-BE49-F238E27FC236}">
                <a16:creationId xmlns:a16="http://schemas.microsoft.com/office/drawing/2014/main" id="{B31A165C-8EDB-CB77-96EC-BEE223002F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F8D5828D-86AC-8E80-0618-7E5119BB7C3B}"/>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6/3/24</a:t>
            </a:fld>
            <a:endParaRPr lang="en-SE"/>
          </a:p>
        </p:txBody>
      </p:sp>
      <p:sp>
        <p:nvSpPr>
          <p:cNvPr id="6" name="Footer Placeholder 5">
            <a:extLst>
              <a:ext uri="{FF2B5EF4-FFF2-40B4-BE49-F238E27FC236}">
                <a16:creationId xmlns:a16="http://schemas.microsoft.com/office/drawing/2014/main" id="{F41FC49E-0B95-1ACB-11FE-932A3352D1A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7" name="Slide Number Placeholder 6">
            <a:extLst>
              <a:ext uri="{FF2B5EF4-FFF2-40B4-BE49-F238E27FC236}">
                <a16:creationId xmlns:a16="http://schemas.microsoft.com/office/drawing/2014/main" id="{2A459BAC-511D-50A7-5A19-87FF49189BF6}"/>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242974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9537C-4A27-EA8C-7671-C1B8B3187519}"/>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Picture Placeholder 2">
            <a:extLst>
              <a:ext uri="{FF2B5EF4-FFF2-40B4-BE49-F238E27FC236}">
                <a16:creationId xmlns:a16="http://schemas.microsoft.com/office/drawing/2014/main" id="{CE3BA6F3-D164-C635-D6FE-E6D0FBDCD9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5FDB5F6A-9E7A-4DBD-7561-3ABB1CDF4A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5081FD9-7B78-D626-212F-84DC21CE6E07}"/>
              </a:ext>
            </a:extLst>
          </p:cNvPr>
          <p:cNvSpPr>
            <a:spLocks noGrp="1"/>
          </p:cNvSpPr>
          <p:nvPr>
            <p:ph type="dt" sz="half" idx="10"/>
          </p:nvPr>
        </p:nvSpPr>
        <p:spPr>
          <a:xfrm>
            <a:off x="838200" y="6356350"/>
            <a:ext cx="2743200" cy="365125"/>
          </a:xfrm>
          <a:prstGeom prst="rect">
            <a:avLst/>
          </a:prstGeom>
        </p:spPr>
        <p:txBody>
          <a:bodyPr/>
          <a:lstStyle/>
          <a:p>
            <a:fld id="{5706EFCD-9E10-D444-B141-9B23EA676C6C}" type="datetimeFigureOut">
              <a:rPr lang="en-SE" smtClean="0"/>
              <a:t>6/3/24</a:t>
            </a:fld>
            <a:endParaRPr lang="en-SE"/>
          </a:p>
        </p:txBody>
      </p:sp>
      <p:sp>
        <p:nvSpPr>
          <p:cNvPr id="6" name="Footer Placeholder 5">
            <a:extLst>
              <a:ext uri="{FF2B5EF4-FFF2-40B4-BE49-F238E27FC236}">
                <a16:creationId xmlns:a16="http://schemas.microsoft.com/office/drawing/2014/main" id="{00AF957F-24B7-0B57-8FC3-B96A03172986}"/>
              </a:ext>
            </a:extLst>
          </p:cNvPr>
          <p:cNvSpPr>
            <a:spLocks noGrp="1"/>
          </p:cNvSpPr>
          <p:nvPr>
            <p:ph type="ftr" sz="quarter" idx="11"/>
          </p:nvPr>
        </p:nvSpPr>
        <p:spPr>
          <a:xfrm>
            <a:off x="4038600" y="6356350"/>
            <a:ext cx="4114800" cy="365125"/>
          </a:xfrm>
          <a:prstGeom prst="rect">
            <a:avLst/>
          </a:prstGeom>
        </p:spPr>
        <p:txBody>
          <a:bodyPr/>
          <a:lstStyle/>
          <a:p>
            <a:endParaRPr lang="en-SE"/>
          </a:p>
        </p:txBody>
      </p:sp>
      <p:sp>
        <p:nvSpPr>
          <p:cNvPr id="7" name="Slide Number Placeholder 6">
            <a:extLst>
              <a:ext uri="{FF2B5EF4-FFF2-40B4-BE49-F238E27FC236}">
                <a16:creationId xmlns:a16="http://schemas.microsoft.com/office/drawing/2014/main" id="{7034E2AA-53BF-1C4E-F268-4F6427E3BDDB}"/>
              </a:ext>
            </a:extLst>
          </p:cNvPr>
          <p:cNvSpPr>
            <a:spLocks noGrp="1"/>
          </p:cNvSpPr>
          <p:nvPr>
            <p:ph type="sldNum" sz="quarter" idx="12"/>
          </p:nvPr>
        </p:nvSpPr>
        <p:spPr>
          <a:xfrm>
            <a:off x="8610600" y="6356350"/>
            <a:ext cx="2743200" cy="365125"/>
          </a:xfrm>
          <a:prstGeom prst="rect">
            <a:avLst/>
          </a:prstGeom>
        </p:spPr>
        <p:txBody>
          <a:bodyPr/>
          <a:lstStyle/>
          <a:p>
            <a:fld id="{316871F5-4C52-B64A-ACD4-0F293C289581}" type="slidenum">
              <a:rPr lang="en-SE" smtClean="0"/>
              <a:t>‹#›</a:t>
            </a:fld>
            <a:endParaRPr lang="en-SE"/>
          </a:p>
        </p:txBody>
      </p:sp>
    </p:spTree>
    <p:extLst>
      <p:ext uri="{BB962C8B-B14F-4D97-AF65-F5344CB8AC3E}">
        <p14:creationId xmlns:p14="http://schemas.microsoft.com/office/powerpoint/2010/main" val="1254545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84F64-240D-C9B3-4318-EA03C8CB63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SE"/>
          </a:p>
        </p:txBody>
      </p:sp>
      <p:sp>
        <p:nvSpPr>
          <p:cNvPr id="3" name="Text Placeholder 2">
            <a:extLst>
              <a:ext uri="{FF2B5EF4-FFF2-40B4-BE49-F238E27FC236}">
                <a16:creationId xmlns:a16="http://schemas.microsoft.com/office/drawing/2014/main" id="{C1998B89-FF20-91B4-3503-8B6F258DF7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grpSp>
        <p:nvGrpSpPr>
          <p:cNvPr id="7" name="Group 6">
            <a:extLst>
              <a:ext uri="{FF2B5EF4-FFF2-40B4-BE49-F238E27FC236}">
                <a16:creationId xmlns:a16="http://schemas.microsoft.com/office/drawing/2014/main" id="{43CAFB99-334F-065D-1C77-534D9178CA71}"/>
              </a:ext>
            </a:extLst>
          </p:cNvPr>
          <p:cNvGrpSpPr/>
          <p:nvPr userDrawn="1"/>
        </p:nvGrpSpPr>
        <p:grpSpPr>
          <a:xfrm>
            <a:off x="179523" y="6121210"/>
            <a:ext cx="6520219" cy="633095"/>
            <a:chOff x="519728" y="10058718"/>
            <a:chExt cx="6520219" cy="633095"/>
          </a:xfrm>
        </p:grpSpPr>
        <p:pic>
          <p:nvPicPr>
            <p:cNvPr id="8" name="Picture 7">
              <a:extLst>
                <a:ext uri="{FF2B5EF4-FFF2-40B4-BE49-F238E27FC236}">
                  <a16:creationId xmlns:a16="http://schemas.microsoft.com/office/drawing/2014/main" id="{37173820-6D4F-B0C4-A30B-F7D0678B2B6A}"/>
                </a:ext>
              </a:extLst>
            </p:cNvPr>
            <p:cNvPicPr/>
            <p:nvPr userDrawn="1"/>
          </p:nvPicPr>
          <p:blipFill>
            <a:blip r:embed="rId13">
              <a:extLst>
                <a:ext uri="{28A0092B-C50C-407E-A947-70E740481C1C}">
                  <a14:useLocalDpi xmlns:a14="http://schemas.microsoft.com/office/drawing/2010/main" val="0"/>
                </a:ext>
              </a:extLst>
            </a:blip>
            <a:stretch>
              <a:fillRect/>
            </a:stretch>
          </p:blipFill>
          <p:spPr>
            <a:xfrm>
              <a:off x="519728" y="10058718"/>
              <a:ext cx="2218055" cy="633095"/>
            </a:xfrm>
            <a:prstGeom prst="rect">
              <a:avLst/>
            </a:prstGeom>
          </p:spPr>
        </p:pic>
        <p:sp>
          <p:nvSpPr>
            <p:cNvPr id="9" name="TextBox 8">
              <a:extLst>
                <a:ext uri="{FF2B5EF4-FFF2-40B4-BE49-F238E27FC236}">
                  <a16:creationId xmlns:a16="http://schemas.microsoft.com/office/drawing/2014/main" id="{1D579E16-F6AE-08E5-6699-4737ED30B6B0}"/>
                </a:ext>
              </a:extLst>
            </p:cNvPr>
            <p:cNvSpPr txBox="1"/>
            <p:nvPr userDrawn="1"/>
          </p:nvSpPr>
          <p:spPr>
            <a:xfrm>
              <a:off x="2796720" y="10142137"/>
              <a:ext cx="4243227" cy="461665"/>
            </a:xfrm>
            <a:prstGeom prst="rect">
              <a:avLst/>
            </a:prstGeom>
            <a:noFill/>
          </p:spPr>
          <p:txBody>
            <a:bodyPr wrap="square" rtlCol="0">
              <a:spAutoFit/>
            </a:bodyPr>
            <a:lstStyle/>
            <a:p>
              <a:r>
                <a:rPr lang="en-GB" sz="800"/>
                <a:t>Reference number: 618596-EPP-1-2020-1-SE-EPPKA2-CBHE-JP</a:t>
              </a:r>
              <a:br>
                <a:rPr lang="en-GB" sz="800"/>
              </a:br>
              <a:r>
                <a:rPr lang="en-GB" sz="800"/>
                <a:t>This publication [communication] reflects the views only of the authors, and the Commission cannot be held responsible for any use, which may be made of the information contained therein.</a:t>
              </a:r>
            </a:p>
          </p:txBody>
        </p:sp>
      </p:grpSp>
      <p:pic>
        <p:nvPicPr>
          <p:cNvPr id="10" name="Picture 9">
            <a:extLst>
              <a:ext uri="{FF2B5EF4-FFF2-40B4-BE49-F238E27FC236}">
                <a16:creationId xmlns:a16="http://schemas.microsoft.com/office/drawing/2014/main" id="{87B58126-C7BE-5D18-F25B-55D3658D4AEE}"/>
              </a:ext>
            </a:extLst>
          </p:cNvPr>
          <p:cNvPicPr>
            <a:picLocks noChangeAspect="1"/>
          </p:cNvPicPr>
          <p:nvPr userDrawn="1"/>
        </p:nvPicPr>
        <p:blipFill>
          <a:blip r:embed="rId14"/>
          <a:stretch>
            <a:fillRect/>
          </a:stretch>
        </p:blipFill>
        <p:spPr>
          <a:xfrm>
            <a:off x="11058439" y="5504807"/>
            <a:ext cx="1074143" cy="1309111"/>
          </a:xfrm>
          <a:prstGeom prst="rect">
            <a:avLst/>
          </a:prstGeom>
        </p:spPr>
      </p:pic>
    </p:spTree>
    <p:extLst>
      <p:ext uri="{BB962C8B-B14F-4D97-AF65-F5344CB8AC3E}">
        <p14:creationId xmlns:p14="http://schemas.microsoft.com/office/powerpoint/2010/main" val="476094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hyperlink" Target="https://www.alzscot.org/our-work/dementia-support/information-sheets/getting-to-know-me"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3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cdn.ps.emap.com/wp-content/uploads/sites/3/2020/12/201209-Achieving-person-centred-dementia-care-through-a-bio-psychosocial-model1.pdf"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F4CEB-918A-0472-B6E4-4689B9CD397B}"/>
              </a:ext>
            </a:extLst>
          </p:cNvPr>
          <p:cNvSpPr>
            <a:spLocks noGrp="1"/>
          </p:cNvSpPr>
          <p:nvPr>
            <p:ph type="ctrTitle"/>
          </p:nvPr>
        </p:nvSpPr>
        <p:spPr/>
        <p:txBody>
          <a:bodyPr>
            <a:normAutofit fontScale="90000"/>
          </a:bodyPr>
          <a:lstStyle/>
          <a:p>
            <a:r>
              <a:rPr lang="en-US" dirty="0"/>
              <a:t>Understanding neurodegenerative disorders from a psychological perspective</a:t>
            </a:r>
            <a:endParaRPr lang="en-SE"/>
          </a:p>
        </p:txBody>
      </p:sp>
      <p:sp>
        <p:nvSpPr>
          <p:cNvPr id="3" name="Subtitle 2">
            <a:extLst>
              <a:ext uri="{FF2B5EF4-FFF2-40B4-BE49-F238E27FC236}">
                <a16:creationId xmlns:a16="http://schemas.microsoft.com/office/drawing/2014/main" id="{D41D21B8-B733-D6AC-A679-00D982C92189}"/>
              </a:ext>
            </a:extLst>
          </p:cNvPr>
          <p:cNvSpPr>
            <a:spLocks noGrp="1"/>
          </p:cNvSpPr>
          <p:nvPr>
            <p:ph type="subTitle" idx="1"/>
          </p:nvPr>
        </p:nvSpPr>
        <p:spPr>
          <a:xfrm>
            <a:off x="1524000" y="3602038"/>
            <a:ext cx="9144000" cy="633095"/>
          </a:xfrm>
        </p:spPr>
        <p:txBody>
          <a:bodyPr>
            <a:normAutofit/>
          </a:bodyPr>
          <a:lstStyle/>
          <a:p>
            <a:r>
              <a:rPr lang="en-US"/>
              <a:t>Psychology</a:t>
            </a:r>
            <a:endParaRPr lang="en-SE"/>
          </a:p>
        </p:txBody>
      </p:sp>
      <p:sp>
        <p:nvSpPr>
          <p:cNvPr id="9" name="Subtitle 2">
            <a:extLst>
              <a:ext uri="{FF2B5EF4-FFF2-40B4-BE49-F238E27FC236}">
                <a16:creationId xmlns:a16="http://schemas.microsoft.com/office/drawing/2014/main" id="{5ADD9B8F-30B1-E9B3-FE6D-B4C2CCF58456}"/>
              </a:ext>
            </a:extLst>
          </p:cNvPr>
          <p:cNvSpPr txBox="1">
            <a:spLocks/>
          </p:cNvSpPr>
          <p:nvPr/>
        </p:nvSpPr>
        <p:spPr>
          <a:xfrm>
            <a:off x="1696949" y="4327208"/>
            <a:ext cx="9144000" cy="63309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a:t>Neapolis University Pafos, Cyprus</a:t>
            </a:r>
          </a:p>
        </p:txBody>
      </p:sp>
    </p:spTree>
    <p:extLst>
      <p:ext uri="{BB962C8B-B14F-4D97-AF65-F5344CB8AC3E}">
        <p14:creationId xmlns:p14="http://schemas.microsoft.com/office/powerpoint/2010/main" val="1161591771"/>
      </p:ext>
    </p:extLst>
  </p:cSld>
  <p:clrMapOvr>
    <a:masterClrMapping/>
  </p:clrMapOvr>
  <mc:AlternateContent xmlns:mc="http://schemas.openxmlformats.org/markup-compatibility/2006" xmlns:p14="http://schemas.microsoft.com/office/powerpoint/2010/main">
    <mc:Choice Requires="p14">
      <p:transition spd="slow" p14:dur="2000" advTm="32245"/>
    </mc:Choice>
    <mc:Fallback xmlns="">
      <p:transition spd="slow" advTm="3224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838200" y="681037"/>
            <a:ext cx="1051560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Y" sz="3600" dirty="0"/>
              <a:t>Attention</a:t>
            </a:r>
          </a:p>
        </p:txBody>
      </p:sp>
      <p:sp>
        <p:nvSpPr>
          <p:cNvPr id="3" name="Content Placeholder 2">
            <a:extLst>
              <a:ext uri="{FF2B5EF4-FFF2-40B4-BE49-F238E27FC236}">
                <a16:creationId xmlns:a16="http://schemas.microsoft.com/office/drawing/2014/main" id="{7C18B4C3-075A-AD3F-EAE1-44780924A1DC}"/>
              </a:ext>
            </a:extLst>
          </p:cNvPr>
          <p:cNvSpPr txBox="1">
            <a:spLocks/>
          </p:cNvSpPr>
          <p:nvPr/>
        </p:nvSpPr>
        <p:spPr>
          <a:xfrm>
            <a:off x="838200" y="1555432"/>
            <a:ext cx="10601528" cy="4066807"/>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rgbClr val="64759B"/>
                </a:solidFill>
                <a:effectLst/>
                <a:latin typeface="Calibri" panose="020F0502020204030204" pitchFamily="34" charset="0"/>
                <a:ea typeface="Calibri" panose="020F0502020204030204" pitchFamily="34" charset="0"/>
                <a:cs typeface="Times New Roman" panose="02020603050405020304" pitchFamily="18" charset="0"/>
              </a:rPr>
              <a:t>Attention refers to our ability to concentrate, at any one instant, on what is important and selectively shut out the other information which is constantly being provided by our senses and thoughts.</a:t>
            </a:r>
            <a:endParaRPr lang="en-GB" sz="1800" b="1" dirty="0">
              <a:solidFill>
                <a:srgbClr val="64759B"/>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Think about holding a conversation in a bustling environment or reading a book for an extended period. These tasks require sustained attention, the ability to focus on one thing and ignore distractions. For many individuals with neurodegenerative disorders, controlling attention becomes increasingly challenging. Their ability to filter out distractions and maintain focus diminishes over time.</a:t>
            </a:r>
          </a:p>
          <a:p>
            <a:pPr marL="0" indent="0">
              <a:buNone/>
            </a:pPr>
            <a:endParaRPr lang="en-GB" sz="1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Examples of behaviours linked to impaired attention:</a:t>
            </a:r>
            <a:endParaRPr lang="en-GB" sz="1800" b="1" dirty="0">
              <a:latin typeface="Calibri" panose="020F0502020204030204" pitchFamily="34" charset="0"/>
              <a:ea typeface="Calibri" panose="020F0502020204030204" pitchFamily="34" charset="0"/>
              <a:cs typeface="Times New Roman" panose="02020603050405020304" pitchFamily="18" charset="0"/>
            </a:endParaRPr>
          </a:p>
          <a:p>
            <a:pPr marL="342900" indent="-342900">
              <a:buFont typeface="+mj-lt"/>
              <a:buAutoNum type="arabicPeriod"/>
            </a:pPr>
            <a:r>
              <a:rPr lang="en-GB" sz="1800" b="1" dirty="0">
                <a:effectLst/>
                <a:latin typeface="Calibri" panose="020F0502020204030204" pitchFamily="34" charset="0"/>
                <a:ea typeface="Calibri" panose="020F0502020204030204" pitchFamily="34" charset="0"/>
                <a:cs typeface="Times New Roman" panose="02020603050405020304" pitchFamily="18" charset="0"/>
              </a:rPr>
              <a:t>Wandering and Disorientation: </a:t>
            </a:r>
            <a:r>
              <a:rPr lang="en-GB" sz="1800" dirty="0">
                <a:effectLst/>
                <a:latin typeface="Calibri" panose="020F0502020204030204" pitchFamily="34" charset="0"/>
                <a:ea typeface="Calibri" panose="020F0502020204030204" pitchFamily="34" charset="0"/>
                <a:cs typeface="Times New Roman" panose="02020603050405020304" pitchFamily="18" charset="0"/>
              </a:rPr>
              <a:t>Many individuals with neurodegenerative diseases, such as Alzheimer's disease, may exhibit wandering behaviour. They might become disoriented and lose track of their location, even in familiar places. This behaviour is often linked to impaired attention and the inability to maintain a clear sense of direction and purpose. </a:t>
            </a:r>
          </a:p>
          <a:p>
            <a:pPr marL="342900" indent="-342900">
              <a:buFont typeface="+mj-lt"/>
              <a:buAutoNum type="arabicPeriod"/>
            </a:pPr>
            <a:r>
              <a:rPr lang="en-GB" sz="1800" b="1" dirty="0">
                <a:effectLst/>
                <a:latin typeface="Calibri" panose="020F0502020204030204" pitchFamily="34" charset="0"/>
                <a:ea typeface="Calibri" panose="020F0502020204030204" pitchFamily="34" charset="0"/>
                <a:cs typeface="Times New Roman" panose="02020603050405020304" pitchFamily="18" charset="0"/>
              </a:rPr>
              <a:t>Repetitive Questioning: </a:t>
            </a:r>
            <a:r>
              <a:rPr lang="en-GB" sz="1800" dirty="0">
                <a:effectLst/>
                <a:latin typeface="Calibri" panose="020F0502020204030204" pitchFamily="34" charset="0"/>
                <a:ea typeface="Calibri" panose="020F0502020204030204" pitchFamily="34" charset="0"/>
                <a:cs typeface="Times New Roman" panose="02020603050405020304" pitchFamily="18" charset="0"/>
              </a:rPr>
              <a:t>Repetitive questioning is a common behaviour seen in individuals with impaired attention, particularly in Alzheimer's disease. They may repeatedly ask the same question, forgetting that they've already received an answer. This behaviour can be frustrating for both the affected individual and their caregivers, as it reflects their difficulty in sustaining attention and memory recall.</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3193328"/>
      </p:ext>
    </p:extLst>
  </p:cSld>
  <p:clrMapOvr>
    <a:masterClrMapping/>
  </p:clrMapOvr>
  <mc:AlternateContent xmlns:mc="http://schemas.openxmlformats.org/markup-compatibility/2006" xmlns:p14="http://schemas.microsoft.com/office/powerpoint/2010/main">
    <mc:Choice Requires="p14">
      <p:transition spd="slow" p14:dur="2000" advTm="98837"/>
    </mc:Choice>
    <mc:Fallback xmlns="">
      <p:transition spd="slow" advTm="9883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838200" y="681037"/>
            <a:ext cx="1051560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Y" sz="3600" dirty="0"/>
              <a:t>Attention (cont.)</a:t>
            </a:r>
          </a:p>
        </p:txBody>
      </p:sp>
      <p:sp>
        <p:nvSpPr>
          <p:cNvPr id="3" name="Content Placeholder 2">
            <a:extLst>
              <a:ext uri="{FF2B5EF4-FFF2-40B4-BE49-F238E27FC236}">
                <a16:creationId xmlns:a16="http://schemas.microsoft.com/office/drawing/2014/main" id="{7C18B4C3-075A-AD3F-EAE1-44780924A1DC}"/>
              </a:ext>
            </a:extLst>
          </p:cNvPr>
          <p:cNvSpPr txBox="1">
            <a:spLocks/>
          </p:cNvSpPr>
          <p:nvPr/>
        </p:nvSpPr>
        <p:spPr>
          <a:xfrm>
            <a:off x="838200" y="1555432"/>
            <a:ext cx="10601528" cy="429672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Attention deficits in individuals with neurodegenerative disorders can have cultural and personal variations, but they are generally challenging and frustrating. Imagine Priya, who is facing attention deficits due to a neurodegenerative disorder. Before the onset of her neurodegenerative disorder, Priya was known for her attention to detail and her ability to juggle multiple tasks efficiently. She managed her household, including preparing traditional Sri Lankan meals, with precision. However, as the neurodegenerative disorder progresses, attention deficits become a significant part of her daily life:</a:t>
            </a:r>
          </a:p>
          <a:p>
            <a:pPr marL="0" indent="0">
              <a:buNone/>
            </a:pPr>
            <a:r>
              <a:rPr lang="en-GB" sz="1400" b="1" dirty="0">
                <a:effectLst/>
                <a:latin typeface="Calibri" panose="020F0502020204030204" pitchFamily="34" charset="0"/>
                <a:ea typeface="Calibri" panose="020F0502020204030204" pitchFamily="34" charset="0"/>
                <a:cs typeface="Times New Roman" panose="02020603050405020304" pitchFamily="18" charset="0"/>
              </a:rPr>
              <a:t>Difficulty in Preparing Meals</a:t>
            </a:r>
            <a:r>
              <a:rPr lang="en-GB" sz="1400" dirty="0">
                <a:effectLst/>
                <a:latin typeface="Calibri" panose="020F0502020204030204" pitchFamily="34" charset="0"/>
                <a:ea typeface="Calibri" panose="020F0502020204030204" pitchFamily="34" charset="0"/>
                <a:cs typeface="Times New Roman" panose="02020603050405020304" pitchFamily="18" charset="0"/>
              </a:rPr>
              <a:t>: Priya, who once effortlessly prepared intricate Sri Lankan dishes, now finds it challenging to focus on the cooking process. She may forget important steps in a recipe or leave ingredients out of a dish, resulting in a change in the taste and quality of the traditional meals she once excelled at making.</a:t>
            </a:r>
          </a:p>
          <a:p>
            <a:pPr marL="0" indent="0">
              <a:buNone/>
            </a:pPr>
            <a:r>
              <a:rPr lang="en-GB" sz="1400" b="1" dirty="0">
                <a:effectLst/>
                <a:latin typeface="Calibri" panose="020F0502020204030204" pitchFamily="34" charset="0"/>
                <a:ea typeface="Calibri" panose="020F0502020204030204" pitchFamily="34" charset="0"/>
                <a:cs typeface="Times New Roman" panose="02020603050405020304" pitchFamily="18" charset="0"/>
              </a:rPr>
              <a:t>Memory and Recipe Forgetting: </a:t>
            </a:r>
            <a:r>
              <a:rPr lang="en-GB" sz="1400" dirty="0">
                <a:effectLst/>
                <a:latin typeface="Calibri" panose="020F0502020204030204" pitchFamily="34" charset="0"/>
                <a:ea typeface="Calibri" panose="020F0502020204030204" pitchFamily="34" charset="0"/>
                <a:cs typeface="Times New Roman" panose="02020603050405020304" pitchFamily="18" charset="0"/>
              </a:rPr>
              <a:t>Priya starts forgetting family recipes that have been passed down through generations. She might forget the key ingredients or the sequence of cooking techniques required for a particular dish. This is not only frustrating but can also affect the cultural heritage she valued.</a:t>
            </a:r>
          </a:p>
          <a:p>
            <a:pPr marL="0" indent="0">
              <a:buNone/>
            </a:pPr>
            <a:r>
              <a:rPr lang="en-GB" sz="1400" b="1" dirty="0">
                <a:effectLst/>
                <a:latin typeface="Calibri" panose="020F0502020204030204" pitchFamily="34" charset="0"/>
                <a:ea typeface="Calibri" panose="020F0502020204030204" pitchFamily="34" charset="0"/>
                <a:cs typeface="Times New Roman" panose="02020603050405020304" pitchFamily="18" charset="0"/>
              </a:rPr>
              <a:t>Social Awkwardness: </a:t>
            </a:r>
            <a:r>
              <a:rPr lang="en-GB" sz="1400" dirty="0">
                <a:effectLst/>
                <a:latin typeface="Calibri" panose="020F0502020204030204" pitchFamily="34" charset="0"/>
                <a:ea typeface="Calibri" panose="020F0502020204030204" pitchFamily="34" charset="0"/>
                <a:cs typeface="Times New Roman" panose="02020603050405020304" pitchFamily="18" charset="0"/>
              </a:rPr>
              <a:t>In social gatherings and family events, Priya's attention deficits become evident. She might struggle to participate in conversations, often losing track of what is being discussed. This can lead to social isolation and feeling disconnected from her cultural community.</a:t>
            </a:r>
          </a:p>
          <a:p>
            <a:pPr marL="0" indent="0">
              <a:buNone/>
            </a:pPr>
            <a:r>
              <a:rPr lang="en-GB" sz="1400" b="1" dirty="0">
                <a:effectLst/>
                <a:latin typeface="Calibri" panose="020F0502020204030204" pitchFamily="34" charset="0"/>
                <a:ea typeface="Calibri" panose="020F0502020204030204" pitchFamily="34" charset="0"/>
                <a:cs typeface="Times New Roman" panose="02020603050405020304" pitchFamily="18" charset="0"/>
              </a:rPr>
              <a:t>Difficulty Managing Household Finances: </a:t>
            </a:r>
            <a:r>
              <a:rPr lang="en-GB" sz="1400" dirty="0">
                <a:effectLst/>
                <a:latin typeface="Calibri" panose="020F0502020204030204" pitchFamily="34" charset="0"/>
                <a:ea typeface="Calibri" panose="020F0502020204030204" pitchFamily="34" charset="0"/>
                <a:cs typeface="Times New Roman" panose="02020603050405020304" pitchFamily="18" charset="0"/>
              </a:rPr>
              <a:t>Handling finances and budgeting, which were once well within her capabilities, become overwhelming. She might forget to pay bills or misplace important financial documents, leading to stress and uncertainty.</a:t>
            </a:r>
          </a:p>
          <a:p>
            <a:pPr marL="0" indent="0">
              <a:buNone/>
            </a:pPr>
            <a:r>
              <a:rPr lang="en-GB" sz="1400" b="1" dirty="0">
                <a:effectLst/>
                <a:latin typeface="Calibri" panose="020F0502020204030204" pitchFamily="34" charset="0"/>
                <a:ea typeface="Calibri" panose="020F0502020204030204" pitchFamily="34" charset="0"/>
                <a:cs typeface="Times New Roman" panose="02020603050405020304" pitchFamily="18" charset="0"/>
              </a:rPr>
              <a:t>Language and Communication Challenges: </a:t>
            </a:r>
            <a:r>
              <a:rPr lang="en-GB" sz="1400" dirty="0">
                <a:effectLst/>
                <a:latin typeface="Calibri" panose="020F0502020204030204" pitchFamily="34" charset="0"/>
                <a:ea typeface="Calibri" panose="020F0502020204030204" pitchFamily="34" charset="0"/>
                <a:cs typeface="Times New Roman" panose="02020603050405020304" pitchFamily="18" charset="0"/>
              </a:rPr>
              <a:t>Priya may experience difficulties in comprehending and responding to communication in her native Sinhala or Tamil languages. Conversations that were once fluid become fragmented and confusing, affecting her ability to connect with her family and community.</a:t>
            </a:r>
          </a:p>
          <a:p>
            <a:pPr marL="0" indent="0">
              <a:buNone/>
            </a:pPr>
            <a:r>
              <a:rPr lang="en-GB" sz="1400" b="1" dirty="0">
                <a:effectLst/>
                <a:latin typeface="Calibri" panose="020F0502020204030204" pitchFamily="34" charset="0"/>
                <a:ea typeface="Calibri" panose="020F0502020204030204" pitchFamily="34" charset="0"/>
                <a:cs typeface="Times New Roman" panose="02020603050405020304" pitchFamily="18" charset="0"/>
              </a:rPr>
              <a:t>Loss of Cultural Engagement: </a:t>
            </a:r>
            <a:r>
              <a:rPr lang="en-GB" sz="1400" dirty="0">
                <a:effectLst/>
                <a:latin typeface="Calibri" panose="020F0502020204030204" pitchFamily="34" charset="0"/>
                <a:ea typeface="Calibri" panose="020F0502020204030204" pitchFamily="34" charset="0"/>
                <a:cs typeface="Times New Roman" panose="02020603050405020304" pitchFamily="18" charset="0"/>
              </a:rPr>
              <a:t>Priya's attention deficits can result in a diminished engagement with Sri Lankan cultural activities and traditions. She might find it challenging to participate in religious ceremonies, festivals, and other cultural events that were once integral to her life.</a:t>
            </a:r>
          </a:p>
        </p:txBody>
      </p:sp>
    </p:spTree>
    <p:extLst>
      <p:ext uri="{BB962C8B-B14F-4D97-AF65-F5344CB8AC3E}">
        <p14:creationId xmlns:p14="http://schemas.microsoft.com/office/powerpoint/2010/main" val="1328434645"/>
      </p:ext>
    </p:extLst>
  </p:cSld>
  <p:clrMapOvr>
    <a:masterClrMapping/>
  </p:clrMapOvr>
  <mc:AlternateContent xmlns:mc="http://schemas.openxmlformats.org/markup-compatibility/2006" xmlns:p14="http://schemas.microsoft.com/office/powerpoint/2010/main">
    <mc:Choice Requires="p14">
      <p:transition spd="slow" p14:dur="2000" advTm="215136"/>
    </mc:Choice>
    <mc:Fallback xmlns="">
      <p:transition spd="slow" advTm="215136"/>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838200" y="681037"/>
            <a:ext cx="1051560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Y" sz="3600" dirty="0"/>
              <a:t>Language</a:t>
            </a:r>
          </a:p>
        </p:txBody>
      </p:sp>
      <p:sp>
        <p:nvSpPr>
          <p:cNvPr id="2" name="Content Placeholder 2">
            <a:extLst>
              <a:ext uri="{FF2B5EF4-FFF2-40B4-BE49-F238E27FC236}">
                <a16:creationId xmlns:a16="http://schemas.microsoft.com/office/drawing/2014/main" id="{D361CE69-05AC-DEF1-E2AD-2D6642E1E37E}"/>
              </a:ext>
            </a:extLst>
          </p:cNvPr>
          <p:cNvSpPr txBox="1">
            <a:spLocks/>
          </p:cNvSpPr>
          <p:nvPr/>
        </p:nvSpPr>
        <p:spPr>
          <a:xfrm>
            <a:off x="838200" y="1677352"/>
            <a:ext cx="4206240" cy="4066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rgbClr val="64759B"/>
                </a:solidFill>
                <a:effectLst/>
                <a:latin typeface="Calibri" panose="020F0502020204030204" pitchFamily="34" charset="0"/>
                <a:ea typeface="Calibri" panose="020F0502020204030204" pitchFamily="34" charset="0"/>
                <a:cs typeface="Times New Roman" panose="02020603050405020304" pitchFamily="18" charset="0"/>
              </a:rPr>
              <a:t>Language functions include the ability to understand written or spoken language, i.e. reading and listening to a conversation, and to express language by speaking and writing. </a:t>
            </a:r>
          </a:p>
        </p:txBody>
      </p:sp>
      <p:sp>
        <p:nvSpPr>
          <p:cNvPr id="5" name="TextBox 4">
            <a:extLst>
              <a:ext uri="{FF2B5EF4-FFF2-40B4-BE49-F238E27FC236}">
                <a16:creationId xmlns:a16="http://schemas.microsoft.com/office/drawing/2014/main" id="{B3859E1A-6D8F-B441-CC4A-317D44E1CE47}"/>
              </a:ext>
            </a:extLst>
          </p:cNvPr>
          <p:cNvSpPr txBox="1"/>
          <p:nvPr/>
        </p:nvSpPr>
        <p:spPr>
          <a:xfrm>
            <a:off x="5623560" y="1677352"/>
            <a:ext cx="6096000" cy="4093428"/>
          </a:xfrm>
          <a:prstGeom prst="rect">
            <a:avLst/>
          </a:prstGeom>
          <a:noFill/>
        </p:spPr>
        <p:txBody>
          <a:bodyPr wrap="square">
            <a:spAutoFit/>
          </a:bodyPr>
          <a:lstStyle/>
          <a:p>
            <a:pPr marL="0" indent="0">
              <a:buNone/>
            </a:pPr>
            <a:r>
              <a:rPr lang="en-GB" sz="2000" dirty="0">
                <a:latin typeface="Calibri" panose="020F0502020204030204" pitchFamily="34" charset="0"/>
                <a:cs typeface="Times New Roman" panose="02020603050405020304" pitchFamily="18" charset="0"/>
              </a:rPr>
              <a:t>Language also includes knowledge of word meanings, objects, people and facts about the world, i.e. knowing that a dog has four legs, is furry and barks; this is referred to as semantic memory. People with semantic memory difficulties tend to present with language problems, for example, word finding difficulties, often referred to as a ‘tip of the tongue’ phenomenon.</a:t>
            </a:r>
          </a:p>
          <a:p>
            <a:pPr marL="0" indent="0">
              <a:buNone/>
            </a:pPr>
            <a:endParaRPr lang="en-GB" sz="2000" dirty="0">
              <a:latin typeface="Calibri" panose="020F0502020204030204" pitchFamily="34" charset="0"/>
              <a:cs typeface="Times New Roman" panose="02020603050405020304" pitchFamily="18" charset="0"/>
            </a:endParaRPr>
          </a:p>
          <a:p>
            <a:pPr marL="0" indent="0">
              <a:buNone/>
            </a:pPr>
            <a:r>
              <a:rPr lang="en-GB" sz="2000" dirty="0">
                <a:latin typeface="Calibri" panose="020F0502020204030204" pitchFamily="34" charset="0"/>
                <a:cs typeface="Times New Roman" panose="02020603050405020304" pitchFamily="18" charset="0"/>
              </a:rPr>
              <a:t>Effective communication also requires the ability to understand ‘non-verbal’ communication such as understanding humour and sarcasm; recognising emotions in faces and speech; and understanding conversation rules (e.g. turn-taking). </a:t>
            </a:r>
          </a:p>
        </p:txBody>
      </p:sp>
      <p:pic>
        <p:nvPicPr>
          <p:cNvPr id="10" name="Picture 9">
            <a:extLst>
              <a:ext uri="{FF2B5EF4-FFF2-40B4-BE49-F238E27FC236}">
                <a16:creationId xmlns:a16="http://schemas.microsoft.com/office/drawing/2014/main" id="{9E2A4C8C-C2CA-325D-0FD2-E03A8A35BACF}"/>
              </a:ext>
            </a:extLst>
          </p:cNvPr>
          <p:cNvPicPr>
            <a:picLocks noChangeAspect="1"/>
          </p:cNvPicPr>
          <p:nvPr/>
        </p:nvPicPr>
        <p:blipFill>
          <a:blip r:embed="rId3"/>
          <a:stretch>
            <a:fillRect/>
          </a:stretch>
        </p:blipFill>
        <p:spPr>
          <a:xfrm>
            <a:off x="1127760" y="3384414"/>
            <a:ext cx="3337560" cy="2481665"/>
          </a:xfrm>
          <a:prstGeom prst="rect">
            <a:avLst/>
          </a:prstGeom>
        </p:spPr>
      </p:pic>
    </p:spTree>
    <p:extLst>
      <p:ext uri="{BB962C8B-B14F-4D97-AF65-F5344CB8AC3E}">
        <p14:creationId xmlns:p14="http://schemas.microsoft.com/office/powerpoint/2010/main" val="614786322"/>
      </p:ext>
    </p:extLst>
  </p:cSld>
  <p:clrMapOvr>
    <a:masterClrMapping/>
  </p:clrMapOvr>
  <mc:AlternateContent xmlns:mc="http://schemas.openxmlformats.org/markup-compatibility/2006" xmlns:p14="http://schemas.microsoft.com/office/powerpoint/2010/main">
    <mc:Choice Requires="p14">
      <p:transition spd="slow" p14:dur="2000" advTm="54528"/>
    </mc:Choice>
    <mc:Fallback xmlns="">
      <p:transition spd="slow" advTm="54528"/>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838200" y="681037"/>
            <a:ext cx="1051560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Y" sz="3600" dirty="0"/>
              <a:t>Language (cont.)</a:t>
            </a:r>
          </a:p>
        </p:txBody>
      </p:sp>
      <p:sp>
        <p:nvSpPr>
          <p:cNvPr id="2" name="Content Placeholder 2">
            <a:extLst>
              <a:ext uri="{FF2B5EF4-FFF2-40B4-BE49-F238E27FC236}">
                <a16:creationId xmlns:a16="http://schemas.microsoft.com/office/drawing/2014/main" id="{D361CE69-05AC-DEF1-E2AD-2D6642E1E37E}"/>
              </a:ext>
            </a:extLst>
          </p:cNvPr>
          <p:cNvSpPr txBox="1">
            <a:spLocks/>
          </p:cNvSpPr>
          <p:nvPr/>
        </p:nvSpPr>
        <p:spPr>
          <a:xfrm>
            <a:off x="5364480" y="1555432"/>
            <a:ext cx="6248400" cy="4145280"/>
          </a:xfrm>
          <a:prstGeom prst="rect">
            <a:avLst/>
          </a:prstGeom>
        </p:spPr>
        <p:txBody>
          <a:bodyPr vert="horz" lIns="91440" tIns="45720" rIns="91440" bIns="45720" rtlCol="0">
            <a:normAutofit fontScale="7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600" b="1" dirty="0"/>
              <a:t>Difficulty with Word Finding: </a:t>
            </a:r>
            <a:r>
              <a:rPr lang="en-GB" sz="2600" dirty="0"/>
              <a:t>People may struggle to find and articulate words, experiencing "tip-of-the-tongue" moments.</a:t>
            </a:r>
          </a:p>
          <a:p>
            <a:pPr marL="0" indent="0">
              <a:buNone/>
            </a:pPr>
            <a:r>
              <a:rPr lang="en-GB" sz="2600" b="1" dirty="0"/>
              <a:t>Incoherent Speech: </a:t>
            </a:r>
            <a:r>
              <a:rPr lang="en-GB" sz="2600" dirty="0"/>
              <a:t>Speech can become fragmented and incoherent, with difficulty forming sentences and organizing thoughts.</a:t>
            </a:r>
          </a:p>
          <a:p>
            <a:pPr marL="0" indent="0">
              <a:buNone/>
            </a:pPr>
            <a:r>
              <a:rPr lang="en-GB" sz="2600" b="1" dirty="0"/>
              <a:t>Agrammatism: </a:t>
            </a:r>
            <a:r>
              <a:rPr lang="en-GB" sz="2600" dirty="0"/>
              <a:t>Difficulty using proper grammar and syntax can lead to disjointed speech.</a:t>
            </a:r>
          </a:p>
          <a:p>
            <a:pPr marL="0" indent="0">
              <a:buNone/>
            </a:pPr>
            <a:r>
              <a:rPr lang="en-GB" sz="2600" b="1" dirty="0"/>
              <a:t>Loss of Vocabulary: </a:t>
            </a:r>
            <a:r>
              <a:rPr lang="en-GB" sz="2600" dirty="0"/>
              <a:t>Patients may forget words and their meanings, leading to a reduced vocabulary.</a:t>
            </a:r>
          </a:p>
          <a:p>
            <a:pPr marL="0" indent="0">
              <a:buNone/>
            </a:pPr>
            <a:r>
              <a:rPr lang="en-GB" sz="2600" b="1" dirty="0"/>
              <a:t>Impaired Comprehension: </a:t>
            </a:r>
            <a:r>
              <a:rPr lang="en-GB" sz="2600" dirty="0"/>
              <a:t>Understanding spoken or written language can become challenging, resulting in confusion and miscommunication.</a:t>
            </a:r>
          </a:p>
          <a:p>
            <a:pPr marL="0" indent="0">
              <a:buNone/>
            </a:pPr>
            <a:r>
              <a:rPr lang="en-GB" sz="2600" b="1" dirty="0"/>
              <a:t>Inappropriate Speech: </a:t>
            </a:r>
            <a:r>
              <a:rPr lang="en-GB" sz="2600" dirty="0"/>
              <a:t>Patients may exhibit socially inappropriate or offensive language due to disinhibition.</a:t>
            </a:r>
          </a:p>
          <a:p>
            <a:pPr marL="0" indent="0">
              <a:buNone/>
            </a:pPr>
            <a:r>
              <a:rPr lang="en-GB" sz="2600" b="1" dirty="0"/>
              <a:t>Difficulty Reading and Writing: </a:t>
            </a:r>
            <a:r>
              <a:rPr lang="en-GB" sz="2600" dirty="0"/>
              <a:t>Neurodegenerative disorders can affect reading and writing skills, making it hard to communicate through text.</a:t>
            </a:r>
            <a:endParaRPr lang="en-CY" sz="2600" dirty="0"/>
          </a:p>
        </p:txBody>
      </p:sp>
      <p:pic>
        <p:nvPicPr>
          <p:cNvPr id="4" name="Picture 3">
            <a:extLst>
              <a:ext uri="{FF2B5EF4-FFF2-40B4-BE49-F238E27FC236}">
                <a16:creationId xmlns:a16="http://schemas.microsoft.com/office/drawing/2014/main" id="{5ADEE260-7990-9F84-149C-081456488863}"/>
              </a:ext>
            </a:extLst>
          </p:cNvPr>
          <p:cNvPicPr>
            <a:picLocks noChangeAspect="1"/>
          </p:cNvPicPr>
          <p:nvPr/>
        </p:nvPicPr>
        <p:blipFill rotWithShape="1">
          <a:blip r:embed="rId3"/>
          <a:srcRect t="2401"/>
          <a:stretch/>
        </p:blipFill>
        <p:spPr>
          <a:xfrm>
            <a:off x="978108" y="2867500"/>
            <a:ext cx="3850223" cy="2803208"/>
          </a:xfrm>
          <a:prstGeom prst="rect">
            <a:avLst/>
          </a:prstGeom>
        </p:spPr>
      </p:pic>
      <p:sp>
        <p:nvSpPr>
          <p:cNvPr id="6" name="TextBox 5">
            <a:extLst>
              <a:ext uri="{FF2B5EF4-FFF2-40B4-BE49-F238E27FC236}">
                <a16:creationId xmlns:a16="http://schemas.microsoft.com/office/drawing/2014/main" id="{12435E0C-BDDF-8FD7-2EA1-87477151C142}"/>
              </a:ext>
            </a:extLst>
          </p:cNvPr>
          <p:cNvSpPr txBox="1"/>
          <p:nvPr/>
        </p:nvSpPr>
        <p:spPr>
          <a:xfrm>
            <a:off x="838200" y="1555432"/>
            <a:ext cx="4130040" cy="707886"/>
          </a:xfrm>
          <a:prstGeom prst="rect">
            <a:avLst/>
          </a:prstGeom>
          <a:noFill/>
        </p:spPr>
        <p:txBody>
          <a:bodyPr wrap="square">
            <a:spAutoFit/>
          </a:bodyPr>
          <a:lstStyle/>
          <a:p>
            <a:pPr marL="0" indent="0">
              <a:buNone/>
            </a:pPr>
            <a:r>
              <a:rPr lang="en-GB" sz="2000" b="1" dirty="0">
                <a:solidFill>
                  <a:srgbClr val="64759B"/>
                </a:solidFill>
              </a:rPr>
              <a:t>Neurodegenerative disorders can impair language in various ways.</a:t>
            </a:r>
          </a:p>
        </p:txBody>
      </p:sp>
    </p:spTree>
    <p:extLst>
      <p:ext uri="{BB962C8B-B14F-4D97-AF65-F5344CB8AC3E}">
        <p14:creationId xmlns:p14="http://schemas.microsoft.com/office/powerpoint/2010/main" val="644699240"/>
      </p:ext>
    </p:extLst>
  </p:cSld>
  <p:clrMapOvr>
    <a:masterClrMapping/>
  </p:clrMapOvr>
  <mc:AlternateContent xmlns:mc="http://schemas.openxmlformats.org/markup-compatibility/2006" xmlns:p14="http://schemas.microsoft.com/office/powerpoint/2010/main">
    <mc:Choice Requires="p14">
      <p:transition spd="slow" p14:dur="2000" advTm="72725"/>
    </mc:Choice>
    <mc:Fallback xmlns="">
      <p:transition spd="slow" advTm="72725"/>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838200" y="681037"/>
            <a:ext cx="1051560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Y" sz="3600" dirty="0"/>
              <a:t>Language (cont.)</a:t>
            </a:r>
          </a:p>
        </p:txBody>
      </p:sp>
      <p:sp>
        <p:nvSpPr>
          <p:cNvPr id="3" name="Content Placeholder 2">
            <a:extLst>
              <a:ext uri="{FF2B5EF4-FFF2-40B4-BE49-F238E27FC236}">
                <a16:creationId xmlns:a16="http://schemas.microsoft.com/office/drawing/2014/main" id="{7C18B4C3-075A-AD3F-EAE1-44780924A1DC}"/>
              </a:ext>
            </a:extLst>
          </p:cNvPr>
          <p:cNvSpPr txBox="1">
            <a:spLocks/>
          </p:cNvSpPr>
          <p:nvPr/>
        </p:nvSpPr>
        <p:spPr>
          <a:xfrm>
            <a:off x="924128" y="1555432"/>
            <a:ext cx="10515600" cy="4320712"/>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effectLst/>
                <a:latin typeface="Calibri" panose="020F0502020204030204" pitchFamily="34" charset="0"/>
                <a:ea typeface="Calibri" panose="020F0502020204030204" pitchFamily="34" charset="0"/>
                <a:cs typeface="Times New Roman" panose="02020603050405020304" pitchFamily="18" charset="0"/>
              </a:rPr>
              <a:t>Impaired language for an individual with an NDD can be likened to attempting a conversation in a foreign language they once spoke fluently but are slowly losing. Imagine an individual with Primary Progressive Aphasia, a type of NDD that primarily affects language abilities. This person used to be articulate, express their thoughts clearly, and engage in meaningful conversations. However, as their condition progresses, they experience impaired language.</a:t>
            </a:r>
          </a:p>
          <a:p>
            <a:pPr marL="0" indent="0">
              <a:buNone/>
            </a:pPr>
            <a:r>
              <a:rPr lang="en-GB" sz="1400" b="1" dirty="0">
                <a:effectLst/>
                <a:latin typeface="Calibri" panose="020F0502020204030204" pitchFamily="34" charset="0"/>
                <a:ea typeface="Calibri" panose="020F0502020204030204" pitchFamily="34" charset="0"/>
                <a:cs typeface="Times New Roman" panose="02020603050405020304" pitchFamily="18" charset="0"/>
              </a:rPr>
              <a:t>Frustration and Isolation: </a:t>
            </a:r>
            <a:r>
              <a:rPr lang="en-GB" sz="1400" dirty="0">
                <a:effectLst/>
                <a:latin typeface="Calibri" panose="020F0502020204030204" pitchFamily="34" charset="0"/>
                <a:ea typeface="Calibri" panose="020F0502020204030204" pitchFamily="34" charset="0"/>
                <a:cs typeface="Times New Roman" panose="02020603050405020304" pitchFamily="18" charset="0"/>
              </a:rPr>
              <a:t>They sit down with a group of friends for a casual conversation. They once relished these interactions, but now they experience a growing sense of frustration. As their friends discuss recent events, they struggle to find words or form coherent sentences. It's like trying to assemble a puzzle with missing pieces.</a:t>
            </a:r>
          </a:p>
          <a:p>
            <a:pPr marL="0" indent="0">
              <a:buNone/>
            </a:pPr>
            <a:r>
              <a:rPr lang="en-GB" sz="1400" b="1" dirty="0">
                <a:effectLst/>
                <a:latin typeface="Calibri" panose="020F0502020204030204" pitchFamily="34" charset="0"/>
                <a:ea typeface="Calibri" panose="020F0502020204030204" pitchFamily="34" charset="0"/>
                <a:cs typeface="Times New Roman" panose="02020603050405020304" pitchFamily="18" charset="0"/>
              </a:rPr>
              <a:t>Searching for Words: </a:t>
            </a:r>
            <a:r>
              <a:rPr lang="en-GB" sz="1400" dirty="0">
                <a:effectLst/>
                <a:latin typeface="Calibri" panose="020F0502020204030204" pitchFamily="34" charset="0"/>
                <a:ea typeface="Calibri" panose="020F0502020204030204" pitchFamily="34" charset="0"/>
                <a:cs typeface="Times New Roman" panose="02020603050405020304" pitchFamily="18" charset="0"/>
              </a:rPr>
              <a:t>In the middle of a sentence, they may pause, searching for a word that's slipped from their grasp. It feels like trying to recall a name on the tip of their tongue, but this sensation occurs regularly, making conversation a constant challenge.</a:t>
            </a:r>
          </a:p>
          <a:p>
            <a:pPr marL="0" indent="0">
              <a:buNone/>
            </a:pPr>
            <a:r>
              <a:rPr lang="en-GB" sz="1400" b="1" dirty="0">
                <a:effectLst/>
                <a:latin typeface="Calibri" panose="020F0502020204030204" pitchFamily="34" charset="0"/>
                <a:ea typeface="Calibri" panose="020F0502020204030204" pitchFamily="34" charset="0"/>
                <a:cs typeface="Times New Roman" panose="02020603050405020304" pitchFamily="18" charset="0"/>
              </a:rPr>
              <a:t>Miscommunication: </a:t>
            </a:r>
            <a:r>
              <a:rPr lang="en-GB" sz="1400" dirty="0">
                <a:effectLst/>
                <a:latin typeface="Calibri" panose="020F0502020204030204" pitchFamily="34" charset="0"/>
                <a:ea typeface="Calibri" panose="020F0502020204030204" pitchFamily="34" charset="0"/>
                <a:cs typeface="Times New Roman" panose="02020603050405020304" pitchFamily="18" charset="0"/>
              </a:rPr>
              <a:t>They might unintentionally choose the wrong words or use words incorrectly. A simple question like, "How was your weekend?" might elicit a response about a completely unrelated topic. They watch the confusion on their friends' faces, knowing they've failed to convey their thoughts.</a:t>
            </a:r>
          </a:p>
          <a:p>
            <a:pPr marL="0" indent="0">
              <a:buNone/>
            </a:pPr>
            <a:r>
              <a:rPr lang="en-GB" sz="1400" b="1" dirty="0">
                <a:effectLst/>
                <a:latin typeface="Calibri" panose="020F0502020204030204" pitchFamily="34" charset="0"/>
                <a:ea typeface="Calibri" panose="020F0502020204030204" pitchFamily="34" charset="0"/>
                <a:cs typeface="Times New Roman" panose="02020603050405020304" pitchFamily="18" charset="0"/>
              </a:rPr>
              <a:t>Withdrawal: </a:t>
            </a:r>
            <a:r>
              <a:rPr lang="en-GB" sz="1400" dirty="0">
                <a:effectLst/>
                <a:latin typeface="Calibri" panose="020F0502020204030204" pitchFamily="34" charset="0"/>
                <a:ea typeface="Calibri" panose="020F0502020204030204" pitchFamily="34" charset="0"/>
                <a:cs typeface="Times New Roman" panose="02020603050405020304" pitchFamily="18" charset="0"/>
              </a:rPr>
              <a:t>As impaired language becomes more prominent, they may begin to withdraw from social interactions. The effort and anxiety of not being able to communicate effectively take a toll. They avoid conversations, preferring isolation to the frustration of trying to express themselves.</a:t>
            </a:r>
          </a:p>
          <a:p>
            <a:pPr marL="0" indent="0">
              <a:buNone/>
            </a:pPr>
            <a:r>
              <a:rPr lang="en-GB" sz="1400" b="1" dirty="0">
                <a:effectLst/>
                <a:latin typeface="Calibri" panose="020F0502020204030204" pitchFamily="34" charset="0"/>
                <a:ea typeface="Calibri" panose="020F0502020204030204" pitchFamily="34" charset="0"/>
                <a:cs typeface="Times New Roman" panose="02020603050405020304" pitchFamily="18" charset="0"/>
              </a:rPr>
              <a:t>Emotional Turmoil: </a:t>
            </a:r>
            <a:r>
              <a:rPr lang="en-GB" sz="1400" dirty="0">
                <a:effectLst/>
                <a:latin typeface="Calibri" panose="020F0502020204030204" pitchFamily="34" charset="0"/>
                <a:ea typeface="Calibri" panose="020F0502020204030204" pitchFamily="34" charset="0"/>
                <a:cs typeface="Times New Roman" panose="02020603050405020304" pitchFamily="18" charset="0"/>
              </a:rPr>
              <a:t>The individual experiences a mix of emotions: frustration, embarrassment, sadness, and anger. They recognize the people around them are attempting to be patient and understanding, but this only intensifies the emotional turmoil. They feel like they're slowly losing a part of themselves.</a:t>
            </a:r>
          </a:p>
          <a:p>
            <a:pPr marL="0" indent="0">
              <a:buNone/>
            </a:pPr>
            <a:r>
              <a:rPr lang="en-GB" sz="1400" b="1" dirty="0">
                <a:effectLst/>
                <a:latin typeface="Calibri" panose="020F0502020204030204" pitchFamily="34" charset="0"/>
                <a:ea typeface="Calibri" panose="020F0502020204030204" pitchFamily="34" charset="0"/>
                <a:cs typeface="Times New Roman" panose="02020603050405020304" pitchFamily="18" charset="0"/>
              </a:rPr>
              <a:t>Loss of Identity: </a:t>
            </a:r>
            <a:r>
              <a:rPr lang="en-GB" sz="1400" dirty="0">
                <a:effectLst/>
                <a:latin typeface="Calibri" panose="020F0502020204030204" pitchFamily="34" charset="0"/>
                <a:ea typeface="Calibri" panose="020F0502020204030204" pitchFamily="34" charset="0"/>
                <a:cs typeface="Times New Roman" panose="02020603050405020304" pitchFamily="18" charset="0"/>
              </a:rPr>
              <a:t>The person once known for their eloquence and wit now struggles to maintain their identity. It's as if they're watching their verbal prowess slip away, and they long for the days when language was effortless.</a:t>
            </a:r>
            <a:endParaRPr lang="en-CY"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48315116"/>
      </p:ext>
    </p:extLst>
  </p:cSld>
  <p:clrMapOvr>
    <a:masterClrMapping/>
  </p:clrMapOvr>
  <mc:AlternateContent xmlns:mc="http://schemas.openxmlformats.org/markup-compatibility/2006" xmlns:p14="http://schemas.microsoft.com/office/powerpoint/2010/main">
    <mc:Choice Requires="p14">
      <p:transition spd="slow" p14:dur="2000" advTm="184544"/>
    </mc:Choice>
    <mc:Fallback xmlns="">
      <p:transition spd="slow" advTm="18454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838200" y="681037"/>
            <a:ext cx="1051560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Y" sz="3600" dirty="0"/>
              <a:t>Perception</a:t>
            </a:r>
          </a:p>
        </p:txBody>
      </p:sp>
      <p:sp>
        <p:nvSpPr>
          <p:cNvPr id="3" name="Content Placeholder 2">
            <a:extLst>
              <a:ext uri="{FF2B5EF4-FFF2-40B4-BE49-F238E27FC236}">
                <a16:creationId xmlns:a16="http://schemas.microsoft.com/office/drawing/2014/main" id="{7C18B4C3-075A-AD3F-EAE1-44780924A1DC}"/>
              </a:ext>
            </a:extLst>
          </p:cNvPr>
          <p:cNvSpPr txBox="1">
            <a:spLocks/>
          </p:cNvSpPr>
          <p:nvPr/>
        </p:nvSpPr>
        <p:spPr>
          <a:xfrm>
            <a:off x="838200" y="1555432"/>
            <a:ext cx="10881360" cy="4416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rgbClr val="64759B"/>
                </a:solidFill>
                <a:effectLst/>
                <a:latin typeface="Calibri" panose="020F0502020204030204" pitchFamily="34" charset="0"/>
                <a:ea typeface="Calibri" panose="020F0502020204030204" pitchFamily="34" charset="0"/>
                <a:cs typeface="Times New Roman" panose="02020603050405020304" pitchFamily="18" charset="0"/>
              </a:rPr>
              <a:t>Perception is primarily the capacity we have to interpret or make sense of the information provided by our vision, hearing, touch, smell and taste. It can also refer to making sense of information coming from within us – both bodily sensations and thoughts.</a:t>
            </a:r>
          </a:p>
        </p:txBody>
      </p:sp>
      <p:grpSp>
        <p:nvGrpSpPr>
          <p:cNvPr id="18" name="Group 17">
            <a:extLst>
              <a:ext uri="{FF2B5EF4-FFF2-40B4-BE49-F238E27FC236}">
                <a16:creationId xmlns:a16="http://schemas.microsoft.com/office/drawing/2014/main" id="{2D3236D0-11C1-BAB2-53A3-5AD9D0DCF795}"/>
              </a:ext>
            </a:extLst>
          </p:cNvPr>
          <p:cNvGrpSpPr/>
          <p:nvPr/>
        </p:nvGrpSpPr>
        <p:grpSpPr>
          <a:xfrm>
            <a:off x="853441" y="2621875"/>
            <a:ext cx="10473011" cy="4433292"/>
            <a:chOff x="853441" y="2743795"/>
            <a:chExt cx="10473011" cy="4433292"/>
          </a:xfrm>
        </p:grpSpPr>
        <p:sp>
          <p:nvSpPr>
            <p:cNvPr id="2" name="Content Placeholder 2">
              <a:extLst>
                <a:ext uri="{FF2B5EF4-FFF2-40B4-BE49-F238E27FC236}">
                  <a16:creationId xmlns:a16="http://schemas.microsoft.com/office/drawing/2014/main" id="{DAD79F63-9360-36AB-F8B6-F4BAA3967306}"/>
                </a:ext>
              </a:extLst>
            </p:cNvPr>
            <p:cNvSpPr txBox="1">
              <a:spLocks/>
            </p:cNvSpPr>
            <p:nvPr/>
          </p:nvSpPr>
          <p:spPr>
            <a:xfrm>
              <a:off x="1382352" y="2760344"/>
              <a:ext cx="9944100" cy="4416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visual perception allows us to see, recognise and understand objects, people, and places;</a:t>
              </a:r>
            </a:p>
            <a:p>
              <a:pPr marL="0" indent="0">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spatial perception enables us to know where we are in relation to objects in the world and to act in relation to objects in space;</a:t>
              </a:r>
            </a:p>
            <a:p>
              <a:pPr marL="0" indent="0">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auditory perception enables us to hear and understand what we are hearing;</a:t>
              </a:r>
            </a:p>
            <a:p>
              <a:pPr marL="0" indent="0">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somatosensory perception enables us to experience the sensations of touch, temperature and body position (proprioception), which in turn allow us to understand the physical environment;</a:t>
              </a:r>
            </a:p>
            <a:p>
              <a:pPr marL="0" indent="0">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olfactory perception enables us to experience and interpret different smells; and</a:t>
              </a:r>
            </a:p>
            <a:p>
              <a:pPr marL="0" indent="0">
                <a:buNone/>
              </a:pPr>
              <a:r>
                <a:rPr lang="en-GB" sz="2000" dirty="0">
                  <a:effectLst/>
                  <a:latin typeface="Calibri" panose="020F0502020204030204" pitchFamily="34" charset="0"/>
                  <a:ea typeface="Calibri" panose="020F0502020204030204" pitchFamily="34" charset="0"/>
                  <a:cs typeface="Times New Roman" panose="02020603050405020304" pitchFamily="18" charset="0"/>
                </a:rPr>
                <a:t>gustatory perception enables us to taste and interpret different tastes.</a:t>
              </a:r>
            </a:p>
          </p:txBody>
        </p:sp>
        <p:grpSp>
          <p:nvGrpSpPr>
            <p:cNvPr id="17" name="Group 16">
              <a:extLst>
                <a:ext uri="{FF2B5EF4-FFF2-40B4-BE49-F238E27FC236}">
                  <a16:creationId xmlns:a16="http://schemas.microsoft.com/office/drawing/2014/main" id="{5D4D5CD3-CEA3-3A44-3B18-630B0A0BEBB1}"/>
                </a:ext>
              </a:extLst>
            </p:cNvPr>
            <p:cNvGrpSpPr/>
            <p:nvPr/>
          </p:nvGrpSpPr>
          <p:grpSpPr>
            <a:xfrm>
              <a:off x="853441" y="2743795"/>
              <a:ext cx="499325" cy="3267972"/>
              <a:chOff x="853441" y="2743795"/>
              <a:chExt cx="499325" cy="3267972"/>
            </a:xfrm>
          </p:grpSpPr>
          <p:pic>
            <p:nvPicPr>
              <p:cNvPr id="5" name="Picture 4">
                <a:extLst>
                  <a:ext uri="{FF2B5EF4-FFF2-40B4-BE49-F238E27FC236}">
                    <a16:creationId xmlns:a16="http://schemas.microsoft.com/office/drawing/2014/main" id="{C77FF74F-7AD8-34D9-6DB6-C78591C2D21D}"/>
                  </a:ext>
                </a:extLst>
              </p:cNvPr>
              <p:cNvPicPr>
                <a:picLocks noChangeAspect="1"/>
              </p:cNvPicPr>
              <p:nvPr/>
            </p:nvPicPr>
            <p:blipFill>
              <a:blip r:embed="rId3">
                <a:duotone>
                  <a:schemeClr val="accent1">
                    <a:shade val="45000"/>
                    <a:satMod val="135000"/>
                  </a:schemeClr>
                  <a:prstClr val="white"/>
                </a:duotone>
              </a:blip>
              <a:stretch>
                <a:fillRect/>
              </a:stretch>
            </p:blipFill>
            <p:spPr>
              <a:xfrm>
                <a:off x="880159" y="2743795"/>
                <a:ext cx="442126" cy="448310"/>
              </a:xfrm>
              <a:prstGeom prst="rect">
                <a:avLst/>
              </a:prstGeom>
            </p:spPr>
          </p:pic>
          <p:pic>
            <p:nvPicPr>
              <p:cNvPr id="8" name="Picture 7">
                <a:extLst>
                  <a:ext uri="{FF2B5EF4-FFF2-40B4-BE49-F238E27FC236}">
                    <a16:creationId xmlns:a16="http://schemas.microsoft.com/office/drawing/2014/main" id="{8CC9F9F4-ED36-53B6-9837-3F59BB9E2CDD}"/>
                  </a:ext>
                </a:extLst>
              </p:cNvPr>
              <p:cNvPicPr>
                <a:picLocks noChangeAspect="1"/>
              </p:cNvPicPr>
              <p:nvPr/>
            </p:nvPicPr>
            <p:blipFill>
              <a:blip r:embed="rId4">
                <a:duotone>
                  <a:schemeClr val="accent1">
                    <a:shade val="45000"/>
                    <a:satMod val="135000"/>
                  </a:schemeClr>
                  <a:prstClr val="white"/>
                </a:duotone>
              </a:blip>
              <a:stretch>
                <a:fillRect/>
              </a:stretch>
            </p:blipFill>
            <p:spPr>
              <a:xfrm>
                <a:off x="860426" y="3241692"/>
                <a:ext cx="492340" cy="430411"/>
              </a:xfrm>
              <a:prstGeom prst="rect">
                <a:avLst/>
              </a:prstGeom>
            </p:spPr>
          </p:pic>
          <p:pic>
            <p:nvPicPr>
              <p:cNvPr id="10" name="Picture 9">
                <a:extLst>
                  <a:ext uri="{FF2B5EF4-FFF2-40B4-BE49-F238E27FC236}">
                    <a16:creationId xmlns:a16="http://schemas.microsoft.com/office/drawing/2014/main" id="{D0726A3B-7FCF-621C-A042-B88F0E9BD060}"/>
                  </a:ext>
                </a:extLst>
              </p:cNvPr>
              <p:cNvPicPr>
                <a:picLocks noChangeAspect="1"/>
              </p:cNvPicPr>
              <p:nvPr/>
            </p:nvPicPr>
            <p:blipFill>
              <a:blip r:embed="rId5">
                <a:duotone>
                  <a:schemeClr val="accent1">
                    <a:shade val="45000"/>
                    <a:satMod val="135000"/>
                  </a:schemeClr>
                  <a:prstClr val="white"/>
                </a:duotone>
              </a:blip>
              <a:stretch>
                <a:fillRect/>
              </a:stretch>
            </p:blipFill>
            <p:spPr>
              <a:xfrm>
                <a:off x="875666" y="3758857"/>
                <a:ext cx="462914" cy="494193"/>
              </a:xfrm>
              <a:prstGeom prst="rect">
                <a:avLst/>
              </a:prstGeom>
            </p:spPr>
          </p:pic>
          <p:pic>
            <p:nvPicPr>
              <p:cNvPr id="12" name="Picture 11">
                <a:extLst>
                  <a:ext uri="{FF2B5EF4-FFF2-40B4-BE49-F238E27FC236}">
                    <a16:creationId xmlns:a16="http://schemas.microsoft.com/office/drawing/2014/main" id="{29FBF1BB-CEFD-7E12-E116-17801425AA26}"/>
                  </a:ext>
                </a:extLst>
              </p:cNvPr>
              <p:cNvPicPr>
                <a:picLocks noChangeAspect="1"/>
              </p:cNvPicPr>
              <p:nvPr/>
            </p:nvPicPr>
            <p:blipFill>
              <a:blip r:embed="rId6">
                <a:duotone>
                  <a:schemeClr val="accent1">
                    <a:shade val="45000"/>
                    <a:satMod val="135000"/>
                  </a:schemeClr>
                  <a:prstClr val="white"/>
                </a:duotone>
              </a:blip>
              <a:stretch>
                <a:fillRect/>
              </a:stretch>
            </p:blipFill>
            <p:spPr>
              <a:xfrm>
                <a:off x="860425" y="4311306"/>
                <a:ext cx="462915" cy="507921"/>
              </a:xfrm>
              <a:prstGeom prst="rect">
                <a:avLst/>
              </a:prstGeom>
            </p:spPr>
          </p:pic>
          <p:pic>
            <p:nvPicPr>
              <p:cNvPr id="14" name="Picture 13">
                <a:extLst>
                  <a:ext uri="{FF2B5EF4-FFF2-40B4-BE49-F238E27FC236}">
                    <a16:creationId xmlns:a16="http://schemas.microsoft.com/office/drawing/2014/main" id="{F6254789-E7A7-F943-15E7-C1E3616FD23F}"/>
                  </a:ext>
                </a:extLst>
              </p:cNvPr>
              <p:cNvPicPr>
                <a:picLocks noChangeAspect="1"/>
              </p:cNvPicPr>
              <p:nvPr/>
            </p:nvPicPr>
            <p:blipFill>
              <a:blip r:embed="rId7">
                <a:duotone>
                  <a:schemeClr val="accent1">
                    <a:shade val="45000"/>
                    <a:satMod val="135000"/>
                  </a:schemeClr>
                  <a:prstClr val="white"/>
                </a:duotone>
              </a:blip>
              <a:stretch>
                <a:fillRect/>
              </a:stretch>
            </p:blipFill>
            <p:spPr>
              <a:xfrm>
                <a:off x="894080" y="5135709"/>
                <a:ext cx="430019" cy="507921"/>
              </a:xfrm>
              <a:prstGeom prst="rect">
                <a:avLst/>
              </a:prstGeom>
            </p:spPr>
          </p:pic>
          <p:pic>
            <p:nvPicPr>
              <p:cNvPr id="16" name="Picture 15">
                <a:extLst>
                  <a:ext uri="{FF2B5EF4-FFF2-40B4-BE49-F238E27FC236}">
                    <a16:creationId xmlns:a16="http://schemas.microsoft.com/office/drawing/2014/main" id="{50176EFA-4457-C169-A42E-DE5693942D94}"/>
                  </a:ext>
                </a:extLst>
              </p:cNvPr>
              <p:cNvPicPr>
                <a:picLocks noChangeAspect="1"/>
              </p:cNvPicPr>
              <p:nvPr/>
            </p:nvPicPr>
            <p:blipFill>
              <a:blip r:embed="rId8">
                <a:duotone>
                  <a:schemeClr val="accent1">
                    <a:shade val="45000"/>
                    <a:satMod val="135000"/>
                  </a:schemeClr>
                  <a:prstClr val="white"/>
                </a:duotone>
              </a:blip>
              <a:stretch>
                <a:fillRect/>
              </a:stretch>
            </p:blipFill>
            <p:spPr>
              <a:xfrm>
                <a:off x="853441" y="5581356"/>
                <a:ext cx="482304" cy="430411"/>
              </a:xfrm>
              <a:prstGeom prst="rect">
                <a:avLst/>
              </a:prstGeom>
            </p:spPr>
          </p:pic>
        </p:grpSp>
      </p:grpSp>
    </p:spTree>
    <p:extLst>
      <p:ext uri="{BB962C8B-B14F-4D97-AF65-F5344CB8AC3E}">
        <p14:creationId xmlns:p14="http://schemas.microsoft.com/office/powerpoint/2010/main" val="3340154216"/>
      </p:ext>
    </p:extLst>
  </p:cSld>
  <p:clrMapOvr>
    <a:masterClrMapping/>
  </p:clrMapOvr>
  <mc:AlternateContent xmlns:mc="http://schemas.openxmlformats.org/markup-compatibility/2006" xmlns:p14="http://schemas.microsoft.com/office/powerpoint/2010/main">
    <mc:Choice Requires="p14">
      <p:transition spd="slow" p14:dur="2000" advTm="66997"/>
    </mc:Choice>
    <mc:Fallback xmlns="">
      <p:transition spd="slow" advTm="66997"/>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838200" y="681037"/>
            <a:ext cx="1051560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Y" sz="3600" dirty="0"/>
              <a:t>Perception (cont.)</a:t>
            </a:r>
          </a:p>
        </p:txBody>
      </p:sp>
      <p:sp>
        <p:nvSpPr>
          <p:cNvPr id="3" name="Content Placeholder 2">
            <a:extLst>
              <a:ext uri="{FF2B5EF4-FFF2-40B4-BE49-F238E27FC236}">
                <a16:creationId xmlns:a16="http://schemas.microsoft.com/office/drawing/2014/main" id="{7C18B4C3-075A-AD3F-EAE1-44780924A1DC}"/>
              </a:ext>
            </a:extLst>
          </p:cNvPr>
          <p:cNvSpPr txBox="1">
            <a:spLocks/>
          </p:cNvSpPr>
          <p:nvPr/>
        </p:nvSpPr>
        <p:spPr>
          <a:xfrm>
            <a:off x="838200" y="1966912"/>
            <a:ext cx="6979920" cy="441674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1800" b="1" dirty="0">
              <a:solidFill>
                <a:srgbClr val="64759B"/>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Altered Sensory Processing: </a:t>
            </a:r>
            <a:r>
              <a:rPr lang="en-GB" sz="1800" dirty="0">
                <a:effectLst/>
                <a:latin typeface="Calibri" panose="020F0502020204030204" pitchFamily="34" charset="0"/>
                <a:ea typeface="Calibri" panose="020F0502020204030204" pitchFamily="34" charset="0"/>
                <a:cs typeface="Times New Roman" panose="02020603050405020304" pitchFamily="18" charset="0"/>
              </a:rPr>
              <a:t>These disorders can disrupt how the brain processes sensory information, leading to distortions or misinterpretations of sensory input.</a:t>
            </a:r>
          </a:p>
          <a:p>
            <a:pPr marL="0" indent="0">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Impaired Spatial Awareness: </a:t>
            </a:r>
            <a:r>
              <a:rPr lang="en-GB" sz="1800" dirty="0">
                <a:effectLst/>
                <a:latin typeface="Calibri" panose="020F0502020204030204" pitchFamily="34" charset="0"/>
                <a:ea typeface="Calibri" panose="020F0502020204030204" pitchFamily="34" charset="0"/>
                <a:cs typeface="Times New Roman" panose="02020603050405020304" pitchFamily="18" charset="0"/>
              </a:rPr>
              <a:t>Individuals may have difficulty perceiving distances, spatial relationships, and objects in their environment, which can lead to issues with balance and navigation.</a:t>
            </a:r>
          </a:p>
          <a:p>
            <a:pPr marL="0" indent="0">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Changes in Time Perception: </a:t>
            </a:r>
            <a:r>
              <a:rPr lang="en-GB" sz="1800" dirty="0">
                <a:effectLst/>
                <a:latin typeface="Calibri" panose="020F0502020204030204" pitchFamily="34" charset="0"/>
                <a:ea typeface="Calibri" panose="020F0502020204030204" pitchFamily="34" charset="0"/>
                <a:cs typeface="Times New Roman" panose="02020603050405020304" pitchFamily="18" charset="0"/>
              </a:rPr>
              <a:t>Perception of time can become distorted, with individuals struggling to estimate time intervals accurately.</a:t>
            </a:r>
          </a:p>
          <a:p>
            <a:pPr marL="0" indent="0">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Visual and Auditory Hallucinations: </a:t>
            </a:r>
            <a:r>
              <a:rPr lang="en-GB" sz="1800" dirty="0">
                <a:effectLst/>
                <a:latin typeface="Calibri" panose="020F0502020204030204" pitchFamily="34" charset="0"/>
                <a:ea typeface="Calibri" panose="020F0502020204030204" pitchFamily="34" charset="0"/>
                <a:cs typeface="Times New Roman" panose="02020603050405020304" pitchFamily="18" charset="0"/>
              </a:rPr>
              <a:t>Some neurodegenerative disorders can cause hallucinations, where individuals perceive things that are not actually present, either visually or auditorily.</a:t>
            </a:r>
          </a:p>
          <a:p>
            <a:pPr marL="0" indent="0">
              <a:buNone/>
            </a:pPr>
            <a:r>
              <a:rPr lang="en-GB" sz="1800" b="1" dirty="0">
                <a:effectLst/>
                <a:latin typeface="Calibri" panose="020F0502020204030204" pitchFamily="34" charset="0"/>
                <a:ea typeface="Calibri" panose="020F0502020204030204" pitchFamily="34" charset="0"/>
                <a:cs typeface="Times New Roman" panose="02020603050405020304" pitchFamily="18" charset="0"/>
              </a:rPr>
              <a:t>Reduced Sensory Awareness: </a:t>
            </a:r>
            <a:r>
              <a:rPr lang="en-GB" sz="1800" dirty="0">
                <a:effectLst/>
                <a:latin typeface="Calibri" panose="020F0502020204030204" pitchFamily="34" charset="0"/>
                <a:ea typeface="Calibri" panose="020F0502020204030204" pitchFamily="34" charset="0"/>
                <a:cs typeface="Times New Roman" panose="02020603050405020304" pitchFamily="18" charset="0"/>
              </a:rPr>
              <a:t>Individuals may become less aware of sensations like pain or temperature changes, leading to potential safety concerns.</a:t>
            </a:r>
          </a:p>
        </p:txBody>
      </p:sp>
      <p:pic>
        <p:nvPicPr>
          <p:cNvPr id="3076" name="Picture 4" descr="Free vector alzheimer concept illustration">
            <a:extLst>
              <a:ext uri="{FF2B5EF4-FFF2-40B4-BE49-F238E27FC236}">
                <a16:creationId xmlns:a16="http://schemas.microsoft.com/office/drawing/2014/main" id="{A2CD384D-5C96-899F-3449-1588512DC9B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444" t="8222" r="5555" b="12917"/>
          <a:stretch/>
        </p:blipFill>
        <p:spPr bwMode="auto">
          <a:xfrm>
            <a:off x="8199120" y="1844992"/>
            <a:ext cx="3650417" cy="34270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0B0F968-221C-C7E3-8509-06D6245D0C68}"/>
              </a:ext>
            </a:extLst>
          </p:cNvPr>
          <p:cNvSpPr txBox="1"/>
          <p:nvPr/>
        </p:nvSpPr>
        <p:spPr>
          <a:xfrm>
            <a:off x="838200" y="1605199"/>
            <a:ext cx="8061960" cy="461665"/>
          </a:xfrm>
          <a:prstGeom prst="rect">
            <a:avLst/>
          </a:prstGeom>
          <a:noFill/>
        </p:spPr>
        <p:txBody>
          <a:bodyPr wrap="square">
            <a:spAutoFit/>
          </a:bodyPr>
          <a:lstStyle/>
          <a:p>
            <a:pPr marL="0" indent="0">
              <a:buNone/>
            </a:pPr>
            <a:r>
              <a:rPr lang="en-GB" sz="2400" b="1" dirty="0">
                <a:solidFill>
                  <a:srgbClr val="64759B"/>
                </a:solidFill>
                <a:effectLst/>
                <a:latin typeface="Calibri" panose="020F0502020204030204" pitchFamily="34" charset="0"/>
                <a:ea typeface="Calibri" panose="020F0502020204030204" pitchFamily="34" charset="0"/>
                <a:cs typeface="Times New Roman" panose="02020603050405020304" pitchFamily="18" charset="0"/>
              </a:rPr>
              <a:t>Neurodegenerative disorders can impair one's perception</a:t>
            </a:r>
          </a:p>
        </p:txBody>
      </p:sp>
    </p:spTree>
    <p:extLst>
      <p:ext uri="{BB962C8B-B14F-4D97-AF65-F5344CB8AC3E}">
        <p14:creationId xmlns:p14="http://schemas.microsoft.com/office/powerpoint/2010/main" val="2833070934"/>
      </p:ext>
    </p:extLst>
  </p:cSld>
  <p:clrMapOvr>
    <a:masterClrMapping/>
  </p:clrMapOvr>
  <mc:AlternateContent xmlns:mc="http://schemas.openxmlformats.org/markup-compatibility/2006" xmlns:p14="http://schemas.microsoft.com/office/powerpoint/2010/main">
    <mc:Choice Requires="p14">
      <p:transition spd="slow" p14:dur="2000" advTm="62058"/>
    </mc:Choice>
    <mc:Fallback xmlns="">
      <p:transition spd="slow" advTm="62058"/>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838200" y="681037"/>
            <a:ext cx="1051560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Y" sz="3600" dirty="0"/>
              <a:t>Perception (cont.)</a:t>
            </a:r>
          </a:p>
        </p:txBody>
      </p:sp>
      <p:sp>
        <p:nvSpPr>
          <p:cNvPr id="3" name="Content Placeholder 2">
            <a:extLst>
              <a:ext uri="{FF2B5EF4-FFF2-40B4-BE49-F238E27FC236}">
                <a16:creationId xmlns:a16="http://schemas.microsoft.com/office/drawing/2014/main" id="{7C18B4C3-075A-AD3F-EAE1-44780924A1DC}"/>
              </a:ext>
            </a:extLst>
          </p:cNvPr>
          <p:cNvSpPr txBox="1">
            <a:spLocks/>
          </p:cNvSpPr>
          <p:nvPr/>
        </p:nvSpPr>
        <p:spPr>
          <a:xfrm>
            <a:off x="838200" y="1555432"/>
            <a:ext cx="10601528" cy="441674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Impaired perception for an individual with an NDD can be likened to a confusing and ever-shifting puzzle where pieces are missing or jumbled. Imagine an individual with Alzheimer's disease who has impaired perception. This person is sitting in their own living room, a space that should be familiar and comforting. However, due to their condition, their perception of this room is drastically altered.</a:t>
            </a:r>
          </a:p>
          <a:p>
            <a:pPr marL="0" indent="0">
              <a:buNone/>
            </a:pPr>
            <a:r>
              <a:rPr lang="en-GB" sz="1600" b="1" dirty="0">
                <a:effectLst/>
                <a:latin typeface="Calibri" panose="020F0502020204030204" pitchFamily="34" charset="0"/>
                <a:ea typeface="Calibri" panose="020F0502020204030204" pitchFamily="34" charset="0"/>
                <a:cs typeface="Times New Roman" panose="02020603050405020304" pitchFamily="18" charset="0"/>
              </a:rPr>
              <a:t>Familiar Room, Unfamiliar Territory: </a:t>
            </a:r>
            <a:r>
              <a:rPr lang="en-GB" sz="1600" dirty="0">
                <a:effectLst/>
                <a:latin typeface="Calibri" panose="020F0502020204030204" pitchFamily="34" charset="0"/>
                <a:ea typeface="Calibri" panose="020F0502020204030204" pitchFamily="34" charset="0"/>
                <a:cs typeface="Times New Roman" panose="02020603050405020304" pitchFamily="18" charset="0"/>
              </a:rPr>
              <a:t>They glance around and see furniture, family photos, and cherished belongings, but they struggle to recognize any of it. What was once their cosy, welcoming living room now feels like an unfamiliar space, as if they've walked into someone else's home.</a:t>
            </a:r>
          </a:p>
          <a:p>
            <a:pPr marL="0" indent="0">
              <a:buNone/>
            </a:pPr>
            <a:r>
              <a:rPr lang="en-GB" sz="1600" b="1" dirty="0">
                <a:effectLst/>
                <a:latin typeface="Calibri" panose="020F0502020204030204" pitchFamily="34" charset="0"/>
                <a:ea typeface="Calibri" panose="020F0502020204030204" pitchFamily="34" charset="0"/>
                <a:cs typeface="Times New Roman" panose="02020603050405020304" pitchFamily="18" charset="0"/>
              </a:rPr>
              <a:t>Lost in Time: </a:t>
            </a:r>
            <a:r>
              <a:rPr lang="en-GB" sz="1600" dirty="0">
                <a:effectLst/>
                <a:latin typeface="Calibri" panose="020F0502020204030204" pitchFamily="34" charset="0"/>
                <a:ea typeface="Calibri" panose="020F0502020204030204" pitchFamily="34" charset="0"/>
                <a:cs typeface="Times New Roman" panose="02020603050405020304" pitchFamily="18" charset="0"/>
              </a:rPr>
              <a:t>The wall clock, once a reliable source of time, appears cryptic. It might show the correct hour, but the concept of time itself feels elusive. The room might as well be a timeless void.</a:t>
            </a:r>
          </a:p>
          <a:p>
            <a:pPr marL="0" indent="0">
              <a:buNone/>
            </a:pPr>
            <a:r>
              <a:rPr lang="en-GB" sz="1600" b="1" dirty="0">
                <a:effectLst/>
                <a:latin typeface="Calibri" panose="020F0502020204030204" pitchFamily="34" charset="0"/>
                <a:ea typeface="Calibri" panose="020F0502020204030204" pitchFamily="34" charset="0"/>
                <a:cs typeface="Times New Roman" panose="02020603050405020304" pitchFamily="18" charset="0"/>
              </a:rPr>
              <a:t>Mystery Objects: </a:t>
            </a:r>
            <a:r>
              <a:rPr lang="en-GB" sz="1600" dirty="0">
                <a:effectLst/>
                <a:latin typeface="Calibri" panose="020F0502020204030204" pitchFamily="34" charset="0"/>
                <a:ea typeface="Calibri" panose="020F0502020204030204" pitchFamily="34" charset="0"/>
                <a:cs typeface="Times New Roman" panose="02020603050405020304" pitchFamily="18" charset="0"/>
              </a:rPr>
              <a:t>Everyday objects may seem perplexing. They see a coffee cup on the table, but they can't grasp its purpose or how it relates to them. They might even question why it's there or what it signifies.</a:t>
            </a:r>
          </a:p>
          <a:p>
            <a:pPr marL="0" indent="0">
              <a:buNone/>
            </a:pPr>
            <a:r>
              <a:rPr lang="en-GB" sz="1600" b="1" dirty="0">
                <a:effectLst/>
                <a:latin typeface="Calibri" panose="020F0502020204030204" pitchFamily="34" charset="0"/>
                <a:ea typeface="Calibri" panose="020F0502020204030204" pitchFamily="34" charset="0"/>
                <a:cs typeface="Times New Roman" panose="02020603050405020304" pitchFamily="18" charset="0"/>
              </a:rPr>
              <a:t>Faces Without Identity: </a:t>
            </a:r>
            <a:r>
              <a:rPr lang="en-GB" sz="1600" dirty="0">
                <a:effectLst/>
                <a:latin typeface="Calibri" panose="020F0502020204030204" pitchFamily="34" charset="0"/>
                <a:ea typeface="Calibri" panose="020F0502020204030204" pitchFamily="34" charset="0"/>
                <a:cs typeface="Times New Roman" panose="02020603050405020304" pitchFamily="18" charset="0"/>
              </a:rPr>
              <a:t>Family photos adorn the walls, but the faces in the pictures no longer carry meaning. Even photos of their own children and spouse evoke no sense of connection or recognition. These once-beloved people appear as strangers.</a:t>
            </a:r>
          </a:p>
          <a:p>
            <a:pPr marL="0" indent="0">
              <a:buNone/>
            </a:pPr>
            <a:r>
              <a:rPr lang="en-GB" sz="1600" b="1" dirty="0">
                <a:effectLst/>
                <a:latin typeface="Calibri" panose="020F0502020204030204" pitchFamily="34" charset="0"/>
                <a:ea typeface="Calibri" panose="020F0502020204030204" pitchFamily="34" charset="0"/>
                <a:cs typeface="Times New Roman" panose="02020603050405020304" pitchFamily="18" charset="0"/>
              </a:rPr>
              <a:t>Anxiety and Unease: </a:t>
            </a:r>
            <a:r>
              <a:rPr lang="en-GB" sz="1600" dirty="0">
                <a:effectLst/>
                <a:latin typeface="Calibri" panose="020F0502020204030204" pitchFamily="34" charset="0"/>
                <a:ea typeface="Calibri" panose="020F0502020204030204" pitchFamily="34" charset="0"/>
                <a:cs typeface="Times New Roman" panose="02020603050405020304" pitchFamily="18" charset="0"/>
              </a:rPr>
              <a:t>This altered perception can trigger anxiety and unease. The person's own living room, intended to be a place of comfort, becomes a source of stress and confusion. They might even fear that they've somehow ended up in a stranger's house.</a:t>
            </a:r>
          </a:p>
        </p:txBody>
      </p:sp>
    </p:spTree>
    <p:extLst>
      <p:ext uri="{BB962C8B-B14F-4D97-AF65-F5344CB8AC3E}">
        <p14:creationId xmlns:p14="http://schemas.microsoft.com/office/powerpoint/2010/main" val="4118736366"/>
      </p:ext>
    </p:extLst>
  </p:cSld>
  <p:clrMapOvr>
    <a:masterClrMapping/>
  </p:clrMapOvr>
  <mc:AlternateContent xmlns:mc="http://schemas.openxmlformats.org/markup-compatibility/2006" xmlns:p14="http://schemas.microsoft.com/office/powerpoint/2010/main">
    <mc:Choice Requires="p14">
      <p:transition spd="slow" p14:dur="2000" advTm="136746"/>
    </mc:Choice>
    <mc:Fallback xmlns="">
      <p:transition spd="slow" advTm="136746"/>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838200" y="681037"/>
            <a:ext cx="1051560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Y" sz="3600" dirty="0"/>
              <a:t>Praxis/Psychomotor skills</a:t>
            </a:r>
          </a:p>
        </p:txBody>
      </p:sp>
      <p:sp>
        <p:nvSpPr>
          <p:cNvPr id="3" name="Content Placeholder 2">
            <a:extLst>
              <a:ext uri="{FF2B5EF4-FFF2-40B4-BE49-F238E27FC236}">
                <a16:creationId xmlns:a16="http://schemas.microsoft.com/office/drawing/2014/main" id="{7C18B4C3-075A-AD3F-EAE1-44780924A1DC}"/>
              </a:ext>
            </a:extLst>
          </p:cNvPr>
          <p:cNvSpPr txBox="1">
            <a:spLocks/>
          </p:cNvSpPr>
          <p:nvPr/>
        </p:nvSpPr>
        <p:spPr>
          <a:xfrm>
            <a:off x="838200" y="1726288"/>
            <a:ext cx="10515600" cy="3895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64759B"/>
                </a:solidFill>
                <a:effectLst/>
                <a:latin typeface="Calibri" panose="020F0502020204030204" pitchFamily="34" charset="0"/>
                <a:ea typeface="Calibri" panose="020F0502020204030204" pitchFamily="34" charset="0"/>
                <a:cs typeface="Times New Roman" panose="02020603050405020304" pitchFamily="18" charset="0"/>
              </a:rPr>
              <a:t>Praxis is best described as putting thoughts or knowledge into action – the link between thinking and doing. </a:t>
            </a:r>
          </a:p>
        </p:txBody>
      </p:sp>
      <p:pic>
        <p:nvPicPr>
          <p:cNvPr id="5122" name="Picture 2" descr="Fine Motor Skills | Aged Care | Allied Health Support | Perth">
            <a:extLst>
              <a:ext uri="{FF2B5EF4-FFF2-40B4-BE49-F238E27FC236}">
                <a16:creationId xmlns:a16="http://schemas.microsoft.com/office/drawing/2014/main" id="{1A64156D-C975-4601-B5BB-ED25A4315F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6631" y="2951664"/>
            <a:ext cx="4454049" cy="267057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05D94C8-F1F3-3089-AAD8-77ACB6570009}"/>
              </a:ext>
            </a:extLst>
          </p:cNvPr>
          <p:cNvSpPr txBox="1"/>
          <p:nvPr/>
        </p:nvSpPr>
        <p:spPr>
          <a:xfrm>
            <a:off x="6096000" y="2951664"/>
            <a:ext cx="5532120" cy="2308324"/>
          </a:xfrm>
          <a:prstGeom prst="rect">
            <a:avLst/>
          </a:prstGeom>
          <a:noFill/>
        </p:spPr>
        <p:txBody>
          <a:bodyPr wrap="square">
            <a:spAutoFit/>
          </a:bodyPr>
          <a:lstStyle/>
          <a:p>
            <a:pPr marL="0" indent="0">
              <a:buNone/>
            </a:pPr>
            <a:r>
              <a:rPr lang="en-GB" sz="1800" dirty="0">
                <a:latin typeface="Calibri" panose="020F0502020204030204" pitchFamily="34" charset="0"/>
                <a:ea typeface="Calibri" panose="020F0502020204030204" pitchFamily="34" charset="0"/>
                <a:cs typeface="Times New Roman" panose="02020603050405020304" pitchFamily="18" charset="0"/>
              </a:rPr>
              <a:t>I</a:t>
            </a:r>
            <a:r>
              <a:rPr lang="en-GB" sz="1800" dirty="0">
                <a:effectLst/>
                <a:latin typeface="Calibri" panose="020F0502020204030204" pitchFamily="34" charset="0"/>
                <a:ea typeface="Calibri" panose="020F0502020204030204" pitchFamily="34" charset="0"/>
                <a:cs typeface="Times New Roman" panose="02020603050405020304" pitchFamily="18" charset="0"/>
              </a:rPr>
              <a:t>t has links to procedural memory which is the memory of how to do certain things in a certain way or to carry out tasks. </a:t>
            </a:r>
          </a:p>
          <a:p>
            <a:pPr marL="0" indent="0">
              <a:buNone/>
            </a:pP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1800" dirty="0">
                <a:effectLst/>
                <a:latin typeface="Calibri" panose="020F0502020204030204" pitchFamily="34" charset="0"/>
                <a:ea typeface="Calibri" panose="020F0502020204030204" pitchFamily="34" charset="0"/>
                <a:cs typeface="Times New Roman" panose="02020603050405020304" pitchFamily="18" charset="0"/>
              </a:rPr>
              <a:t>For psychological purposes, praxis or psychomotor capacity refers to the ability to perform tasks involving fine motor skills, i.e. buttoning a shirt and hand-eye coordination, i.e. eating food with a knife and fork.</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5138224"/>
      </p:ext>
    </p:extLst>
  </p:cSld>
  <p:clrMapOvr>
    <a:masterClrMapping/>
  </p:clrMapOvr>
  <mc:AlternateContent xmlns:mc="http://schemas.openxmlformats.org/markup-compatibility/2006" xmlns:p14="http://schemas.microsoft.com/office/powerpoint/2010/main">
    <mc:Choice Requires="p14">
      <p:transition spd="slow" p14:dur="2000" advTm="35840"/>
    </mc:Choice>
    <mc:Fallback xmlns="">
      <p:transition spd="slow" advTm="3584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838200" y="681037"/>
            <a:ext cx="1051560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Y" sz="3600" dirty="0"/>
              <a:t>Praxis/Psychomotor skills (cont.)</a:t>
            </a:r>
          </a:p>
        </p:txBody>
      </p:sp>
      <p:sp>
        <p:nvSpPr>
          <p:cNvPr id="3" name="Content Placeholder 2">
            <a:extLst>
              <a:ext uri="{FF2B5EF4-FFF2-40B4-BE49-F238E27FC236}">
                <a16:creationId xmlns:a16="http://schemas.microsoft.com/office/drawing/2014/main" id="{7C18B4C3-075A-AD3F-EAE1-44780924A1DC}"/>
              </a:ext>
            </a:extLst>
          </p:cNvPr>
          <p:cNvSpPr txBox="1">
            <a:spLocks/>
          </p:cNvSpPr>
          <p:nvPr/>
        </p:nvSpPr>
        <p:spPr>
          <a:xfrm>
            <a:off x="838200" y="1726288"/>
            <a:ext cx="10515600" cy="3895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64759B"/>
                </a:solidFill>
                <a:effectLst/>
                <a:latin typeface="Calibri" panose="020F0502020204030204" pitchFamily="34" charset="0"/>
                <a:ea typeface="Calibri" panose="020F0502020204030204" pitchFamily="34" charset="0"/>
                <a:cs typeface="Times New Roman" panose="02020603050405020304" pitchFamily="18" charset="0"/>
              </a:rPr>
              <a:t>Neurodegenerative disorders can impair praxis/psychomotor skills by causing:</a:t>
            </a:r>
          </a:p>
          <a:p>
            <a:pPr marL="0" indent="0">
              <a:buNone/>
            </a:pPr>
            <a:endParaRPr lang="en-GB" sz="2400" b="1" dirty="0">
              <a:solidFill>
                <a:srgbClr val="64759B"/>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Box 4">
            <a:extLst>
              <a:ext uri="{FF2B5EF4-FFF2-40B4-BE49-F238E27FC236}">
                <a16:creationId xmlns:a16="http://schemas.microsoft.com/office/drawing/2014/main" id="{505D94C8-F1F3-3089-AAD8-77ACB6570009}"/>
              </a:ext>
            </a:extLst>
          </p:cNvPr>
          <p:cNvSpPr txBox="1"/>
          <p:nvPr/>
        </p:nvSpPr>
        <p:spPr>
          <a:xfrm>
            <a:off x="838200" y="2265864"/>
            <a:ext cx="7284720" cy="3652282"/>
          </a:xfrm>
          <a:prstGeom prst="rect">
            <a:avLst/>
          </a:prstGeom>
          <a:noFill/>
        </p:spPr>
        <p:txBody>
          <a:bodyPr wrap="square">
            <a:spAutoFit/>
          </a:bodyPr>
          <a:lstStyle/>
          <a:p>
            <a:pPr marL="0" indent="0">
              <a:spcBef>
                <a:spcPts val="1000"/>
              </a:spcBef>
              <a:buNone/>
            </a:pPr>
            <a:r>
              <a:rPr lang="en-GB" b="1" dirty="0">
                <a:latin typeface="Calibri" panose="020F0502020204030204" pitchFamily="34" charset="0"/>
                <a:ea typeface="Calibri" panose="020F0502020204030204" pitchFamily="34" charset="0"/>
                <a:cs typeface="Times New Roman" panose="02020603050405020304" pitchFamily="18" charset="0"/>
              </a:rPr>
              <a:t>Loss of Coordination: </a:t>
            </a:r>
            <a:r>
              <a:rPr lang="en-GB" dirty="0">
                <a:latin typeface="Calibri" panose="020F0502020204030204" pitchFamily="34" charset="0"/>
                <a:ea typeface="Calibri" panose="020F0502020204030204" pitchFamily="34" charset="0"/>
                <a:cs typeface="Times New Roman" panose="02020603050405020304" pitchFamily="18" charset="0"/>
              </a:rPr>
              <a:t>Individuals may experience a decline in fine and gross motor skills, leading to difficulties in tasks like buttoning a shirt or walking.</a:t>
            </a:r>
          </a:p>
          <a:p>
            <a:pPr marL="0" indent="0">
              <a:spcBef>
                <a:spcPts val="1000"/>
              </a:spcBef>
              <a:buNone/>
            </a:pPr>
            <a:r>
              <a:rPr lang="en-GB" b="1" dirty="0">
                <a:latin typeface="Calibri" panose="020F0502020204030204" pitchFamily="34" charset="0"/>
                <a:ea typeface="Calibri" panose="020F0502020204030204" pitchFamily="34" charset="0"/>
                <a:cs typeface="Times New Roman" panose="02020603050405020304" pitchFamily="18" charset="0"/>
              </a:rPr>
              <a:t>Reduced Dexterity: </a:t>
            </a:r>
            <a:r>
              <a:rPr lang="en-GB" dirty="0">
                <a:latin typeface="Calibri" panose="020F0502020204030204" pitchFamily="34" charset="0"/>
                <a:ea typeface="Calibri" panose="020F0502020204030204" pitchFamily="34" charset="0"/>
                <a:cs typeface="Times New Roman" panose="02020603050405020304" pitchFamily="18" charset="0"/>
              </a:rPr>
              <a:t>Fine motor skills, such as writing or using utensils, can become challenging due to muscle weakness and lack of precision.</a:t>
            </a:r>
          </a:p>
          <a:p>
            <a:pPr marL="0" indent="0">
              <a:spcBef>
                <a:spcPts val="1000"/>
              </a:spcBef>
              <a:buNone/>
            </a:pPr>
            <a:r>
              <a:rPr lang="en-GB" b="1" dirty="0">
                <a:latin typeface="Calibri" panose="020F0502020204030204" pitchFamily="34" charset="0"/>
                <a:ea typeface="Calibri" panose="020F0502020204030204" pitchFamily="34" charset="0"/>
                <a:cs typeface="Times New Roman" panose="02020603050405020304" pitchFamily="18" charset="0"/>
              </a:rPr>
              <a:t>Slowed Movement: </a:t>
            </a:r>
            <a:r>
              <a:rPr lang="en-GB" dirty="0">
                <a:latin typeface="Calibri" panose="020F0502020204030204" pitchFamily="34" charset="0"/>
                <a:ea typeface="Calibri" panose="020F0502020204030204" pitchFamily="34" charset="0"/>
                <a:cs typeface="Times New Roman" panose="02020603050405020304" pitchFamily="18" charset="0"/>
              </a:rPr>
              <a:t>Movements may become slower and less coordinated, affecting daily activities like getting dressed or preparing a meal.</a:t>
            </a:r>
          </a:p>
          <a:p>
            <a:pPr marL="0" indent="0">
              <a:spcBef>
                <a:spcPts val="1000"/>
              </a:spcBef>
              <a:buNone/>
            </a:pPr>
            <a:r>
              <a:rPr lang="en-GB" b="1" dirty="0">
                <a:latin typeface="Calibri" panose="020F0502020204030204" pitchFamily="34" charset="0"/>
                <a:ea typeface="Calibri" panose="020F0502020204030204" pitchFamily="34" charset="0"/>
                <a:cs typeface="Times New Roman" panose="02020603050405020304" pitchFamily="18" charset="0"/>
              </a:rPr>
              <a:t>Difficulty Planning and Executing Movements: </a:t>
            </a:r>
            <a:r>
              <a:rPr lang="en-GB" dirty="0">
                <a:latin typeface="Calibri" panose="020F0502020204030204" pitchFamily="34" charset="0"/>
                <a:ea typeface="Calibri" panose="020F0502020204030204" pitchFamily="34" charset="0"/>
                <a:cs typeface="Times New Roman" panose="02020603050405020304" pitchFamily="18" charset="0"/>
              </a:rPr>
              <a:t>Patients may struggle with motor planning, making it hard to perform complex tasks that require a sequence of actions.</a:t>
            </a:r>
          </a:p>
          <a:p>
            <a:pPr marL="0" indent="0">
              <a:spcBef>
                <a:spcPts val="1000"/>
              </a:spcBef>
              <a:buNone/>
            </a:pPr>
            <a:r>
              <a:rPr lang="en-GB" b="1" dirty="0">
                <a:latin typeface="Calibri" panose="020F0502020204030204" pitchFamily="34" charset="0"/>
                <a:ea typeface="Calibri" panose="020F0502020204030204" pitchFamily="34" charset="0"/>
                <a:cs typeface="Times New Roman" panose="02020603050405020304" pitchFamily="18" charset="0"/>
              </a:rPr>
              <a:t>Tremors and Muscle Stiffness: </a:t>
            </a:r>
            <a:r>
              <a:rPr lang="en-GB" dirty="0">
                <a:latin typeface="Calibri" panose="020F0502020204030204" pitchFamily="34" charset="0"/>
                <a:ea typeface="Calibri" panose="020F0502020204030204" pitchFamily="34" charset="0"/>
                <a:cs typeface="Times New Roman" panose="02020603050405020304" pitchFamily="18" charset="0"/>
              </a:rPr>
              <a:t>Some neurodegenerative disorders can cause tremors or muscle rigidity, further impairing motor skills.</a:t>
            </a:r>
            <a:endParaRPr lang="en-CY"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7170" name="Picture 2" descr="Free vector hand drawn flat design parkinson illustration">
            <a:extLst>
              <a:ext uri="{FF2B5EF4-FFF2-40B4-BE49-F238E27FC236}">
                <a16:creationId xmlns:a16="http://schemas.microsoft.com/office/drawing/2014/main" id="{BF129D5D-C417-65A8-FD90-4476C6EC5C6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50580" y="2382295"/>
            <a:ext cx="2849880" cy="2849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8022473"/>
      </p:ext>
    </p:extLst>
  </p:cSld>
  <p:clrMapOvr>
    <a:masterClrMapping/>
  </p:clrMapOvr>
  <mc:AlternateContent xmlns:mc="http://schemas.openxmlformats.org/markup-compatibility/2006" xmlns:p14="http://schemas.microsoft.com/office/powerpoint/2010/main">
    <mc:Choice Requires="p14">
      <p:transition spd="slow" p14:dur="2000" advTm="51925"/>
    </mc:Choice>
    <mc:Fallback xmlns="">
      <p:transition spd="slow" advTm="5192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86437-F497-C477-5649-627CBB2C9056}"/>
              </a:ext>
            </a:extLst>
          </p:cNvPr>
          <p:cNvSpPr>
            <a:spLocks noGrp="1"/>
          </p:cNvSpPr>
          <p:nvPr>
            <p:ph type="title"/>
          </p:nvPr>
        </p:nvSpPr>
        <p:spPr/>
        <p:txBody>
          <a:bodyPr/>
          <a:lstStyle/>
          <a:p>
            <a:r>
              <a:rPr lang="en-SE"/>
              <a:t>Learning Objectives</a:t>
            </a:r>
          </a:p>
        </p:txBody>
      </p:sp>
      <p:sp>
        <p:nvSpPr>
          <p:cNvPr id="3" name="Content Placeholder 2">
            <a:extLst>
              <a:ext uri="{FF2B5EF4-FFF2-40B4-BE49-F238E27FC236}">
                <a16:creationId xmlns:a16="http://schemas.microsoft.com/office/drawing/2014/main" id="{955EAADD-A301-109F-8EFC-1CA571189100}"/>
              </a:ext>
            </a:extLst>
          </p:cNvPr>
          <p:cNvSpPr>
            <a:spLocks noGrp="1"/>
          </p:cNvSpPr>
          <p:nvPr>
            <p:ph idx="1"/>
          </p:nvPr>
        </p:nvSpPr>
        <p:spPr>
          <a:xfrm>
            <a:off x="838200" y="1592907"/>
            <a:ext cx="10515600" cy="4805363"/>
          </a:xfrm>
        </p:spPr>
        <p:txBody>
          <a:bodyPr>
            <a:normAutofit/>
          </a:bodyPr>
          <a:lstStyle/>
          <a:p>
            <a:r>
              <a:rPr lang="en-GB" sz="2400" dirty="0"/>
              <a:t>Describe the psychological aspects of neurodegenerative disorders, such as changes in attention, language, perception, and praxis, and discuss their implications for daily life.</a:t>
            </a:r>
          </a:p>
          <a:p>
            <a:r>
              <a:rPr lang="en-GB" sz="2400" dirty="0"/>
              <a:t>Describe the importance of adopting a psychological perspective in caring for individuals with neurodegenerative disorders.</a:t>
            </a:r>
          </a:p>
          <a:p>
            <a:pPr algn="l">
              <a:buFont typeface="Arial" panose="020B0604020202020204" pitchFamily="34" charset="0"/>
              <a:buChar char="•"/>
            </a:pPr>
            <a:r>
              <a:rPr lang="en-GB" sz="2400" dirty="0"/>
              <a:t>Explain the relationship between neurodegenerative disorders and the development of psychopathological symptoms.</a:t>
            </a:r>
          </a:p>
          <a:p>
            <a:r>
              <a:rPr lang="en-GB" sz="2400" dirty="0"/>
              <a:t>Evaluate the potential factors contributing to the development of psychopathology in individuals with neurodegenerative disorders.</a:t>
            </a:r>
          </a:p>
        </p:txBody>
      </p:sp>
    </p:spTree>
    <p:extLst>
      <p:ext uri="{BB962C8B-B14F-4D97-AF65-F5344CB8AC3E}">
        <p14:creationId xmlns:p14="http://schemas.microsoft.com/office/powerpoint/2010/main" val="3095192600"/>
      </p:ext>
    </p:extLst>
  </p:cSld>
  <p:clrMapOvr>
    <a:masterClrMapping/>
  </p:clrMapOvr>
  <mc:AlternateContent xmlns:mc="http://schemas.openxmlformats.org/markup-compatibility/2006" xmlns:p14="http://schemas.microsoft.com/office/powerpoint/2010/main">
    <mc:Choice Requires="p14">
      <p:transition spd="slow" p14:dur="2000" advTm="43402"/>
    </mc:Choice>
    <mc:Fallback xmlns="">
      <p:transition spd="slow" advTm="43402"/>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838200" y="681037"/>
            <a:ext cx="1051560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Y" sz="3600" dirty="0"/>
              <a:t>Praxis/Psychomotor skills (cont.)</a:t>
            </a:r>
          </a:p>
        </p:txBody>
      </p:sp>
      <p:sp>
        <p:nvSpPr>
          <p:cNvPr id="3" name="Content Placeholder 2">
            <a:extLst>
              <a:ext uri="{FF2B5EF4-FFF2-40B4-BE49-F238E27FC236}">
                <a16:creationId xmlns:a16="http://schemas.microsoft.com/office/drawing/2014/main" id="{7C18B4C3-075A-AD3F-EAE1-44780924A1DC}"/>
              </a:ext>
            </a:extLst>
          </p:cNvPr>
          <p:cNvSpPr txBox="1">
            <a:spLocks/>
          </p:cNvSpPr>
          <p:nvPr/>
        </p:nvSpPr>
        <p:spPr>
          <a:xfrm>
            <a:off x="838200" y="1555432"/>
            <a:ext cx="10601528" cy="4410653"/>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Impaired praxis and psychomotor skills for an individual with an NDD can be compared to trying to play a musical instrument when your fingers no longer respond as they should. Imagine an individual with Parkinson's disease, a condition that can affect fine motor skills and coordination. Playing the piano used to be a cherished hobby, but as their condition progresses, they experience impaired praxis and psychomotor skills.</a:t>
            </a:r>
          </a:p>
          <a:p>
            <a:pPr marL="0" indent="0">
              <a:buNone/>
            </a:pPr>
            <a:r>
              <a:rPr lang="en-GB" sz="1600" b="1" dirty="0">
                <a:effectLst/>
                <a:latin typeface="Calibri" panose="020F0502020204030204" pitchFamily="34" charset="0"/>
                <a:ea typeface="Calibri" panose="020F0502020204030204" pitchFamily="34" charset="0"/>
                <a:cs typeface="Times New Roman" panose="02020603050405020304" pitchFamily="18" charset="0"/>
              </a:rPr>
              <a:t>The Attempt: </a:t>
            </a:r>
            <a:r>
              <a:rPr lang="en-GB" sz="1600" dirty="0">
                <a:effectLst/>
                <a:latin typeface="Calibri" panose="020F0502020204030204" pitchFamily="34" charset="0"/>
                <a:ea typeface="Calibri" panose="020F0502020204030204" pitchFamily="34" charset="0"/>
                <a:cs typeface="Times New Roman" panose="02020603050405020304" pitchFamily="18" charset="0"/>
              </a:rPr>
              <a:t>They sit down at the piano, a beloved instrument they once played beautifully. They place their fingers on the keys and look at the sheet music for a familiar tune. However, as they begin to play, they notice that their fingers don't move as gracefully or accurately as they used to.</a:t>
            </a:r>
          </a:p>
          <a:p>
            <a:pPr marL="0" indent="0">
              <a:buNone/>
            </a:pPr>
            <a:r>
              <a:rPr lang="en-GB" sz="1600" b="1" dirty="0">
                <a:effectLst/>
                <a:latin typeface="Calibri" panose="020F0502020204030204" pitchFamily="34" charset="0"/>
                <a:ea typeface="Calibri" panose="020F0502020204030204" pitchFamily="34" charset="0"/>
                <a:cs typeface="Times New Roman" panose="02020603050405020304" pitchFamily="18" charset="0"/>
              </a:rPr>
              <a:t>Frustration and Struggle: </a:t>
            </a:r>
            <a:r>
              <a:rPr lang="en-GB" sz="1600" dirty="0">
                <a:effectLst/>
                <a:latin typeface="Calibri" panose="020F0502020204030204" pitchFamily="34" charset="0"/>
                <a:ea typeface="Calibri" panose="020F0502020204030204" pitchFamily="34" charset="0"/>
                <a:cs typeface="Times New Roman" panose="02020603050405020304" pitchFamily="18" charset="0"/>
              </a:rPr>
              <a:t>The simple act of pressing the keys becomes a struggle. Their fingers feel sluggish and unresponsive, as if the connection between their brain and hands has frayed. The melody they once effortlessly created now sounds disjointed and out of tune.</a:t>
            </a:r>
          </a:p>
          <a:p>
            <a:pPr marL="0" indent="0">
              <a:buNone/>
            </a:pPr>
            <a:r>
              <a:rPr lang="en-GB" sz="1600" b="1" dirty="0">
                <a:effectLst/>
                <a:latin typeface="Calibri" panose="020F0502020204030204" pitchFamily="34" charset="0"/>
                <a:ea typeface="Calibri" panose="020F0502020204030204" pitchFamily="34" charset="0"/>
                <a:cs typeface="Times New Roman" panose="02020603050405020304" pitchFamily="18" charset="0"/>
              </a:rPr>
              <a:t>Loss of Fluidity: </a:t>
            </a:r>
            <a:r>
              <a:rPr lang="en-GB" sz="1600" dirty="0">
                <a:effectLst/>
                <a:latin typeface="Calibri" panose="020F0502020204030204" pitchFamily="34" charset="0"/>
                <a:ea typeface="Calibri" panose="020F0502020204030204" pitchFamily="34" charset="0"/>
                <a:cs typeface="Times New Roman" panose="02020603050405020304" pitchFamily="18" charset="0"/>
              </a:rPr>
              <a:t>Playing a musical piece used to be a form of self-expression, but now it feels mechanical and disjointed. Their fingers stumble on the keys, and the fluidity that defined their music is missing.</a:t>
            </a:r>
          </a:p>
          <a:p>
            <a:pPr marL="0" indent="0">
              <a:buNone/>
            </a:pPr>
            <a:r>
              <a:rPr lang="en-GB" sz="1600" b="1" dirty="0">
                <a:effectLst/>
                <a:latin typeface="Calibri" panose="020F0502020204030204" pitchFamily="34" charset="0"/>
                <a:ea typeface="Calibri" panose="020F0502020204030204" pitchFamily="34" charset="0"/>
                <a:cs typeface="Times New Roman" panose="02020603050405020304" pitchFamily="18" charset="0"/>
              </a:rPr>
              <a:t>Emotional Dissonance: </a:t>
            </a:r>
            <a:r>
              <a:rPr lang="en-GB" sz="1600" dirty="0">
                <a:effectLst/>
                <a:latin typeface="Calibri" panose="020F0502020204030204" pitchFamily="34" charset="0"/>
                <a:ea typeface="Calibri" panose="020F0502020204030204" pitchFamily="34" charset="0"/>
                <a:cs typeface="Times New Roman" panose="02020603050405020304" pitchFamily="18" charset="0"/>
              </a:rPr>
              <a:t>Frustration sets in as they confront the dissonance between what they want to play and what their hands can manage. It's like trying to convey a beautiful idea through music but being thwarted by their own body.</a:t>
            </a:r>
          </a:p>
          <a:p>
            <a:pPr marL="0" indent="0">
              <a:buNone/>
            </a:pPr>
            <a:r>
              <a:rPr lang="en-GB" sz="1600" b="1" dirty="0">
                <a:effectLst/>
                <a:latin typeface="Calibri" panose="020F0502020204030204" pitchFamily="34" charset="0"/>
                <a:ea typeface="Calibri" panose="020F0502020204030204" pitchFamily="34" charset="0"/>
                <a:cs typeface="Times New Roman" panose="02020603050405020304" pitchFamily="18" charset="0"/>
              </a:rPr>
              <a:t>Withdrawal: </a:t>
            </a:r>
            <a:r>
              <a:rPr lang="en-GB" sz="1600" dirty="0">
                <a:effectLst/>
                <a:latin typeface="Calibri" panose="020F0502020204030204" pitchFamily="34" charset="0"/>
                <a:ea typeface="Calibri" panose="020F0502020204030204" pitchFamily="34" charset="0"/>
                <a:cs typeface="Times New Roman" panose="02020603050405020304" pitchFamily="18" charset="0"/>
              </a:rPr>
              <a:t>The individual might avoid the piano altogether. The instrument that once brought them joy has become a source of frustration and disappointment. They may not want to showcase their diminished abilities to others.</a:t>
            </a:r>
          </a:p>
          <a:p>
            <a:pPr marL="0" indent="0">
              <a:buNone/>
            </a:pPr>
            <a:r>
              <a:rPr lang="en-GB" sz="1600" b="1" dirty="0">
                <a:effectLst/>
                <a:latin typeface="Calibri" panose="020F0502020204030204" pitchFamily="34" charset="0"/>
                <a:ea typeface="Calibri" panose="020F0502020204030204" pitchFamily="34" charset="0"/>
                <a:cs typeface="Times New Roman" panose="02020603050405020304" pitchFamily="18" charset="0"/>
              </a:rPr>
              <a:t>Loss of Identity: </a:t>
            </a:r>
            <a:r>
              <a:rPr lang="en-GB" sz="1600" dirty="0">
                <a:effectLst/>
                <a:latin typeface="Calibri" panose="020F0502020204030204" pitchFamily="34" charset="0"/>
                <a:ea typeface="Calibri" panose="020F0502020204030204" pitchFamily="34" charset="0"/>
                <a:cs typeface="Times New Roman" panose="02020603050405020304" pitchFamily="18" charset="0"/>
              </a:rPr>
              <a:t>The piano used to be an integral part of their identity, a source of pride and creativity. Now, the loss of their musical skill affects their sense of self. It's as if they're slowly saying goodbye to a cherished aspect of who they were.</a:t>
            </a:r>
            <a:endParaRPr lang="en-CY"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77656242"/>
      </p:ext>
    </p:extLst>
  </p:cSld>
  <p:clrMapOvr>
    <a:masterClrMapping/>
  </p:clrMapOvr>
  <mc:AlternateContent xmlns:mc="http://schemas.openxmlformats.org/markup-compatibility/2006" xmlns:p14="http://schemas.microsoft.com/office/powerpoint/2010/main">
    <mc:Choice Requires="p14">
      <p:transition spd="slow" p14:dur="2000" advTm="143786"/>
    </mc:Choice>
    <mc:Fallback xmlns="">
      <p:transition spd="slow" advTm="143786"/>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838200" y="681037"/>
            <a:ext cx="1051560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Y" sz="3600" dirty="0"/>
              <a:t>Executive functioning</a:t>
            </a:r>
          </a:p>
        </p:txBody>
      </p:sp>
      <p:sp>
        <p:nvSpPr>
          <p:cNvPr id="3" name="Content Placeholder 2">
            <a:extLst>
              <a:ext uri="{FF2B5EF4-FFF2-40B4-BE49-F238E27FC236}">
                <a16:creationId xmlns:a16="http://schemas.microsoft.com/office/drawing/2014/main" id="{7C18B4C3-075A-AD3F-EAE1-44780924A1DC}"/>
              </a:ext>
            </a:extLst>
          </p:cNvPr>
          <p:cNvSpPr txBox="1">
            <a:spLocks/>
          </p:cNvSpPr>
          <p:nvPr/>
        </p:nvSpPr>
        <p:spPr>
          <a:xfrm>
            <a:off x="795236" y="1555432"/>
            <a:ext cx="10601528" cy="3895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rgbClr val="64759B"/>
                </a:solidFill>
                <a:effectLst/>
                <a:latin typeface="Calibri" panose="020F0502020204030204" pitchFamily="34" charset="0"/>
                <a:ea typeface="Calibri" panose="020F0502020204030204" pitchFamily="34" charset="0"/>
                <a:cs typeface="Times New Roman" panose="02020603050405020304" pitchFamily="18" charset="0"/>
              </a:rPr>
              <a:t>Executive functions are the cognitive skills needed to solve problems, make plans/decisions, and regulate behaviour in order to achieve goals. </a:t>
            </a:r>
          </a:p>
          <a:p>
            <a:pPr marL="0" indent="0">
              <a:buNone/>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descr="A light bulb with a brain inside&#10;&#10;Description automatically generated">
            <a:extLst>
              <a:ext uri="{FF2B5EF4-FFF2-40B4-BE49-F238E27FC236}">
                <a16:creationId xmlns:a16="http://schemas.microsoft.com/office/drawing/2014/main" id="{98EB836F-473E-EC6A-35ED-8771CB041115}"/>
              </a:ext>
            </a:extLst>
          </p:cNvPr>
          <p:cNvPicPr>
            <a:picLocks noChangeAspect="1"/>
          </p:cNvPicPr>
          <p:nvPr/>
        </p:nvPicPr>
        <p:blipFill>
          <a:blip r:embed="rId3"/>
          <a:stretch>
            <a:fillRect/>
          </a:stretch>
        </p:blipFill>
        <p:spPr>
          <a:xfrm>
            <a:off x="1038836" y="2865165"/>
            <a:ext cx="2853706" cy="1600155"/>
          </a:xfrm>
          <a:prstGeom prst="rect">
            <a:avLst/>
          </a:prstGeom>
        </p:spPr>
      </p:pic>
      <p:sp>
        <p:nvSpPr>
          <p:cNvPr id="5" name="TextBox 4">
            <a:extLst>
              <a:ext uri="{FF2B5EF4-FFF2-40B4-BE49-F238E27FC236}">
                <a16:creationId xmlns:a16="http://schemas.microsoft.com/office/drawing/2014/main" id="{0B9653C6-DEA9-FAB1-7924-90E4A35D2973}"/>
              </a:ext>
            </a:extLst>
          </p:cNvPr>
          <p:cNvSpPr txBox="1"/>
          <p:nvPr/>
        </p:nvSpPr>
        <p:spPr>
          <a:xfrm>
            <a:off x="4465320" y="2429827"/>
            <a:ext cx="6931444" cy="3375283"/>
          </a:xfrm>
          <a:prstGeom prst="rect">
            <a:avLst/>
          </a:prstGeom>
          <a:noFill/>
        </p:spPr>
        <p:txBody>
          <a:bodyPr wrap="square">
            <a:spAutoFit/>
          </a:bodyPr>
          <a:lstStyle/>
          <a:p>
            <a:pPr marL="285750" indent="-285750">
              <a:spcBef>
                <a:spcPts val="800"/>
              </a:spcBef>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Driven from the pre-frontal cortex in the frontal lobes</a:t>
            </a:r>
          </a:p>
          <a:p>
            <a:pPr marL="285750" indent="-285750">
              <a:spcBef>
                <a:spcPts val="800"/>
              </a:spcBef>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Different frontal lobe regions linked to various aspects of executive functioning</a:t>
            </a:r>
          </a:p>
          <a:p>
            <a:pPr marL="285750" indent="-285750">
              <a:spcBef>
                <a:spcPts val="800"/>
              </a:spcBef>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Examples include planning, problem-solving, initiation of action, behaviour regulation, and remembering to do things in the future</a:t>
            </a:r>
          </a:p>
          <a:p>
            <a:pPr marL="285750" indent="-285750">
              <a:spcBef>
                <a:spcPts val="800"/>
              </a:spcBef>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Personality, insight, and awareness are part of executive functions</a:t>
            </a:r>
          </a:p>
          <a:p>
            <a:pPr marL="285750" indent="-285750">
              <a:spcBef>
                <a:spcPts val="800"/>
              </a:spcBef>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Considered higher-level activities</a:t>
            </a:r>
          </a:p>
          <a:p>
            <a:pPr marL="285750" indent="-285750">
              <a:spcBef>
                <a:spcPts val="800"/>
              </a:spcBef>
              <a:buFont typeface="Arial" panose="020B0604020202020204" pitchFamily="34" charset="0"/>
              <a:buChar char="•"/>
            </a:pPr>
            <a:r>
              <a:rPr lang="en-GB" sz="1800" dirty="0">
                <a:effectLst/>
                <a:latin typeface="Calibri" panose="020F0502020204030204" pitchFamily="34" charset="0"/>
                <a:ea typeface="Calibri" panose="020F0502020204030204" pitchFamily="34" charset="0"/>
                <a:cs typeface="Times New Roman" panose="02020603050405020304" pitchFamily="18" charset="0"/>
              </a:rPr>
              <a:t>Analogous to a chief executive managing and overseeing a large organization, involving planning, organizing, and delegating tasks for efficiency and effectiveness</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96874463"/>
      </p:ext>
    </p:extLst>
  </p:cSld>
  <p:clrMapOvr>
    <a:masterClrMapping/>
  </p:clrMapOvr>
  <mc:AlternateContent xmlns:mc="http://schemas.openxmlformats.org/markup-compatibility/2006" xmlns:p14="http://schemas.microsoft.com/office/powerpoint/2010/main">
    <mc:Choice Requires="p14">
      <p:transition spd="slow" p14:dur="2000" advTm="79605"/>
    </mc:Choice>
    <mc:Fallback xmlns="">
      <p:transition spd="slow" advTm="7960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838200" y="681037"/>
            <a:ext cx="1051560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Y" sz="3600" dirty="0"/>
              <a:t>Executive functioning (cont.)</a:t>
            </a:r>
          </a:p>
        </p:txBody>
      </p:sp>
      <p:sp>
        <p:nvSpPr>
          <p:cNvPr id="3" name="Content Placeholder 2">
            <a:extLst>
              <a:ext uri="{FF2B5EF4-FFF2-40B4-BE49-F238E27FC236}">
                <a16:creationId xmlns:a16="http://schemas.microsoft.com/office/drawing/2014/main" id="{7C18B4C3-075A-AD3F-EAE1-44780924A1DC}"/>
              </a:ext>
            </a:extLst>
          </p:cNvPr>
          <p:cNvSpPr txBox="1">
            <a:spLocks/>
          </p:cNvSpPr>
          <p:nvPr/>
        </p:nvSpPr>
        <p:spPr>
          <a:xfrm>
            <a:off x="795236" y="1697789"/>
            <a:ext cx="10601528" cy="3895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solidFill>
                  <a:srgbClr val="64759B"/>
                </a:solidFill>
                <a:effectLst/>
                <a:latin typeface="Calibri" panose="020F0502020204030204" pitchFamily="34" charset="0"/>
                <a:ea typeface="Calibri" panose="020F0502020204030204" pitchFamily="34" charset="0"/>
                <a:cs typeface="Times New Roman" panose="02020603050405020304" pitchFamily="18" charset="0"/>
              </a:rPr>
              <a:t>Neurodegenerative disorders can impair executive functioning by causing:</a:t>
            </a:r>
          </a:p>
        </p:txBody>
      </p:sp>
      <p:sp>
        <p:nvSpPr>
          <p:cNvPr id="5" name="TextBox 4">
            <a:extLst>
              <a:ext uri="{FF2B5EF4-FFF2-40B4-BE49-F238E27FC236}">
                <a16:creationId xmlns:a16="http://schemas.microsoft.com/office/drawing/2014/main" id="{0B9653C6-DEA9-FAB1-7924-90E4A35D2973}"/>
              </a:ext>
            </a:extLst>
          </p:cNvPr>
          <p:cNvSpPr txBox="1"/>
          <p:nvPr/>
        </p:nvSpPr>
        <p:spPr>
          <a:xfrm>
            <a:off x="838200" y="1961977"/>
            <a:ext cx="6779044" cy="3631763"/>
          </a:xfrm>
          <a:prstGeom prst="rect">
            <a:avLst/>
          </a:prstGeom>
          <a:noFill/>
        </p:spPr>
        <p:txBody>
          <a:bodyPr wrap="square">
            <a:spAutoFit/>
          </a:bodyPr>
          <a:lstStyle/>
          <a:p>
            <a:pPr>
              <a:spcBef>
                <a:spcPts val="1000"/>
              </a:spcBef>
            </a:pPr>
            <a:endParaRPr lang="en-GB" sz="20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spcBef>
                <a:spcPts val="1000"/>
              </a:spcBef>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Difficulty in planning, problem-solving, and decision-making.</a:t>
            </a:r>
          </a:p>
          <a:p>
            <a:pPr marL="285750" indent="-285750">
              <a:spcBef>
                <a:spcPts val="1000"/>
              </a:spcBef>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Impaired initiation of actions and task completion.</a:t>
            </a:r>
          </a:p>
          <a:p>
            <a:pPr marL="285750" indent="-285750">
              <a:spcBef>
                <a:spcPts val="1000"/>
              </a:spcBef>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Reduced ability to regulate, control, and monitor behaviour.</a:t>
            </a:r>
          </a:p>
          <a:p>
            <a:pPr marL="285750" indent="-285750">
              <a:spcBef>
                <a:spcPts val="1000"/>
              </a:spcBef>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Challenges in remembering to do tasks in the future.</a:t>
            </a:r>
          </a:p>
          <a:p>
            <a:pPr marL="285750" indent="-285750">
              <a:spcBef>
                <a:spcPts val="1000"/>
              </a:spcBef>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Altered personality traits and decreased insight and awareness.</a:t>
            </a:r>
          </a:p>
          <a:p>
            <a:pPr marL="285750" indent="-285750">
              <a:spcBef>
                <a:spcPts val="1000"/>
              </a:spcBef>
              <a:buFont typeface="Arial" panose="020B0604020202020204" pitchFamily="34" charset="0"/>
              <a:buChar char="•"/>
            </a:pPr>
            <a:r>
              <a:rPr lang="en-GB" sz="2000" dirty="0">
                <a:effectLst/>
                <a:latin typeface="Calibri" panose="020F0502020204030204" pitchFamily="34" charset="0"/>
                <a:ea typeface="Calibri" panose="020F0502020204030204" pitchFamily="34" charset="0"/>
                <a:cs typeface="Times New Roman" panose="02020603050405020304" pitchFamily="18" charset="0"/>
              </a:rPr>
              <a:t>Disruption of higher-level cognitive activities resembling a malfunctioning chief executive in a large organization.</a:t>
            </a:r>
            <a:endParaRPr lang="en-CY"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194" name="Picture 2" descr="Free vector alzheimer disease composition with senior man">
            <a:extLst>
              <a:ext uri="{FF2B5EF4-FFF2-40B4-BE49-F238E27FC236}">
                <a16:creationId xmlns:a16="http://schemas.microsoft.com/office/drawing/2014/main" id="{4B77ED76-C196-5420-6B37-14489C14F72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889" r="1861"/>
          <a:stretch/>
        </p:blipFill>
        <p:spPr bwMode="auto">
          <a:xfrm>
            <a:off x="8153399" y="2272199"/>
            <a:ext cx="3048001" cy="33672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337595"/>
      </p:ext>
    </p:extLst>
  </p:cSld>
  <p:clrMapOvr>
    <a:masterClrMapping/>
  </p:clrMapOvr>
  <mc:AlternateContent xmlns:mc="http://schemas.openxmlformats.org/markup-compatibility/2006" xmlns:p14="http://schemas.microsoft.com/office/powerpoint/2010/main">
    <mc:Choice Requires="p14">
      <p:transition spd="slow" p14:dur="2000" advTm="32533"/>
    </mc:Choice>
    <mc:Fallback xmlns="">
      <p:transition spd="slow" advTm="32533"/>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838200" y="681037"/>
            <a:ext cx="1051560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Y" sz="3600" dirty="0"/>
              <a:t>Executive functioning (cont.)</a:t>
            </a:r>
          </a:p>
        </p:txBody>
      </p:sp>
      <p:sp>
        <p:nvSpPr>
          <p:cNvPr id="3" name="Content Placeholder 2">
            <a:extLst>
              <a:ext uri="{FF2B5EF4-FFF2-40B4-BE49-F238E27FC236}">
                <a16:creationId xmlns:a16="http://schemas.microsoft.com/office/drawing/2014/main" id="{7C18B4C3-075A-AD3F-EAE1-44780924A1DC}"/>
              </a:ext>
            </a:extLst>
          </p:cNvPr>
          <p:cNvSpPr txBox="1">
            <a:spLocks/>
          </p:cNvSpPr>
          <p:nvPr/>
        </p:nvSpPr>
        <p:spPr>
          <a:xfrm>
            <a:off x="838200" y="1555432"/>
            <a:ext cx="10601528" cy="4066807"/>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600" dirty="0">
                <a:effectLst/>
                <a:latin typeface="Calibri" panose="020F0502020204030204" pitchFamily="34" charset="0"/>
                <a:ea typeface="Calibri" panose="020F0502020204030204" pitchFamily="34" charset="0"/>
                <a:cs typeface="Times New Roman" panose="02020603050405020304" pitchFamily="18" charset="0"/>
              </a:rPr>
              <a:t>Impaired executive functioning for an individual with an NDD can be likened to trying to manage daily finances when you've lost the ability to plan, organize, and make decisions effectively. Imagine someone with Alzheimer's disease, a condition that often leads to impaired executive functioning. This person, who was once known for their financial acumen, is now tasked with managing their household budget.</a:t>
            </a:r>
          </a:p>
          <a:p>
            <a:pPr marL="0" indent="0">
              <a:buNone/>
            </a:pPr>
            <a:r>
              <a:rPr lang="en-GB" sz="1600" b="1" dirty="0">
                <a:effectLst/>
                <a:latin typeface="Calibri" panose="020F0502020204030204" pitchFamily="34" charset="0"/>
                <a:ea typeface="Calibri" panose="020F0502020204030204" pitchFamily="34" charset="0"/>
                <a:cs typeface="Times New Roman" panose="02020603050405020304" pitchFamily="18" charset="0"/>
              </a:rPr>
              <a:t>The Financial Responsibility: </a:t>
            </a:r>
            <a:r>
              <a:rPr lang="en-GB" sz="1600" dirty="0">
                <a:effectLst/>
                <a:latin typeface="Calibri" panose="020F0502020204030204" pitchFamily="34" charset="0"/>
                <a:ea typeface="Calibri" panose="020F0502020204030204" pitchFamily="34" charset="0"/>
                <a:cs typeface="Times New Roman" panose="02020603050405020304" pitchFamily="18" charset="0"/>
              </a:rPr>
              <a:t>They've always been the family's financial planner, ensuring bills are paid on time and budgets are maintained. However, as their condition progresses, their ability to manage finances deteriorates.</a:t>
            </a:r>
          </a:p>
          <a:p>
            <a:pPr marL="0" indent="0">
              <a:buNone/>
            </a:pPr>
            <a:r>
              <a:rPr lang="en-GB" sz="1600" b="1" dirty="0">
                <a:effectLst/>
                <a:latin typeface="Calibri" panose="020F0502020204030204" pitchFamily="34" charset="0"/>
                <a:ea typeface="Calibri" panose="020F0502020204030204" pitchFamily="34" charset="0"/>
                <a:cs typeface="Times New Roman" panose="02020603050405020304" pitchFamily="18" charset="0"/>
              </a:rPr>
              <a:t>Disorganized Finances: </a:t>
            </a:r>
            <a:r>
              <a:rPr lang="en-GB" sz="1600" dirty="0">
                <a:effectLst/>
                <a:latin typeface="Calibri" panose="020F0502020204030204" pitchFamily="34" charset="0"/>
                <a:ea typeface="Calibri" panose="020F0502020204030204" pitchFamily="34" charset="0"/>
                <a:cs typeface="Times New Roman" panose="02020603050405020304" pitchFamily="18" charset="0"/>
              </a:rPr>
              <a:t>They sit down to review bills and financial statements, but they struggle to make sense of the numbers. It's like trying to assemble a puzzle with missing pieces. The once-organized ledger is now a chaotic collection of numbers.</a:t>
            </a:r>
          </a:p>
          <a:p>
            <a:pPr marL="0" indent="0">
              <a:buNone/>
            </a:pPr>
            <a:r>
              <a:rPr lang="en-GB" sz="1600" b="1" dirty="0">
                <a:effectLst/>
                <a:latin typeface="Calibri" panose="020F0502020204030204" pitchFamily="34" charset="0"/>
                <a:ea typeface="Calibri" panose="020F0502020204030204" pitchFamily="34" charset="0"/>
                <a:cs typeface="Times New Roman" panose="02020603050405020304" pitchFamily="18" charset="0"/>
              </a:rPr>
              <a:t>Difficulty in Decision-Making: </a:t>
            </a:r>
            <a:r>
              <a:rPr lang="en-GB" sz="1600" dirty="0">
                <a:effectLst/>
                <a:latin typeface="Calibri" panose="020F0502020204030204" pitchFamily="34" charset="0"/>
                <a:ea typeface="Calibri" panose="020F0502020204030204" pitchFamily="34" charset="0"/>
                <a:cs typeface="Times New Roman" panose="02020603050405020304" pitchFamily="18" charset="0"/>
              </a:rPr>
              <a:t>Making financial decisions, such as determining which bills to prioritize or whether to invest savings, has become increasingly challenging. They find themselves second-guessing their choices and feeling uncertain.</a:t>
            </a:r>
          </a:p>
          <a:p>
            <a:pPr marL="0" indent="0">
              <a:buNone/>
            </a:pPr>
            <a:r>
              <a:rPr lang="en-GB" sz="1600" b="1" dirty="0">
                <a:effectLst/>
                <a:latin typeface="Calibri" panose="020F0502020204030204" pitchFamily="34" charset="0"/>
                <a:ea typeface="Calibri" panose="020F0502020204030204" pitchFamily="34" charset="0"/>
                <a:cs typeface="Times New Roman" panose="02020603050405020304" pitchFamily="18" charset="0"/>
              </a:rPr>
              <a:t>Missed Payments and Late Fees: </a:t>
            </a:r>
            <a:r>
              <a:rPr lang="en-GB" sz="1600" dirty="0">
                <a:effectLst/>
                <a:latin typeface="Calibri" panose="020F0502020204030204" pitchFamily="34" charset="0"/>
                <a:ea typeface="Calibri" panose="020F0502020204030204" pitchFamily="34" charset="0"/>
                <a:cs typeface="Times New Roman" panose="02020603050405020304" pitchFamily="18" charset="0"/>
              </a:rPr>
              <a:t>Bills start to pile up, some unpaid and others overdue. They miss payments, incurring late fees and, in some cases, affecting their credit score. It's like trying to juggle too many balls but dropping them one by one.</a:t>
            </a:r>
          </a:p>
          <a:p>
            <a:pPr marL="0" indent="0">
              <a:buNone/>
            </a:pPr>
            <a:r>
              <a:rPr lang="en-GB" sz="1600" b="1" dirty="0">
                <a:effectLst/>
                <a:latin typeface="Calibri" panose="020F0502020204030204" pitchFamily="34" charset="0"/>
                <a:ea typeface="Calibri" panose="020F0502020204030204" pitchFamily="34" charset="0"/>
                <a:cs typeface="Times New Roman" panose="02020603050405020304" pitchFamily="18" charset="0"/>
              </a:rPr>
              <a:t>Emotional Stress: </a:t>
            </a:r>
            <a:r>
              <a:rPr lang="en-GB" sz="1600" dirty="0">
                <a:effectLst/>
                <a:latin typeface="Calibri" panose="020F0502020204030204" pitchFamily="34" charset="0"/>
                <a:ea typeface="Calibri" panose="020F0502020204030204" pitchFamily="34" charset="0"/>
                <a:cs typeface="Times New Roman" panose="02020603050405020304" pitchFamily="18" charset="0"/>
              </a:rPr>
              <a:t>The once-confident financial planner now feels overwhelmed and stressed. Their sense of financial control has slipped away, and they're anxious about the consequences of missed payments and growing debts.</a:t>
            </a:r>
          </a:p>
          <a:p>
            <a:pPr marL="0" indent="0">
              <a:buNone/>
            </a:pPr>
            <a:r>
              <a:rPr lang="en-GB" sz="1600" b="1" dirty="0">
                <a:effectLst/>
                <a:latin typeface="Calibri" panose="020F0502020204030204" pitchFamily="34" charset="0"/>
                <a:ea typeface="Calibri" panose="020F0502020204030204" pitchFamily="34" charset="0"/>
                <a:cs typeface="Times New Roman" panose="02020603050405020304" pitchFamily="18" charset="0"/>
              </a:rPr>
              <a:t>Withdrawal from Financial Responsibilities: </a:t>
            </a:r>
            <a:r>
              <a:rPr lang="en-GB" sz="1600" dirty="0">
                <a:effectLst/>
                <a:latin typeface="Calibri" panose="020F0502020204030204" pitchFamily="34" charset="0"/>
                <a:ea typeface="Calibri" panose="020F0502020204030204" pitchFamily="34" charset="0"/>
                <a:cs typeface="Times New Roman" panose="02020603050405020304" pitchFamily="18" charset="0"/>
              </a:rPr>
              <a:t>The financial planner may choose to withdraw from managing finances altogether, handing the responsibilities to a family member or a professional. What used to be a source of pride has become a source of anxiety.</a:t>
            </a:r>
          </a:p>
          <a:p>
            <a:pPr marL="0" indent="0">
              <a:buNone/>
            </a:pPr>
            <a:r>
              <a:rPr lang="en-GB" sz="1600" b="1" dirty="0">
                <a:effectLst/>
                <a:latin typeface="Calibri" panose="020F0502020204030204" pitchFamily="34" charset="0"/>
                <a:ea typeface="Calibri" panose="020F0502020204030204" pitchFamily="34" charset="0"/>
                <a:cs typeface="Times New Roman" panose="02020603050405020304" pitchFamily="18" charset="0"/>
              </a:rPr>
              <a:t>Loss of Identity: </a:t>
            </a:r>
            <a:r>
              <a:rPr lang="en-GB" sz="1600" dirty="0">
                <a:effectLst/>
                <a:latin typeface="Calibri" panose="020F0502020204030204" pitchFamily="34" charset="0"/>
                <a:ea typeface="Calibri" panose="020F0502020204030204" pitchFamily="34" charset="0"/>
                <a:cs typeface="Times New Roman" panose="02020603050405020304" pitchFamily="18" charset="0"/>
              </a:rPr>
              <a:t>Financial acumen was a key part of their identity, but now it's fading. This loss of an important skill affects their self-esteem and sense of self. They feel like they're saying goodbye to a fundamental aspect of who they once were.</a:t>
            </a:r>
            <a:endParaRPr lang="en-CY"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36175529"/>
      </p:ext>
    </p:extLst>
  </p:cSld>
  <p:clrMapOvr>
    <a:masterClrMapping/>
  </p:clrMapOvr>
  <mc:AlternateContent xmlns:mc="http://schemas.openxmlformats.org/markup-compatibility/2006" xmlns:p14="http://schemas.microsoft.com/office/powerpoint/2010/main">
    <mc:Choice Requires="p14">
      <p:transition spd="slow" p14:dur="2000" advTm="169600"/>
    </mc:Choice>
    <mc:Fallback xmlns="">
      <p:transition spd="slow" advTm="16960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75BC2F-D83D-6B36-CEFF-DC32B0A48491}"/>
              </a:ext>
            </a:extLst>
          </p:cNvPr>
          <p:cNvSpPr>
            <a:spLocks noGrp="1"/>
          </p:cNvSpPr>
          <p:nvPr>
            <p:ph type="title"/>
          </p:nvPr>
        </p:nvSpPr>
        <p:spPr>
          <a:xfrm>
            <a:off x="838200" y="535305"/>
            <a:ext cx="10515600" cy="874395"/>
          </a:xfrm>
        </p:spPr>
        <p:txBody>
          <a:bodyPr>
            <a:normAutofit fontScale="90000"/>
          </a:bodyPr>
          <a:lstStyle/>
          <a:p>
            <a:br>
              <a:rPr lang="en-GB" dirty="0"/>
            </a:br>
            <a:r>
              <a:rPr lang="en-GB" dirty="0"/>
              <a:t>Multiple cognitive deficits</a:t>
            </a:r>
            <a:br>
              <a:rPr lang="en-GB" dirty="0"/>
            </a:br>
            <a:endParaRPr lang="en-GB" dirty="0"/>
          </a:p>
        </p:txBody>
      </p:sp>
      <p:pic>
        <p:nvPicPr>
          <p:cNvPr id="13314" name="Picture 2" descr="Vector senior patient hold his head and suffering from alzheimer's disease, amnesia. memory loss, brain illness treatment. alzheimer disease, dementia, dotage concept. neurology therapy, mental illness">
            <a:extLst>
              <a:ext uri="{FF2B5EF4-FFF2-40B4-BE49-F238E27FC236}">
                <a16:creationId xmlns:a16="http://schemas.microsoft.com/office/drawing/2014/main" id="{5A5AFE0B-9CBF-EC8A-093E-AA014D1941A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975" r="159" b="6547"/>
          <a:stretch/>
        </p:blipFill>
        <p:spPr bwMode="auto">
          <a:xfrm>
            <a:off x="2127250" y="1737360"/>
            <a:ext cx="7937500" cy="4145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960940"/>
      </p:ext>
    </p:extLst>
  </p:cSld>
  <p:clrMapOvr>
    <a:masterClrMapping/>
  </p:clrMapOvr>
  <mc:AlternateContent xmlns:mc="http://schemas.openxmlformats.org/markup-compatibility/2006" xmlns:p14="http://schemas.microsoft.com/office/powerpoint/2010/main">
    <mc:Choice Requires="p14">
      <p:transition spd="slow" p14:dur="2000" advTm="51797"/>
    </mc:Choice>
    <mc:Fallback xmlns="">
      <p:transition spd="slow" advTm="51797"/>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18B4C3-075A-AD3F-EAE1-44780924A1DC}"/>
              </a:ext>
            </a:extLst>
          </p:cNvPr>
          <p:cNvSpPr txBox="1">
            <a:spLocks/>
          </p:cNvSpPr>
          <p:nvPr/>
        </p:nvSpPr>
        <p:spPr>
          <a:xfrm>
            <a:off x="838200" y="1409076"/>
            <a:ext cx="10601528" cy="4213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Y"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B675BC2F-D83D-6B36-CEFF-DC32B0A48491}"/>
              </a:ext>
            </a:extLst>
          </p:cNvPr>
          <p:cNvSpPr>
            <a:spLocks noGrp="1"/>
          </p:cNvSpPr>
          <p:nvPr>
            <p:ph type="title"/>
          </p:nvPr>
        </p:nvSpPr>
        <p:spPr>
          <a:xfrm>
            <a:off x="838200" y="535305"/>
            <a:ext cx="10515600" cy="874395"/>
          </a:xfrm>
        </p:spPr>
        <p:txBody>
          <a:bodyPr>
            <a:normAutofit fontScale="90000"/>
          </a:bodyPr>
          <a:lstStyle/>
          <a:p>
            <a:br>
              <a:rPr lang="en-GB" dirty="0"/>
            </a:br>
            <a:r>
              <a:rPr lang="en-GB" dirty="0"/>
              <a:t>	Activity – Arjun’s day at the market</a:t>
            </a:r>
            <a:br>
              <a:rPr lang="en-GB" dirty="0"/>
            </a:br>
            <a:endParaRPr lang="en-GB" dirty="0"/>
          </a:p>
        </p:txBody>
      </p:sp>
      <p:pic>
        <p:nvPicPr>
          <p:cNvPr id="4" name="Picture 3">
            <a:extLst>
              <a:ext uri="{FF2B5EF4-FFF2-40B4-BE49-F238E27FC236}">
                <a16:creationId xmlns:a16="http://schemas.microsoft.com/office/drawing/2014/main" id="{6A981AF7-AD8E-B2B9-99C7-6E25FC4D4334}"/>
              </a:ext>
            </a:extLst>
          </p:cNvPr>
          <p:cNvPicPr>
            <a:picLocks noChangeAspect="1"/>
          </p:cNvPicPr>
          <p:nvPr/>
        </p:nvPicPr>
        <p:blipFill>
          <a:blip r:embed="rId3">
            <a:duotone>
              <a:schemeClr val="accent1">
                <a:shade val="45000"/>
                <a:satMod val="135000"/>
              </a:schemeClr>
              <a:prstClr val="white"/>
            </a:duotone>
          </a:blip>
          <a:stretch>
            <a:fillRect/>
          </a:stretch>
        </p:blipFill>
        <p:spPr>
          <a:xfrm>
            <a:off x="838200" y="556531"/>
            <a:ext cx="850900" cy="825500"/>
          </a:xfrm>
          <a:prstGeom prst="rect">
            <a:avLst/>
          </a:prstGeom>
        </p:spPr>
      </p:pic>
      <p:sp>
        <p:nvSpPr>
          <p:cNvPr id="5" name="Content Placeholder 2">
            <a:extLst>
              <a:ext uri="{FF2B5EF4-FFF2-40B4-BE49-F238E27FC236}">
                <a16:creationId xmlns:a16="http://schemas.microsoft.com/office/drawing/2014/main" id="{1803B192-415C-0E0E-7711-A64AF53958EA}"/>
              </a:ext>
            </a:extLst>
          </p:cNvPr>
          <p:cNvSpPr txBox="1">
            <a:spLocks/>
          </p:cNvSpPr>
          <p:nvPr/>
        </p:nvSpPr>
        <p:spPr>
          <a:xfrm>
            <a:off x="838200" y="1646669"/>
            <a:ext cx="11049000" cy="4274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GB" sz="1800" b="1" dirty="0"/>
              <a:t>Read the following information about Arjun very carefully:</a:t>
            </a:r>
          </a:p>
          <a:p>
            <a:pPr marL="0" indent="0">
              <a:buNone/>
            </a:pPr>
            <a:r>
              <a:rPr lang="en-GB" sz="1800" dirty="0"/>
              <a:t>Arjun, an individual facing a neurodegenerative disorder, sets out for his trip to the bustling local market, a place he once navigated with ease. As he strolls through the market's vibrant stalls, he finds himself distracted, unable to maintain focus on the task at hand. The shopping list he prepared earlier, meant to ensure he picks up all the ingredients for a special family dinner, seems like an intricate puzzle. He frequently forgets the items he's already collected, and an air of confusion shrouds him. Amid the hustle and bustle of the market, Arjun attempts to interact with vendors and fellow shoppers. His attempts at communication reveal a growing difficulty in finding the right words. He relies more on gestures, a stark contrast to his once-confident conversational skills. This struggle to express himself leaves him feeling increasingly self-conscious and isolated. Arjun's quest to select fresh produce is plagued by uncertainty. He's unsure about the quality of items, often making mistakes in his purchases. It's as though his perception of the world around him is altered, and this uncertainty compounds his growing sense of frustration. Simple tasks, like handling money, counting change, and bagging his purchases, now pose unforeseen challenges. He observes the curious glances of other market-goers, adding to his self-doubt and frustration. Throughout the day, Arjun's ability to plan his trip, stick to a budget, and make informed decisions is noticeably impaired. He forgets to bring his reusable bags, struggles to adhere to his budget, and second-guesses his choices. The familiar feeling of independence he once experienced during his market visits is slipping away. </a:t>
            </a:r>
          </a:p>
        </p:txBody>
      </p:sp>
    </p:spTree>
    <p:extLst>
      <p:ext uri="{BB962C8B-B14F-4D97-AF65-F5344CB8AC3E}">
        <p14:creationId xmlns:p14="http://schemas.microsoft.com/office/powerpoint/2010/main" val="3711873308"/>
      </p:ext>
    </p:extLst>
  </p:cSld>
  <p:clrMapOvr>
    <a:masterClrMapping/>
  </p:clrMapOvr>
  <mc:AlternateContent xmlns:mc="http://schemas.openxmlformats.org/markup-compatibility/2006" xmlns:p14="http://schemas.microsoft.com/office/powerpoint/2010/main">
    <mc:Choice Requires="p14">
      <p:transition spd="slow" p14:dur="2000" advTm="58634"/>
    </mc:Choice>
    <mc:Fallback xmlns="">
      <p:transition spd="slow" advTm="58634"/>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18B4C3-075A-AD3F-EAE1-44780924A1DC}"/>
              </a:ext>
            </a:extLst>
          </p:cNvPr>
          <p:cNvSpPr txBox="1">
            <a:spLocks/>
          </p:cNvSpPr>
          <p:nvPr/>
        </p:nvSpPr>
        <p:spPr>
          <a:xfrm>
            <a:off x="838200" y="1409076"/>
            <a:ext cx="10601528" cy="4213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Y"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B675BC2F-D83D-6B36-CEFF-DC32B0A48491}"/>
              </a:ext>
            </a:extLst>
          </p:cNvPr>
          <p:cNvSpPr>
            <a:spLocks noGrp="1"/>
          </p:cNvSpPr>
          <p:nvPr>
            <p:ph type="title"/>
          </p:nvPr>
        </p:nvSpPr>
        <p:spPr>
          <a:xfrm>
            <a:off x="838200" y="535305"/>
            <a:ext cx="10515600" cy="874395"/>
          </a:xfrm>
        </p:spPr>
        <p:txBody>
          <a:bodyPr>
            <a:normAutofit fontScale="90000"/>
          </a:bodyPr>
          <a:lstStyle/>
          <a:p>
            <a:br>
              <a:rPr lang="en-GB" dirty="0"/>
            </a:br>
            <a:r>
              <a:rPr lang="en-GB" dirty="0"/>
              <a:t>	Activity – Arjun’s day at the market (cont.)</a:t>
            </a:r>
            <a:br>
              <a:rPr lang="en-GB" dirty="0"/>
            </a:br>
            <a:endParaRPr lang="en-GB" dirty="0"/>
          </a:p>
        </p:txBody>
      </p:sp>
      <p:pic>
        <p:nvPicPr>
          <p:cNvPr id="4" name="Picture 3">
            <a:extLst>
              <a:ext uri="{FF2B5EF4-FFF2-40B4-BE49-F238E27FC236}">
                <a16:creationId xmlns:a16="http://schemas.microsoft.com/office/drawing/2014/main" id="{6A981AF7-AD8E-B2B9-99C7-6E25FC4D4334}"/>
              </a:ext>
            </a:extLst>
          </p:cNvPr>
          <p:cNvPicPr>
            <a:picLocks noChangeAspect="1"/>
          </p:cNvPicPr>
          <p:nvPr/>
        </p:nvPicPr>
        <p:blipFill>
          <a:blip r:embed="rId3">
            <a:duotone>
              <a:schemeClr val="accent1">
                <a:shade val="45000"/>
                <a:satMod val="135000"/>
              </a:schemeClr>
              <a:prstClr val="white"/>
            </a:duotone>
          </a:blip>
          <a:stretch>
            <a:fillRect/>
          </a:stretch>
        </p:blipFill>
        <p:spPr>
          <a:xfrm>
            <a:off x="838200" y="556531"/>
            <a:ext cx="850900" cy="825500"/>
          </a:xfrm>
          <a:prstGeom prst="rect">
            <a:avLst/>
          </a:prstGeom>
        </p:spPr>
      </p:pic>
      <p:sp>
        <p:nvSpPr>
          <p:cNvPr id="5" name="Content Placeholder 2">
            <a:extLst>
              <a:ext uri="{FF2B5EF4-FFF2-40B4-BE49-F238E27FC236}">
                <a16:creationId xmlns:a16="http://schemas.microsoft.com/office/drawing/2014/main" id="{1803B192-415C-0E0E-7711-A64AF53958EA}"/>
              </a:ext>
            </a:extLst>
          </p:cNvPr>
          <p:cNvSpPr txBox="1">
            <a:spLocks/>
          </p:cNvSpPr>
          <p:nvPr/>
        </p:nvSpPr>
        <p:spPr>
          <a:xfrm>
            <a:off x="838200" y="2221940"/>
            <a:ext cx="11049000" cy="4274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t>2. Working in groups try to identify the specific cognitive challenges that Arjun is facing. Write these down.</a:t>
            </a:r>
          </a:p>
          <a:p>
            <a:pPr marL="0" indent="0">
              <a:buNone/>
            </a:pPr>
            <a:endParaRPr lang="en-GB" sz="1800" b="1" dirty="0"/>
          </a:p>
          <a:p>
            <a:pPr marL="0" indent="0">
              <a:buNone/>
            </a:pPr>
            <a:r>
              <a:rPr lang="en-GB" sz="1800" b="1" dirty="0"/>
              <a:t>3. How might this experience affect Arjun psychologically?</a:t>
            </a:r>
          </a:p>
        </p:txBody>
      </p:sp>
    </p:spTree>
    <p:extLst>
      <p:ext uri="{BB962C8B-B14F-4D97-AF65-F5344CB8AC3E}">
        <p14:creationId xmlns:p14="http://schemas.microsoft.com/office/powerpoint/2010/main" val="1067288192"/>
      </p:ext>
    </p:extLst>
  </p:cSld>
  <p:clrMapOvr>
    <a:masterClrMapping/>
  </p:clrMapOvr>
  <mc:AlternateContent xmlns:mc="http://schemas.openxmlformats.org/markup-compatibility/2006" xmlns:p14="http://schemas.microsoft.com/office/powerpoint/2010/main">
    <mc:Choice Requires="p14">
      <p:transition spd="slow" p14:dur="2000" advTm="27818"/>
    </mc:Choice>
    <mc:Fallback xmlns="">
      <p:transition spd="slow" advTm="27818"/>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18B4C3-075A-AD3F-EAE1-44780924A1DC}"/>
              </a:ext>
            </a:extLst>
          </p:cNvPr>
          <p:cNvSpPr txBox="1">
            <a:spLocks/>
          </p:cNvSpPr>
          <p:nvPr/>
        </p:nvSpPr>
        <p:spPr>
          <a:xfrm>
            <a:off x="838200" y="1409076"/>
            <a:ext cx="10601528" cy="4213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Y"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B675BC2F-D83D-6B36-CEFF-DC32B0A48491}"/>
              </a:ext>
            </a:extLst>
          </p:cNvPr>
          <p:cNvSpPr>
            <a:spLocks noGrp="1"/>
          </p:cNvSpPr>
          <p:nvPr>
            <p:ph type="title"/>
          </p:nvPr>
        </p:nvSpPr>
        <p:spPr>
          <a:xfrm>
            <a:off x="838200" y="535305"/>
            <a:ext cx="10515600" cy="874395"/>
          </a:xfrm>
        </p:spPr>
        <p:txBody>
          <a:bodyPr>
            <a:normAutofit fontScale="90000"/>
          </a:bodyPr>
          <a:lstStyle/>
          <a:p>
            <a:br>
              <a:rPr lang="en-GB" dirty="0"/>
            </a:br>
            <a:r>
              <a:rPr lang="en-GB" dirty="0"/>
              <a:t>	Activity – Arjun’s day at the market (cont.)</a:t>
            </a:r>
            <a:br>
              <a:rPr lang="en-GB" dirty="0"/>
            </a:br>
            <a:endParaRPr lang="en-GB" dirty="0"/>
          </a:p>
        </p:txBody>
      </p:sp>
      <p:pic>
        <p:nvPicPr>
          <p:cNvPr id="4" name="Picture 3">
            <a:extLst>
              <a:ext uri="{FF2B5EF4-FFF2-40B4-BE49-F238E27FC236}">
                <a16:creationId xmlns:a16="http://schemas.microsoft.com/office/drawing/2014/main" id="{6A981AF7-AD8E-B2B9-99C7-6E25FC4D4334}"/>
              </a:ext>
            </a:extLst>
          </p:cNvPr>
          <p:cNvPicPr>
            <a:picLocks noChangeAspect="1"/>
          </p:cNvPicPr>
          <p:nvPr/>
        </p:nvPicPr>
        <p:blipFill>
          <a:blip r:embed="rId3">
            <a:duotone>
              <a:schemeClr val="accent1">
                <a:shade val="45000"/>
                <a:satMod val="135000"/>
              </a:schemeClr>
              <a:prstClr val="white"/>
            </a:duotone>
          </a:blip>
          <a:stretch>
            <a:fillRect/>
          </a:stretch>
        </p:blipFill>
        <p:spPr>
          <a:xfrm>
            <a:off x="838200" y="556531"/>
            <a:ext cx="850900" cy="825500"/>
          </a:xfrm>
          <a:prstGeom prst="rect">
            <a:avLst/>
          </a:prstGeom>
        </p:spPr>
      </p:pic>
      <p:sp>
        <p:nvSpPr>
          <p:cNvPr id="5" name="Content Placeholder 2">
            <a:extLst>
              <a:ext uri="{FF2B5EF4-FFF2-40B4-BE49-F238E27FC236}">
                <a16:creationId xmlns:a16="http://schemas.microsoft.com/office/drawing/2014/main" id="{1803B192-415C-0E0E-7711-A64AF53958EA}"/>
              </a:ext>
            </a:extLst>
          </p:cNvPr>
          <p:cNvSpPr txBox="1">
            <a:spLocks/>
          </p:cNvSpPr>
          <p:nvPr/>
        </p:nvSpPr>
        <p:spPr>
          <a:xfrm>
            <a:off x="752272" y="1430926"/>
            <a:ext cx="11049000" cy="4680314"/>
          </a:xfrm>
          <a:prstGeom prst="rect">
            <a:avLst/>
          </a:prstGeom>
        </p:spPr>
        <p:txBody>
          <a:bodyPr vert="horz" lIns="91440" tIns="45720" rIns="91440" bIns="45720" rtlCol="0">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3800" b="1" dirty="0">
                <a:solidFill>
                  <a:srgbClr val="64759B"/>
                </a:solidFill>
              </a:rPr>
              <a:t>Answers</a:t>
            </a:r>
            <a:endParaRPr lang="en-GB" sz="3800" b="1" dirty="0"/>
          </a:p>
          <a:p>
            <a:pPr marL="0" indent="0">
              <a:lnSpc>
                <a:spcPct val="120000"/>
              </a:lnSpc>
              <a:buNone/>
            </a:pPr>
            <a:r>
              <a:rPr lang="en-GB" b="1" dirty="0"/>
              <a:t>Attention Deficits: </a:t>
            </a:r>
            <a:r>
              <a:rPr lang="en-GB" dirty="0"/>
              <a:t>Arjun has always been a frequent visitor to the bustling local market. However, his attention deficits make it challenging for him to focus on the task at hand. As he navigates the market's vibrant stalls, he finds himself easily distracted. His ability to concentrate on his shopping list is compromised, causing frustration and disorientation.</a:t>
            </a:r>
          </a:p>
          <a:p>
            <a:pPr marL="0" indent="0">
              <a:lnSpc>
                <a:spcPct val="120000"/>
              </a:lnSpc>
              <a:buNone/>
            </a:pPr>
            <a:r>
              <a:rPr lang="en-GB" b="1" dirty="0"/>
              <a:t>Memory Deficits: </a:t>
            </a:r>
            <a:r>
              <a:rPr lang="en-GB" dirty="0"/>
              <a:t>Arjun's shopping list includes a variety of items needed for a special family dinner. However, his memory deficits make it difficult for him to remember the specific ingredients he needs. He frequently forgets the items he's already picked up, leading to confusion and the fear of forgetting something crucial for the meal.</a:t>
            </a:r>
          </a:p>
          <a:p>
            <a:pPr marL="0" indent="0">
              <a:lnSpc>
                <a:spcPct val="120000"/>
              </a:lnSpc>
              <a:buNone/>
            </a:pPr>
            <a:r>
              <a:rPr lang="en-GB" b="1" dirty="0"/>
              <a:t>Language and Communication Challenges</a:t>
            </a:r>
            <a:r>
              <a:rPr lang="en-GB" dirty="0"/>
              <a:t>: While interacting with the market vendors and fellow shoppers, Arjun's language deficits become evident. He struggles to find the right words to communicate his needs and often resorts to gestures. This inability to express himself as he used to leaves him feeling self-conscious and isolated.</a:t>
            </a:r>
          </a:p>
          <a:p>
            <a:pPr marL="0" indent="0">
              <a:lnSpc>
                <a:spcPct val="120000"/>
              </a:lnSpc>
              <a:buNone/>
            </a:pPr>
            <a:r>
              <a:rPr lang="en-GB" b="1" dirty="0"/>
              <a:t>Perception Difficulties: </a:t>
            </a:r>
            <a:r>
              <a:rPr lang="en-GB" dirty="0"/>
              <a:t>Arjun's perception deficits make it challenging to gauge the freshness of the produce. He may struggle to recognize spoiled fruits or vegetables, leading to errors in his purchases. These difficulties further add to his psychological distress, as he feels incapable of making wise choices.</a:t>
            </a:r>
          </a:p>
          <a:p>
            <a:pPr marL="0" indent="0">
              <a:lnSpc>
                <a:spcPct val="120000"/>
              </a:lnSpc>
              <a:buNone/>
            </a:pPr>
            <a:r>
              <a:rPr lang="en-GB" b="1" dirty="0"/>
              <a:t>Psychomotor Skill Impairments: </a:t>
            </a:r>
            <a:r>
              <a:rPr lang="en-GB" dirty="0"/>
              <a:t>As he goes through the market, Arjun's psychomotor skills are notably impaired. He finds it challenging to handle money, count change, and even bag his purchases effectively. These difficulties lead to frustration and embarrassment, as he senses the growing scrutiny of those around him.</a:t>
            </a:r>
          </a:p>
          <a:p>
            <a:pPr marL="0" indent="0">
              <a:lnSpc>
                <a:spcPct val="120000"/>
              </a:lnSpc>
              <a:buNone/>
            </a:pPr>
            <a:r>
              <a:rPr lang="en-GB" b="1" dirty="0"/>
              <a:t>Executive Functioning Challenges:</a:t>
            </a:r>
            <a:r>
              <a:rPr lang="en-GB" dirty="0"/>
              <a:t> Arjun's ability to plan his shopping trip effectively is hampered by his executive functioning deficits. He forgets to bring his reusable bags, struggles to stick to a budget, and cannot make well-informed decisions about product choices. The feeling of helplessness and the inability to perform these once-familiar tasks weigh heavily on his emotional state.</a:t>
            </a:r>
            <a:endParaRPr lang="en-GB" b="1" dirty="0"/>
          </a:p>
        </p:txBody>
      </p:sp>
    </p:spTree>
    <p:extLst>
      <p:ext uri="{BB962C8B-B14F-4D97-AF65-F5344CB8AC3E}">
        <p14:creationId xmlns:p14="http://schemas.microsoft.com/office/powerpoint/2010/main" val="3341279349"/>
      </p:ext>
    </p:extLst>
  </p:cSld>
  <p:clrMapOvr>
    <a:masterClrMapping/>
  </p:clrMapOvr>
  <mc:AlternateContent xmlns:mc="http://schemas.openxmlformats.org/markup-compatibility/2006" xmlns:p14="http://schemas.microsoft.com/office/powerpoint/2010/main">
    <mc:Choice Requires="p14">
      <p:transition spd="slow" p14:dur="2000" advTm="148842"/>
    </mc:Choice>
    <mc:Fallback xmlns="">
      <p:transition spd="slow" advTm="148842"/>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C18B4C3-075A-AD3F-EAE1-44780924A1DC}"/>
              </a:ext>
            </a:extLst>
          </p:cNvPr>
          <p:cNvSpPr txBox="1">
            <a:spLocks/>
          </p:cNvSpPr>
          <p:nvPr/>
        </p:nvSpPr>
        <p:spPr>
          <a:xfrm>
            <a:off x="838200" y="1409076"/>
            <a:ext cx="10601528" cy="421316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CY"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Title 1">
            <a:extLst>
              <a:ext uri="{FF2B5EF4-FFF2-40B4-BE49-F238E27FC236}">
                <a16:creationId xmlns:a16="http://schemas.microsoft.com/office/drawing/2014/main" id="{B675BC2F-D83D-6B36-CEFF-DC32B0A48491}"/>
              </a:ext>
            </a:extLst>
          </p:cNvPr>
          <p:cNvSpPr>
            <a:spLocks noGrp="1"/>
          </p:cNvSpPr>
          <p:nvPr>
            <p:ph type="title"/>
          </p:nvPr>
        </p:nvSpPr>
        <p:spPr>
          <a:xfrm>
            <a:off x="838200" y="271423"/>
            <a:ext cx="10515600" cy="874395"/>
          </a:xfrm>
        </p:spPr>
        <p:txBody>
          <a:bodyPr>
            <a:normAutofit fontScale="90000"/>
          </a:bodyPr>
          <a:lstStyle/>
          <a:p>
            <a:br>
              <a:rPr lang="en-GB" dirty="0"/>
            </a:br>
            <a:r>
              <a:rPr lang="en-GB" dirty="0"/>
              <a:t>	 Activity – Arjun’s day at the market (cont.)</a:t>
            </a:r>
          </a:p>
        </p:txBody>
      </p:sp>
      <p:pic>
        <p:nvPicPr>
          <p:cNvPr id="4" name="Picture 3">
            <a:extLst>
              <a:ext uri="{FF2B5EF4-FFF2-40B4-BE49-F238E27FC236}">
                <a16:creationId xmlns:a16="http://schemas.microsoft.com/office/drawing/2014/main" id="{6A981AF7-AD8E-B2B9-99C7-6E25FC4D4334}"/>
              </a:ext>
            </a:extLst>
          </p:cNvPr>
          <p:cNvPicPr>
            <a:picLocks noChangeAspect="1"/>
          </p:cNvPicPr>
          <p:nvPr/>
        </p:nvPicPr>
        <p:blipFill>
          <a:blip r:embed="rId3">
            <a:duotone>
              <a:schemeClr val="accent1">
                <a:shade val="45000"/>
                <a:satMod val="135000"/>
              </a:schemeClr>
              <a:prstClr val="white"/>
            </a:duotone>
          </a:blip>
          <a:stretch>
            <a:fillRect/>
          </a:stretch>
        </p:blipFill>
        <p:spPr>
          <a:xfrm>
            <a:off x="838200" y="556531"/>
            <a:ext cx="850900" cy="825500"/>
          </a:xfrm>
          <a:prstGeom prst="rect">
            <a:avLst/>
          </a:prstGeom>
        </p:spPr>
      </p:pic>
      <p:sp>
        <p:nvSpPr>
          <p:cNvPr id="5" name="Content Placeholder 2">
            <a:extLst>
              <a:ext uri="{FF2B5EF4-FFF2-40B4-BE49-F238E27FC236}">
                <a16:creationId xmlns:a16="http://schemas.microsoft.com/office/drawing/2014/main" id="{1803B192-415C-0E0E-7711-A64AF53958EA}"/>
              </a:ext>
            </a:extLst>
          </p:cNvPr>
          <p:cNvSpPr txBox="1">
            <a:spLocks/>
          </p:cNvSpPr>
          <p:nvPr/>
        </p:nvSpPr>
        <p:spPr>
          <a:xfrm>
            <a:off x="752272" y="1642381"/>
            <a:ext cx="11049000" cy="468031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buNone/>
            </a:pPr>
            <a:r>
              <a:rPr lang="en-GB" sz="2400" b="1" dirty="0">
                <a:solidFill>
                  <a:srgbClr val="64759B"/>
                </a:solidFill>
              </a:rPr>
              <a:t>Answers</a:t>
            </a:r>
          </a:p>
          <a:p>
            <a:pPr marL="0" indent="0" algn="l">
              <a:buNone/>
            </a:pPr>
            <a:r>
              <a:rPr lang="en-GB" sz="1800" b="1" dirty="0"/>
              <a:t>Psychological Distress: </a:t>
            </a:r>
            <a:r>
              <a:rPr lang="en-GB" sz="1800" dirty="0"/>
              <a:t>The cumulative impact of these deficits during a simple market visit takes a toll on Arjun's mental well-being. He experiences frustration, embarrassment, self-doubt, and a sense of isolation. His inability to engage in routine activities that were once effortless becomes a source of deep distress, affecting his overall quality of life.</a:t>
            </a:r>
          </a:p>
          <a:p>
            <a:pPr marL="0" indent="0" algn="l">
              <a:buNone/>
            </a:pPr>
            <a:r>
              <a:rPr lang="en-GB" sz="1800" dirty="0"/>
              <a:t>Arjun's experience at the market serves as a poignant example of how the convergence of multiple cognitive deficits can contribute to significant psychological distress for individuals battling neurodegenerative disorders. It underscores the importance of empathy, support, and adapted strategies to help individuals maintain their independence and emotional well-being in the face of these challenges.</a:t>
            </a:r>
          </a:p>
          <a:p>
            <a:pPr marL="0" indent="0">
              <a:lnSpc>
                <a:spcPct val="120000"/>
              </a:lnSpc>
              <a:buNone/>
            </a:pPr>
            <a:endParaRPr lang="en-GB" sz="3800" b="1" dirty="0">
              <a:solidFill>
                <a:srgbClr val="64759B"/>
              </a:solidFill>
            </a:endParaRPr>
          </a:p>
          <a:p>
            <a:pPr marL="0" indent="0">
              <a:lnSpc>
                <a:spcPct val="120000"/>
              </a:lnSpc>
              <a:buNone/>
            </a:pPr>
            <a:endParaRPr lang="en-GB" sz="3800" b="1" dirty="0"/>
          </a:p>
        </p:txBody>
      </p:sp>
    </p:spTree>
    <p:extLst>
      <p:ext uri="{BB962C8B-B14F-4D97-AF65-F5344CB8AC3E}">
        <p14:creationId xmlns:p14="http://schemas.microsoft.com/office/powerpoint/2010/main" val="4096637033"/>
      </p:ext>
    </p:extLst>
  </p:cSld>
  <p:clrMapOvr>
    <a:masterClrMapping/>
  </p:clrMapOvr>
  <mc:AlternateContent xmlns:mc="http://schemas.openxmlformats.org/markup-compatibility/2006" xmlns:p14="http://schemas.microsoft.com/office/powerpoint/2010/main">
    <mc:Choice Requires="p14">
      <p:transition spd="slow" p14:dur="2000" advTm="50026"/>
    </mc:Choice>
    <mc:Fallback xmlns="">
      <p:transition spd="slow" advTm="50026"/>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838200" y="681037"/>
            <a:ext cx="1051560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Y" sz="3600" dirty="0"/>
              <a:t>Neurodegenerative disorders and psychological distress</a:t>
            </a:r>
          </a:p>
        </p:txBody>
      </p:sp>
      <p:graphicFrame>
        <p:nvGraphicFramePr>
          <p:cNvPr id="4" name="Diagram 3">
            <a:extLst>
              <a:ext uri="{FF2B5EF4-FFF2-40B4-BE49-F238E27FC236}">
                <a16:creationId xmlns:a16="http://schemas.microsoft.com/office/drawing/2014/main" id="{5B5C0824-5C4C-9DE6-5FBF-0A577E3CAA31}"/>
              </a:ext>
            </a:extLst>
          </p:cNvPr>
          <p:cNvGraphicFramePr/>
          <p:nvPr>
            <p:extLst>
              <p:ext uri="{D42A27DB-BD31-4B8C-83A1-F6EECF244321}">
                <p14:modId xmlns:p14="http://schemas.microsoft.com/office/powerpoint/2010/main" val="2278749374"/>
              </p:ext>
            </p:extLst>
          </p:nvPr>
        </p:nvGraphicFramePr>
        <p:xfrm>
          <a:off x="838201" y="1753849"/>
          <a:ext cx="10269510" cy="43844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91708084"/>
      </p:ext>
    </p:extLst>
  </p:cSld>
  <p:clrMapOvr>
    <a:masterClrMapping/>
  </p:clrMapOvr>
  <mc:AlternateContent xmlns:mc="http://schemas.openxmlformats.org/markup-compatibility/2006" xmlns:p14="http://schemas.microsoft.com/office/powerpoint/2010/main">
    <mc:Choice Requires="p14">
      <p:transition spd="slow" p14:dur="2000" advTm="51733"/>
    </mc:Choice>
    <mc:Fallback xmlns="">
      <p:transition spd="slow" advTm="51733"/>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838200" y="681037"/>
            <a:ext cx="1051560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Y" sz="3600"/>
              <a:t>The importance of understanding psychopathology in caring for individuals with NDDs</a:t>
            </a:r>
          </a:p>
        </p:txBody>
      </p:sp>
      <p:sp>
        <p:nvSpPr>
          <p:cNvPr id="11" name="Content Placeholder 2">
            <a:extLst>
              <a:ext uri="{FF2B5EF4-FFF2-40B4-BE49-F238E27FC236}">
                <a16:creationId xmlns:a16="http://schemas.microsoft.com/office/drawing/2014/main" id="{3AD0A344-AB21-DEC7-EC77-6305543CBB23}"/>
              </a:ext>
            </a:extLst>
          </p:cNvPr>
          <p:cNvSpPr txBox="1">
            <a:spLocks/>
          </p:cNvSpPr>
          <p:nvPr/>
        </p:nvSpPr>
        <p:spPr>
          <a:xfrm>
            <a:off x="1885950" y="1914589"/>
            <a:ext cx="9798050" cy="196202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700" b="1"/>
              <a:t>Activity</a:t>
            </a:r>
          </a:p>
          <a:p>
            <a:pPr marL="0" indent="0">
              <a:buNone/>
            </a:pPr>
            <a:r>
              <a:rPr lang="en-GB" sz="2700"/>
              <a:t>Imagine you are stuck in a chair and can’t move but you are not sure why. Then someone you don’t know is approaching you, is invading your personal space and you are not able to work out what their intentions are. </a:t>
            </a:r>
          </a:p>
        </p:txBody>
      </p:sp>
      <p:pic>
        <p:nvPicPr>
          <p:cNvPr id="4" name="Picture 3">
            <a:extLst>
              <a:ext uri="{FF2B5EF4-FFF2-40B4-BE49-F238E27FC236}">
                <a16:creationId xmlns:a16="http://schemas.microsoft.com/office/drawing/2014/main" id="{C7EC6620-6964-FCDB-C6DA-D58BE15341AD}"/>
              </a:ext>
            </a:extLst>
          </p:cNvPr>
          <p:cNvPicPr>
            <a:picLocks noChangeAspect="1"/>
          </p:cNvPicPr>
          <p:nvPr/>
        </p:nvPicPr>
        <p:blipFill>
          <a:blip r:embed="rId3"/>
          <a:stretch>
            <a:fillRect/>
          </a:stretch>
        </p:blipFill>
        <p:spPr>
          <a:xfrm>
            <a:off x="906164" y="1767705"/>
            <a:ext cx="850900" cy="825500"/>
          </a:xfrm>
          <a:prstGeom prst="rect">
            <a:avLst/>
          </a:prstGeom>
        </p:spPr>
      </p:pic>
      <p:sp>
        <p:nvSpPr>
          <p:cNvPr id="5" name="TextBox 4">
            <a:extLst>
              <a:ext uri="{FF2B5EF4-FFF2-40B4-BE49-F238E27FC236}">
                <a16:creationId xmlns:a16="http://schemas.microsoft.com/office/drawing/2014/main" id="{643DB8B3-4EF2-4F89-3763-25E2ACF37D5A}"/>
              </a:ext>
            </a:extLst>
          </p:cNvPr>
          <p:cNvSpPr txBox="1"/>
          <p:nvPr/>
        </p:nvSpPr>
        <p:spPr>
          <a:xfrm>
            <a:off x="600075" y="6486525"/>
            <a:ext cx="184731" cy="369332"/>
          </a:xfrm>
          <a:prstGeom prst="rect">
            <a:avLst/>
          </a:prstGeom>
          <a:noFill/>
        </p:spPr>
        <p:txBody>
          <a:bodyPr wrap="none" rtlCol="0">
            <a:spAutoFit/>
          </a:bodyPr>
          <a:lstStyle/>
          <a:p>
            <a:endParaRPr lang="en-CY"/>
          </a:p>
        </p:txBody>
      </p:sp>
      <p:sp>
        <p:nvSpPr>
          <p:cNvPr id="8" name="TextBox 7">
            <a:extLst>
              <a:ext uri="{FF2B5EF4-FFF2-40B4-BE49-F238E27FC236}">
                <a16:creationId xmlns:a16="http://schemas.microsoft.com/office/drawing/2014/main" id="{BD3AB24D-4B3D-EC57-D103-101D2F7C6910}"/>
              </a:ext>
            </a:extLst>
          </p:cNvPr>
          <p:cNvSpPr txBox="1"/>
          <p:nvPr/>
        </p:nvSpPr>
        <p:spPr>
          <a:xfrm>
            <a:off x="1885950" y="6572250"/>
            <a:ext cx="184731" cy="369332"/>
          </a:xfrm>
          <a:prstGeom prst="rect">
            <a:avLst/>
          </a:prstGeom>
          <a:noFill/>
        </p:spPr>
        <p:txBody>
          <a:bodyPr wrap="none" rtlCol="0">
            <a:spAutoFit/>
          </a:bodyPr>
          <a:lstStyle/>
          <a:p>
            <a:endParaRPr lang="en-CY"/>
          </a:p>
        </p:txBody>
      </p:sp>
      <p:sp>
        <p:nvSpPr>
          <p:cNvPr id="14" name="TextBox 13">
            <a:extLst>
              <a:ext uri="{FF2B5EF4-FFF2-40B4-BE49-F238E27FC236}">
                <a16:creationId xmlns:a16="http://schemas.microsoft.com/office/drawing/2014/main" id="{F6AEF249-1D1E-8899-B0E3-70F2ED3AB38E}"/>
              </a:ext>
            </a:extLst>
          </p:cNvPr>
          <p:cNvSpPr txBox="1"/>
          <p:nvPr/>
        </p:nvSpPr>
        <p:spPr>
          <a:xfrm>
            <a:off x="857998" y="3868639"/>
            <a:ext cx="10515600" cy="2308324"/>
          </a:xfrm>
          <a:prstGeom prst="rect">
            <a:avLst/>
          </a:prstGeom>
          <a:noFill/>
        </p:spPr>
        <p:txBody>
          <a:bodyPr wrap="square">
            <a:spAutoFit/>
          </a:bodyPr>
          <a:lstStyle/>
          <a:p>
            <a:pPr marL="0" indent="0">
              <a:buNone/>
            </a:pPr>
            <a:r>
              <a:rPr lang="en-GB" sz="2400" b="1" dirty="0">
                <a:solidFill>
                  <a:srgbClr val="00943C"/>
                </a:solidFill>
              </a:rPr>
              <a:t>How do you think you would feel? </a:t>
            </a:r>
          </a:p>
          <a:p>
            <a:pPr marL="0" indent="0">
              <a:lnSpc>
                <a:spcPct val="100000"/>
              </a:lnSpc>
              <a:buNone/>
            </a:pPr>
            <a:r>
              <a:rPr lang="en-GB" sz="2400" b="1" dirty="0">
                <a:solidFill>
                  <a:srgbClr val="00943C"/>
                </a:solidFill>
              </a:rPr>
              <a:t>What would you do? </a:t>
            </a:r>
          </a:p>
          <a:p>
            <a:pPr marL="0" indent="0">
              <a:lnSpc>
                <a:spcPct val="100000"/>
              </a:lnSpc>
              <a:buNone/>
            </a:pPr>
            <a:endParaRPr lang="en-GB" sz="2400" b="1" dirty="0">
              <a:solidFill>
                <a:srgbClr val="00943C"/>
              </a:solidFill>
            </a:endParaRPr>
          </a:p>
          <a:p>
            <a:pPr marL="0" indent="0">
              <a:buNone/>
            </a:pPr>
            <a:r>
              <a:rPr lang="en-GB" sz="2400" dirty="0"/>
              <a:t>Someone living with an NDD may not be able to reason through this scenario and their response will likely be to behave in a way that minimises danger or keeps them safe. </a:t>
            </a:r>
          </a:p>
        </p:txBody>
      </p:sp>
    </p:spTree>
    <p:extLst>
      <p:ext uri="{BB962C8B-B14F-4D97-AF65-F5344CB8AC3E}">
        <p14:creationId xmlns:p14="http://schemas.microsoft.com/office/powerpoint/2010/main" val="2298938459"/>
      </p:ext>
    </p:extLst>
  </p:cSld>
  <p:clrMapOvr>
    <a:masterClrMapping/>
  </p:clrMapOvr>
  <mc:AlternateContent xmlns:mc="http://schemas.openxmlformats.org/markup-compatibility/2006" xmlns:p14="http://schemas.microsoft.com/office/powerpoint/2010/main">
    <mc:Choice Requires="p14">
      <p:transition spd="slow" p14:dur="2000" advTm="144490"/>
    </mc:Choice>
    <mc:Fallback xmlns="">
      <p:transition spd="slow" advTm="14449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E1C29E-606B-70B7-6E7D-D18E8D90AC19}"/>
              </a:ext>
            </a:extLst>
          </p:cNvPr>
          <p:cNvSpPr>
            <a:spLocks noGrp="1"/>
          </p:cNvSpPr>
          <p:nvPr>
            <p:ph type="title"/>
          </p:nvPr>
        </p:nvSpPr>
        <p:spPr>
          <a:xfrm>
            <a:off x="838200" y="639445"/>
            <a:ext cx="10515600" cy="874395"/>
          </a:xfrm>
        </p:spPr>
        <p:txBody>
          <a:bodyPr>
            <a:normAutofit/>
          </a:bodyPr>
          <a:lstStyle/>
          <a:p>
            <a:r>
              <a:rPr lang="en-CY" sz="3600" dirty="0"/>
              <a:t>Neurodegenerative disorders and psychological distress</a:t>
            </a:r>
          </a:p>
        </p:txBody>
      </p:sp>
      <p:graphicFrame>
        <p:nvGraphicFramePr>
          <p:cNvPr id="6" name="Diagram 5">
            <a:extLst>
              <a:ext uri="{FF2B5EF4-FFF2-40B4-BE49-F238E27FC236}">
                <a16:creationId xmlns:a16="http://schemas.microsoft.com/office/drawing/2014/main" id="{F1D86F6B-5FC0-3DAB-A3CE-6C1FAABD8D9C}"/>
              </a:ext>
            </a:extLst>
          </p:cNvPr>
          <p:cNvGraphicFramePr/>
          <p:nvPr>
            <p:extLst>
              <p:ext uri="{D42A27DB-BD31-4B8C-83A1-F6EECF244321}">
                <p14:modId xmlns:p14="http://schemas.microsoft.com/office/powerpoint/2010/main" val="2546255997"/>
              </p:ext>
            </p:extLst>
          </p:nvPr>
        </p:nvGraphicFramePr>
        <p:xfrm>
          <a:off x="1402080" y="1959751"/>
          <a:ext cx="9387840" cy="3541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07659495"/>
      </p:ext>
    </p:extLst>
  </p:cSld>
  <p:clrMapOvr>
    <a:masterClrMapping/>
  </p:clrMapOvr>
  <mc:AlternateContent xmlns:mc="http://schemas.openxmlformats.org/markup-compatibility/2006" xmlns:p14="http://schemas.microsoft.com/office/powerpoint/2010/main">
    <mc:Choice Requires="p14">
      <p:transition spd="slow" p14:dur="2000" advTm="21450"/>
    </mc:Choice>
    <mc:Fallback xmlns="">
      <p:transition spd="slow" advTm="21450"/>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D8363B67-E0E5-382F-9701-57FA2E4308B8}"/>
              </a:ext>
            </a:extLst>
          </p:cNvPr>
          <p:cNvSpPr>
            <a:spLocks noGrp="1"/>
          </p:cNvSpPr>
          <p:nvPr>
            <p:ph idx="1"/>
          </p:nvPr>
        </p:nvSpPr>
        <p:spPr>
          <a:xfrm>
            <a:off x="838199" y="2040835"/>
            <a:ext cx="9969709" cy="4136128"/>
          </a:xfrm>
        </p:spPr>
        <p:txBody>
          <a:bodyPr>
            <a:normAutofit lnSpcReduction="10000"/>
          </a:bodyPr>
          <a:lstStyle/>
          <a:p>
            <a:pPr marL="0" indent="0">
              <a:buNone/>
            </a:pPr>
            <a:r>
              <a:rPr lang="en-CY" dirty="0"/>
              <a:t>Individuals with NDDs are at a higher risk of experiencing mental disorders including:</a:t>
            </a:r>
          </a:p>
          <a:p>
            <a:pPr marL="0" indent="0">
              <a:buNone/>
            </a:pPr>
            <a:endParaRPr lang="en-CY" dirty="0"/>
          </a:p>
          <a:p>
            <a:pPr lvl="1"/>
            <a:r>
              <a:rPr lang="en-CY" sz="3200" dirty="0">
                <a:solidFill>
                  <a:srgbClr val="64759B"/>
                </a:solidFill>
              </a:rPr>
              <a:t>Depression</a:t>
            </a:r>
          </a:p>
          <a:p>
            <a:pPr lvl="1"/>
            <a:r>
              <a:rPr lang="en-CY" sz="3200" dirty="0">
                <a:solidFill>
                  <a:srgbClr val="64759B"/>
                </a:solidFill>
              </a:rPr>
              <a:t>Anxiety</a:t>
            </a:r>
          </a:p>
          <a:p>
            <a:pPr lvl="1"/>
            <a:r>
              <a:rPr lang="en-CY" sz="3200" dirty="0">
                <a:solidFill>
                  <a:srgbClr val="64759B"/>
                </a:solidFill>
              </a:rPr>
              <a:t>Apathy</a:t>
            </a:r>
          </a:p>
          <a:p>
            <a:pPr lvl="1"/>
            <a:r>
              <a:rPr lang="en-CY" sz="3200" dirty="0">
                <a:solidFill>
                  <a:srgbClr val="64759B"/>
                </a:solidFill>
              </a:rPr>
              <a:t>Psychosis</a:t>
            </a:r>
          </a:p>
          <a:p>
            <a:pPr lvl="1"/>
            <a:r>
              <a:rPr lang="en-CY" sz="3200" dirty="0">
                <a:solidFill>
                  <a:srgbClr val="64759B"/>
                </a:solidFill>
              </a:rPr>
              <a:t>Sleep disorders</a:t>
            </a:r>
          </a:p>
          <a:p>
            <a:pPr marL="0" indent="0" algn="r">
              <a:buNone/>
            </a:pPr>
            <a:r>
              <a:rPr lang="en-CY" sz="1800" dirty="0"/>
              <a:t>Leung et al., (2021); Zhao et al., (2016)</a:t>
            </a:r>
          </a:p>
          <a:p>
            <a:pPr marL="0" indent="0">
              <a:buNone/>
            </a:pPr>
            <a:endParaRPr lang="en-CY" dirty="0"/>
          </a:p>
        </p:txBody>
      </p:sp>
      <p:sp>
        <p:nvSpPr>
          <p:cNvPr id="7" name="Title 1">
            <a:extLst>
              <a:ext uri="{FF2B5EF4-FFF2-40B4-BE49-F238E27FC236}">
                <a16:creationId xmlns:a16="http://schemas.microsoft.com/office/drawing/2014/main" id="{2F5F6805-A3DE-43B7-840B-DBD845531560}"/>
              </a:ext>
            </a:extLst>
          </p:cNvPr>
          <p:cNvSpPr txBox="1">
            <a:spLocks/>
          </p:cNvSpPr>
          <p:nvPr/>
        </p:nvSpPr>
        <p:spPr>
          <a:xfrm>
            <a:off x="838200" y="681037"/>
            <a:ext cx="1051560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Y" sz="3600" dirty="0"/>
              <a:t>Neurodegenerative disorders and psychological distress</a:t>
            </a:r>
          </a:p>
        </p:txBody>
      </p:sp>
    </p:spTree>
    <p:extLst>
      <p:ext uri="{BB962C8B-B14F-4D97-AF65-F5344CB8AC3E}">
        <p14:creationId xmlns:p14="http://schemas.microsoft.com/office/powerpoint/2010/main" val="4293297290"/>
      </p:ext>
    </p:extLst>
  </p:cSld>
  <p:clrMapOvr>
    <a:masterClrMapping/>
  </p:clrMapOvr>
  <mc:AlternateContent xmlns:mc="http://schemas.openxmlformats.org/markup-compatibility/2006" xmlns:p14="http://schemas.microsoft.com/office/powerpoint/2010/main">
    <mc:Choice Requires="p14">
      <p:transition spd="slow" p14:dur="2000" advTm="56597"/>
    </mc:Choice>
    <mc:Fallback xmlns="">
      <p:transition spd="slow" advTm="56597"/>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1FDAD-F6B7-AE45-5B83-810E876EEB3D}"/>
              </a:ext>
            </a:extLst>
          </p:cNvPr>
          <p:cNvSpPr>
            <a:spLocks noGrp="1"/>
          </p:cNvSpPr>
          <p:nvPr>
            <p:ph type="title"/>
          </p:nvPr>
        </p:nvSpPr>
        <p:spPr>
          <a:xfrm>
            <a:off x="838200" y="681037"/>
            <a:ext cx="10515600" cy="874395"/>
          </a:xfrm>
        </p:spPr>
        <p:txBody>
          <a:bodyPr>
            <a:noAutofit/>
          </a:bodyPr>
          <a:lstStyle/>
          <a:p>
            <a:r>
              <a:rPr lang="en-CY" sz="3600" dirty="0"/>
              <a:t>Effects on family and caregivers</a:t>
            </a:r>
          </a:p>
        </p:txBody>
      </p:sp>
      <p:sp>
        <p:nvSpPr>
          <p:cNvPr id="3" name="Content Placeholder 2">
            <a:extLst>
              <a:ext uri="{FF2B5EF4-FFF2-40B4-BE49-F238E27FC236}">
                <a16:creationId xmlns:a16="http://schemas.microsoft.com/office/drawing/2014/main" id="{87C109BD-CA63-7576-B59F-EE2154EAEDF9}"/>
              </a:ext>
            </a:extLst>
          </p:cNvPr>
          <p:cNvSpPr txBox="1">
            <a:spLocks/>
          </p:cNvSpPr>
          <p:nvPr/>
        </p:nvSpPr>
        <p:spPr>
          <a:xfrm>
            <a:off x="4652973" y="2434405"/>
            <a:ext cx="5339444" cy="3510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Y" sz="2400" dirty="0"/>
              <a:t>Emotional stress</a:t>
            </a:r>
          </a:p>
          <a:p>
            <a:r>
              <a:rPr lang="en-CY" sz="2400" dirty="0"/>
              <a:t>Increased care burden</a:t>
            </a:r>
          </a:p>
          <a:p>
            <a:r>
              <a:rPr lang="en-CY" sz="2400" dirty="0"/>
              <a:t>Financial Strain</a:t>
            </a:r>
          </a:p>
          <a:p>
            <a:r>
              <a:rPr lang="en-CY" sz="2400" dirty="0"/>
              <a:t>Altered roles and lifestyle</a:t>
            </a:r>
          </a:p>
        </p:txBody>
      </p:sp>
      <p:pic>
        <p:nvPicPr>
          <p:cNvPr id="9" name="Content Placeholder 8" descr="A group of people and a dog&#10;&#10;Description automatically generated">
            <a:extLst>
              <a:ext uri="{FF2B5EF4-FFF2-40B4-BE49-F238E27FC236}">
                <a16:creationId xmlns:a16="http://schemas.microsoft.com/office/drawing/2014/main" id="{ADF0D0E6-0198-F683-4397-6F3A4C196F4E}"/>
              </a:ext>
            </a:extLst>
          </p:cNvPr>
          <p:cNvPicPr>
            <a:picLocks noGrp="1" noChangeAspect="1"/>
          </p:cNvPicPr>
          <p:nvPr>
            <p:ph idx="1"/>
          </p:nvPr>
        </p:nvPicPr>
        <p:blipFill>
          <a:blip r:embed="rId3"/>
          <a:stretch>
            <a:fillRect/>
          </a:stretch>
        </p:blipFill>
        <p:spPr>
          <a:xfrm>
            <a:off x="570829" y="2297331"/>
            <a:ext cx="4098473" cy="3549979"/>
          </a:xfrm>
        </p:spPr>
      </p:pic>
      <p:sp>
        <p:nvSpPr>
          <p:cNvPr id="12" name="Content Placeholder 2">
            <a:extLst>
              <a:ext uri="{FF2B5EF4-FFF2-40B4-BE49-F238E27FC236}">
                <a16:creationId xmlns:a16="http://schemas.microsoft.com/office/drawing/2014/main" id="{5A9D4FBA-4FB1-BDC2-A33D-49D34DB6520D}"/>
              </a:ext>
            </a:extLst>
          </p:cNvPr>
          <p:cNvSpPr txBox="1">
            <a:spLocks/>
          </p:cNvSpPr>
          <p:nvPr/>
        </p:nvSpPr>
        <p:spPr>
          <a:xfrm>
            <a:off x="8496299" y="1510462"/>
            <a:ext cx="4098473" cy="351087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CY" sz="2400" dirty="0"/>
          </a:p>
          <a:p>
            <a:endParaRPr lang="en-CY" sz="2400" dirty="0"/>
          </a:p>
          <a:p>
            <a:pPr marL="285750" indent="-285750">
              <a:buFont typeface="Arial" panose="020B0604020202020204" pitchFamily="34" charset="0"/>
              <a:buChar char="•"/>
            </a:pPr>
            <a:r>
              <a:rPr lang="en-CY" sz="2400" dirty="0"/>
              <a:t>Strain on relationships</a:t>
            </a:r>
          </a:p>
          <a:p>
            <a:pPr marL="285750" indent="-285750">
              <a:buFont typeface="Arial" panose="020B0604020202020204" pitchFamily="34" charset="0"/>
              <a:buChar char="•"/>
            </a:pPr>
            <a:r>
              <a:rPr lang="en-CY" sz="2400" dirty="0"/>
              <a:t>Mental health impact</a:t>
            </a:r>
          </a:p>
          <a:p>
            <a:pPr marL="285750" indent="-285750">
              <a:buFont typeface="Arial" panose="020B0604020202020204" pitchFamily="34" charset="0"/>
              <a:buChar char="•"/>
            </a:pPr>
            <a:r>
              <a:rPr lang="en-CY" sz="2400" dirty="0"/>
              <a:t>Reduced quality of life</a:t>
            </a:r>
          </a:p>
          <a:p>
            <a:pPr marL="285750" indent="-285750">
              <a:buFont typeface="Arial" panose="020B0604020202020204" pitchFamily="34" charset="0"/>
              <a:buChar char="•"/>
            </a:pPr>
            <a:r>
              <a:rPr lang="en-CY" sz="2400" dirty="0"/>
              <a:t>Lack of understanding</a:t>
            </a:r>
          </a:p>
        </p:txBody>
      </p:sp>
    </p:spTree>
    <p:extLst>
      <p:ext uri="{BB962C8B-B14F-4D97-AF65-F5344CB8AC3E}">
        <p14:creationId xmlns:p14="http://schemas.microsoft.com/office/powerpoint/2010/main" val="2385340137"/>
      </p:ext>
    </p:extLst>
  </p:cSld>
  <p:clrMapOvr>
    <a:masterClrMapping/>
  </p:clrMapOvr>
  <mc:AlternateContent xmlns:mc="http://schemas.openxmlformats.org/markup-compatibility/2006" xmlns:p14="http://schemas.microsoft.com/office/powerpoint/2010/main">
    <mc:Choice Requires="p14">
      <p:transition spd="slow" p14:dur="2000" advTm="208640"/>
    </mc:Choice>
    <mc:Fallback xmlns="">
      <p:transition spd="slow" advTm="20864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838200" y="681037"/>
            <a:ext cx="1051560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Y" sz="3600" dirty="0"/>
              <a:t>Everybody is unique</a:t>
            </a:r>
          </a:p>
        </p:txBody>
      </p:sp>
      <p:pic>
        <p:nvPicPr>
          <p:cNvPr id="9" name="Picture 8" descr="A person scratching his head&#10;&#10;Description automatically generated with medium confidence">
            <a:extLst>
              <a:ext uri="{FF2B5EF4-FFF2-40B4-BE49-F238E27FC236}">
                <a16:creationId xmlns:a16="http://schemas.microsoft.com/office/drawing/2014/main" id="{698726DA-B92D-0267-CE00-38DD4C93B0BE}"/>
              </a:ext>
            </a:extLst>
          </p:cNvPr>
          <p:cNvPicPr>
            <a:picLocks noChangeAspect="1"/>
          </p:cNvPicPr>
          <p:nvPr/>
        </p:nvPicPr>
        <p:blipFill>
          <a:blip r:embed="rId3"/>
          <a:stretch>
            <a:fillRect/>
          </a:stretch>
        </p:blipFill>
        <p:spPr>
          <a:xfrm>
            <a:off x="838200" y="1763485"/>
            <a:ext cx="2196571" cy="3898914"/>
          </a:xfrm>
          <a:prstGeom prst="rect">
            <a:avLst/>
          </a:prstGeom>
        </p:spPr>
      </p:pic>
      <p:sp>
        <p:nvSpPr>
          <p:cNvPr id="11" name="Content Placeholder 2">
            <a:extLst>
              <a:ext uri="{FF2B5EF4-FFF2-40B4-BE49-F238E27FC236}">
                <a16:creationId xmlns:a16="http://schemas.microsoft.com/office/drawing/2014/main" id="{3AD0A344-AB21-DEC7-EC77-6305543CBB23}"/>
              </a:ext>
            </a:extLst>
          </p:cNvPr>
          <p:cNvSpPr txBox="1">
            <a:spLocks/>
          </p:cNvSpPr>
          <p:nvPr/>
        </p:nvSpPr>
        <p:spPr>
          <a:xfrm>
            <a:off x="3597640" y="2106149"/>
            <a:ext cx="8258529" cy="3556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Y" dirty="0"/>
              <a:t>Each individual will experience their disease in their own </a:t>
            </a:r>
            <a:r>
              <a:rPr lang="en-CY" b="1" dirty="0">
                <a:solidFill>
                  <a:srgbClr val="64759B"/>
                </a:solidFill>
              </a:rPr>
              <a:t>unique</a:t>
            </a:r>
            <a:r>
              <a:rPr lang="en-CY" dirty="0"/>
              <a:t> way</a:t>
            </a:r>
          </a:p>
          <a:p>
            <a:endParaRPr lang="en-CY" dirty="0"/>
          </a:p>
          <a:p>
            <a:r>
              <a:rPr lang="en-CY" dirty="0"/>
              <a:t>Their experience will be influenced by their genetic makeup, personality &amp; life history</a:t>
            </a:r>
          </a:p>
        </p:txBody>
      </p:sp>
    </p:spTree>
    <p:extLst>
      <p:ext uri="{BB962C8B-B14F-4D97-AF65-F5344CB8AC3E}">
        <p14:creationId xmlns:p14="http://schemas.microsoft.com/office/powerpoint/2010/main" val="612023682"/>
      </p:ext>
    </p:extLst>
  </p:cSld>
  <p:clrMapOvr>
    <a:masterClrMapping/>
  </p:clrMapOvr>
  <mc:AlternateContent xmlns:mc="http://schemas.openxmlformats.org/markup-compatibility/2006" xmlns:p14="http://schemas.microsoft.com/office/powerpoint/2010/main">
    <mc:Choice Requires="p14">
      <p:transition spd="slow" p14:dur="2000" advTm="41482"/>
    </mc:Choice>
    <mc:Fallback xmlns="">
      <p:transition spd="slow" advTm="41482"/>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838200" y="681037"/>
            <a:ext cx="1051560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Y" sz="3600" dirty="0"/>
              <a:t>Who is this person?</a:t>
            </a:r>
          </a:p>
        </p:txBody>
      </p:sp>
      <p:sp>
        <p:nvSpPr>
          <p:cNvPr id="11" name="Content Placeholder 2">
            <a:extLst>
              <a:ext uri="{FF2B5EF4-FFF2-40B4-BE49-F238E27FC236}">
                <a16:creationId xmlns:a16="http://schemas.microsoft.com/office/drawing/2014/main" id="{3AD0A344-AB21-DEC7-EC77-6305543CBB23}"/>
              </a:ext>
            </a:extLst>
          </p:cNvPr>
          <p:cNvSpPr txBox="1">
            <a:spLocks/>
          </p:cNvSpPr>
          <p:nvPr/>
        </p:nvSpPr>
        <p:spPr>
          <a:xfrm>
            <a:off x="3551920" y="1934817"/>
            <a:ext cx="8258529" cy="355625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People with NDDs are often defined by the disease or by their behaviour. </a:t>
            </a:r>
          </a:p>
          <a:p>
            <a:pPr marL="0" indent="0">
              <a:buNone/>
            </a:pPr>
            <a:r>
              <a:rPr lang="en-GB" sz="2400" dirty="0"/>
              <a:t>However, it is essential to consider the whole person if we are to provide good person-centred care. </a:t>
            </a:r>
          </a:p>
          <a:p>
            <a:pPr marL="0" indent="0">
              <a:buNone/>
            </a:pPr>
            <a:r>
              <a:rPr lang="en-GB" sz="2400" dirty="0"/>
              <a:t>You will need to gather information: </a:t>
            </a:r>
          </a:p>
          <a:p>
            <a:pPr lvl="1"/>
            <a:r>
              <a:rPr lang="en-GB" dirty="0"/>
              <a:t>from the person themselves directly if they can still communicate or from observation </a:t>
            </a:r>
          </a:p>
          <a:p>
            <a:pPr lvl="1"/>
            <a:r>
              <a:rPr lang="en-GB" dirty="0"/>
              <a:t>from family and friends </a:t>
            </a:r>
          </a:p>
          <a:p>
            <a:pPr lvl="1"/>
            <a:r>
              <a:rPr lang="en-GB" dirty="0"/>
              <a:t>from medical and social history if available </a:t>
            </a:r>
          </a:p>
          <a:p>
            <a:pPr lvl="1"/>
            <a:r>
              <a:rPr lang="en-GB" dirty="0"/>
              <a:t>from your colleagues – who may have different insights. </a:t>
            </a:r>
          </a:p>
          <a:p>
            <a:pPr marL="0" indent="0">
              <a:buNone/>
            </a:pPr>
            <a:endParaRPr lang="en-CY" sz="2400" dirty="0"/>
          </a:p>
        </p:txBody>
      </p:sp>
      <p:pic>
        <p:nvPicPr>
          <p:cNvPr id="2" name="Picture 1" descr="A person scratching his head&#10;&#10;Description automatically generated with medium confidence">
            <a:extLst>
              <a:ext uri="{FF2B5EF4-FFF2-40B4-BE49-F238E27FC236}">
                <a16:creationId xmlns:a16="http://schemas.microsoft.com/office/drawing/2014/main" id="{70C81579-44A1-3D1A-D6D0-20E8296E0461}"/>
              </a:ext>
            </a:extLst>
          </p:cNvPr>
          <p:cNvPicPr>
            <a:picLocks noChangeAspect="1"/>
          </p:cNvPicPr>
          <p:nvPr/>
        </p:nvPicPr>
        <p:blipFill>
          <a:blip r:embed="rId3"/>
          <a:stretch>
            <a:fillRect/>
          </a:stretch>
        </p:blipFill>
        <p:spPr>
          <a:xfrm>
            <a:off x="838200" y="1763485"/>
            <a:ext cx="2196571" cy="3898914"/>
          </a:xfrm>
          <a:prstGeom prst="rect">
            <a:avLst/>
          </a:prstGeom>
        </p:spPr>
      </p:pic>
    </p:spTree>
    <p:extLst>
      <p:ext uri="{BB962C8B-B14F-4D97-AF65-F5344CB8AC3E}">
        <p14:creationId xmlns:p14="http://schemas.microsoft.com/office/powerpoint/2010/main" val="294443758"/>
      </p:ext>
    </p:extLst>
  </p:cSld>
  <p:clrMapOvr>
    <a:masterClrMapping/>
  </p:clrMapOvr>
  <mc:AlternateContent xmlns:mc="http://schemas.openxmlformats.org/markup-compatibility/2006" xmlns:p14="http://schemas.microsoft.com/office/powerpoint/2010/main">
    <mc:Choice Requires="p14">
      <p:transition spd="slow" p14:dur="2000" advTm="71850"/>
    </mc:Choice>
    <mc:Fallback xmlns="">
      <p:transition spd="slow" advTm="7185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838200" y="681037"/>
            <a:ext cx="1051560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Y" sz="3600" dirty="0"/>
              <a:t>Who is this person?</a:t>
            </a:r>
          </a:p>
        </p:txBody>
      </p:sp>
      <p:sp>
        <p:nvSpPr>
          <p:cNvPr id="11" name="Content Placeholder 2">
            <a:extLst>
              <a:ext uri="{FF2B5EF4-FFF2-40B4-BE49-F238E27FC236}">
                <a16:creationId xmlns:a16="http://schemas.microsoft.com/office/drawing/2014/main" id="{3AD0A344-AB21-DEC7-EC77-6305543CBB23}"/>
              </a:ext>
            </a:extLst>
          </p:cNvPr>
          <p:cNvSpPr txBox="1">
            <a:spLocks/>
          </p:cNvSpPr>
          <p:nvPr/>
        </p:nvSpPr>
        <p:spPr>
          <a:xfrm>
            <a:off x="838200" y="2026257"/>
            <a:ext cx="10972249" cy="355625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Some people may have a ‘getting to know me’ document (Alzheimer Scotland) or similar: </a:t>
            </a:r>
            <a:r>
              <a:rPr lang="en-GB" sz="2400" dirty="0">
                <a:hlinkClick r:id="rId3"/>
              </a:rPr>
              <a:t>https://www.alzscot.org/our-work/dementia-support/information-sheets/getting-to-know-me</a:t>
            </a:r>
            <a:r>
              <a:rPr lang="en-GB" sz="2400" dirty="0"/>
              <a:t> </a:t>
            </a:r>
          </a:p>
          <a:p>
            <a:pPr marL="0" indent="0">
              <a:buNone/>
            </a:pPr>
            <a:r>
              <a:rPr lang="en-GB" sz="2400" dirty="0"/>
              <a:t>This will be a helpful document to use when beginning the process of gathering important information about the person with the disorder. </a:t>
            </a:r>
          </a:p>
          <a:p>
            <a:pPr marL="0" indent="0">
              <a:buNone/>
            </a:pPr>
            <a:r>
              <a:rPr lang="en-GB" sz="2400" dirty="0"/>
              <a:t>However, it is important to ensure that families are included in this process, it is kept up to date and that all those involved with caring for the person are aware of the information and incorporate it into their practice.</a:t>
            </a:r>
            <a:endParaRPr lang="en-CY" sz="2400" dirty="0"/>
          </a:p>
        </p:txBody>
      </p:sp>
    </p:spTree>
    <p:extLst>
      <p:ext uri="{BB962C8B-B14F-4D97-AF65-F5344CB8AC3E}">
        <p14:creationId xmlns:p14="http://schemas.microsoft.com/office/powerpoint/2010/main" val="3441424854"/>
      </p:ext>
    </p:extLst>
  </p:cSld>
  <p:clrMapOvr>
    <a:masterClrMapping/>
  </p:clrMapOvr>
  <mc:AlternateContent xmlns:mc="http://schemas.openxmlformats.org/markup-compatibility/2006" xmlns:p14="http://schemas.microsoft.com/office/powerpoint/2010/main">
    <mc:Choice Requires="p14">
      <p:transition spd="slow" p14:dur="2000" advTm="38453"/>
    </mc:Choice>
    <mc:Fallback xmlns="">
      <p:transition spd="slow" advTm="38453"/>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1401F-3729-8AB2-017D-204293B6AEE2}"/>
              </a:ext>
            </a:extLst>
          </p:cNvPr>
          <p:cNvSpPr>
            <a:spLocks noGrp="1"/>
          </p:cNvSpPr>
          <p:nvPr>
            <p:ph type="title"/>
          </p:nvPr>
        </p:nvSpPr>
        <p:spPr/>
        <p:txBody>
          <a:bodyPr>
            <a:normAutofit/>
          </a:bodyPr>
          <a:lstStyle/>
          <a:p>
            <a:r>
              <a:rPr lang="en-CY" dirty="0"/>
              <a:t>Psychological models</a:t>
            </a:r>
          </a:p>
        </p:txBody>
      </p:sp>
      <p:sp>
        <p:nvSpPr>
          <p:cNvPr id="3" name="Content Placeholder 2">
            <a:extLst>
              <a:ext uri="{FF2B5EF4-FFF2-40B4-BE49-F238E27FC236}">
                <a16:creationId xmlns:a16="http://schemas.microsoft.com/office/drawing/2014/main" id="{7765DE6D-0151-EE40-DAD9-21C067D9D536}"/>
              </a:ext>
            </a:extLst>
          </p:cNvPr>
          <p:cNvSpPr>
            <a:spLocks noGrp="1"/>
          </p:cNvSpPr>
          <p:nvPr>
            <p:ph idx="1"/>
          </p:nvPr>
        </p:nvSpPr>
        <p:spPr>
          <a:xfrm>
            <a:off x="838200" y="1603948"/>
            <a:ext cx="10515600" cy="4363153"/>
          </a:xfrm>
        </p:spPr>
        <p:txBody>
          <a:bodyPr/>
          <a:lstStyle/>
          <a:p>
            <a:pPr marL="0" indent="0">
              <a:buNone/>
            </a:pPr>
            <a:r>
              <a:rPr lang="en-CY" dirty="0"/>
              <a:t>There are various psychological models that can help to capture the client’s unique psychological experience. These include:</a:t>
            </a:r>
          </a:p>
          <a:p>
            <a:pPr marL="0" indent="0" algn="ctr">
              <a:buNone/>
            </a:pPr>
            <a:endParaRPr lang="en-CY" b="1" dirty="0">
              <a:solidFill>
                <a:srgbClr val="64759B"/>
              </a:solidFill>
            </a:endParaRPr>
          </a:p>
          <a:p>
            <a:pPr marL="0" indent="0" algn="ctr">
              <a:buNone/>
            </a:pPr>
            <a:r>
              <a:rPr lang="en-CY" b="1" dirty="0">
                <a:solidFill>
                  <a:srgbClr val="64759B"/>
                </a:solidFill>
              </a:rPr>
              <a:t>Biopsychosocial model</a:t>
            </a:r>
          </a:p>
          <a:p>
            <a:pPr marL="0" indent="0" algn="ctr">
              <a:buNone/>
            </a:pPr>
            <a:endParaRPr lang="en-CY" b="1" dirty="0">
              <a:solidFill>
                <a:srgbClr val="64759B"/>
              </a:solidFill>
            </a:endParaRPr>
          </a:p>
          <a:p>
            <a:pPr marL="0" indent="0" algn="ctr">
              <a:buNone/>
            </a:pPr>
            <a:r>
              <a:rPr lang="en-CY" b="1" dirty="0">
                <a:solidFill>
                  <a:srgbClr val="64759B"/>
                </a:solidFill>
              </a:rPr>
              <a:t>Iceberg model</a:t>
            </a:r>
          </a:p>
          <a:p>
            <a:pPr marL="0" indent="0" algn="ctr">
              <a:buNone/>
            </a:pPr>
            <a:endParaRPr lang="en-CY" b="1" dirty="0">
              <a:solidFill>
                <a:srgbClr val="64759B"/>
              </a:solidFill>
            </a:endParaRPr>
          </a:p>
          <a:p>
            <a:pPr marL="0" indent="0" algn="ctr">
              <a:buNone/>
            </a:pPr>
            <a:r>
              <a:rPr lang="en-CY" b="1" dirty="0">
                <a:solidFill>
                  <a:srgbClr val="64759B"/>
                </a:solidFill>
              </a:rPr>
              <a:t>Psychological needs model</a:t>
            </a:r>
          </a:p>
        </p:txBody>
      </p:sp>
    </p:spTree>
    <p:extLst>
      <p:ext uri="{BB962C8B-B14F-4D97-AF65-F5344CB8AC3E}">
        <p14:creationId xmlns:p14="http://schemas.microsoft.com/office/powerpoint/2010/main" val="4114052373"/>
      </p:ext>
    </p:extLst>
  </p:cSld>
  <p:clrMapOvr>
    <a:masterClrMapping/>
  </p:clrMapOvr>
  <mc:AlternateContent xmlns:mc="http://schemas.openxmlformats.org/markup-compatibility/2006" xmlns:p14="http://schemas.microsoft.com/office/powerpoint/2010/main">
    <mc:Choice Requires="p14">
      <p:transition spd="slow" p14:dur="2000" advTm="16992"/>
    </mc:Choice>
    <mc:Fallback xmlns="">
      <p:transition spd="slow" advTm="16992"/>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2CA859-3999-ECC2-511C-298B8401E2D9}"/>
              </a:ext>
            </a:extLst>
          </p:cNvPr>
          <p:cNvSpPr>
            <a:spLocks noGrp="1"/>
          </p:cNvSpPr>
          <p:nvPr>
            <p:ph type="title"/>
          </p:nvPr>
        </p:nvSpPr>
        <p:spPr/>
        <p:txBody>
          <a:bodyPr/>
          <a:lstStyle/>
          <a:p>
            <a:r>
              <a:rPr lang="en-CY" dirty="0"/>
              <a:t>Biopsychosocial model</a:t>
            </a:r>
          </a:p>
        </p:txBody>
      </p:sp>
      <p:pic>
        <p:nvPicPr>
          <p:cNvPr id="6" name="Picture 5" descr="A diagram of different types of social&#10;&#10;Description automatically generated">
            <a:extLst>
              <a:ext uri="{FF2B5EF4-FFF2-40B4-BE49-F238E27FC236}">
                <a16:creationId xmlns:a16="http://schemas.microsoft.com/office/drawing/2014/main" id="{2132F08C-13E1-4C33-0936-60BCCC922AB3}"/>
              </a:ext>
            </a:extLst>
          </p:cNvPr>
          <p:cNvPicPr>
            <a:picLocks noChangeAspect="1"/>
          </p:cNvPicPr>
          <p:nvPr/>
        </p:nvPicPr>
        <p:blipFill>
          <a:blip r:embed="rId3"/>
          <a:stretch>
            <a:fillRect/>
          </a:stretch>
        </p:blipFill>
        <p:spPr>
          <a:xfrm>
            <a:off x="677368" y="1239520"/>
            <a:ext cx="5418632" cy="4532148"/>
          </a:xfrm>
          <a:prstGeom prst="rect">
            <a:avLst/>
          </a:prstGeom>
        </p:spPr>
      </p:pic>
      <p:pic>
        <p:nvPicPr>
          <p:cNvPr id="10" name="Picture 9" descr="A blue circle with a heart and pulse line&#10;&#10;Description automatically generated">
            <a:extLst>
              <a:ext uri="{FF2B5EF4-FFF2-40B4-BE49-F238E27FC236}">
                <a16:creationId xmlns:a16="http://schemas.microsoft.com/office/drawing/2014/main" id="{A620DE23-4665-8C77-0DB3-30322473AAA5}"/>
              </a:ext>
            </a:extLst>
          </p:cNvPr>
          <p:cNvPicPr>
            <a:picLocks noChangeAspect="1"/>
          </p:cNvPicPr>
          <p:nvPr/>
        </p:nvPicPr>
        <p:blipFill>
          <a:blip r:embed="rId4"/>
          <a:stretch>
            <a:fillRect/>
          </a:stretch>
        </p:blipFill>
        <p:spPr>
          <a:xfrm>
            <a:off x="5803795" y="1177384"/>
            <a:ext cx="965200" cy="876300"/>
          </a:xfrm>
          <a:prstGeom prst="rect">
            <a:avLst/>
          </a:prstGeom>
        </p:spPr>
      </p:pic>
      <p:pic>
        <p:nvPicPr>
          <p:cNvPr id="12" name="Picture 11" descr="A blue circle with a white outline of a child's face&#10;&#10;Description automatically generated">
            <a:extLst>
              <a:ext uri="{FF2B5EF4-FFF2-40B4-BE49-F238E27FC236}">
                <a16:creationId xmlns:a16="http://schemas.microsoft.com/office/drawing/2014/main" id="{E3786476-68C7-FAAA-3D9B-E1274928A0BA}"/>
              </a:ext>
            </a:extLst>
          </p:cNvPr>
          <p:cNvPicPr>
            <a:picLocks noChangeAspect="1"/>
          </p:cNvPicPr>
          <p:nvPr/>
        </p:nvPicPr>
        <p:blipFill>
          <a:blip r:embed="rId5"/>
          <a:stretch>
            <a:fillRect/>
          </a:stretch>
        </p:blipFill>
        <p:spPr>
          <a:xfrm>
            <a:off x="5872811" y="2447876"/>
            <a:ext cx="901700" cy="939800"/>
          </a:xfrm>
          <a:prstGeom prst="rect">
            <a:avLst/>
          </a:prstGeom>
        </p:spPr>
      </p:pic>
      <p:pic>
        <p:nvPicPr>
          <p:cNvPr id="14" name="Picture 13" descr="A blue circle with a white cup and smoke&#10;&#10;Description automatically generated">
            <a:extLst>
              <a:ext uri="{FF2B5EF4-FFF2-40B4-BE49-F238E27FC236}">
                <a16:creationId xmlns:a16="http://schemas.microsoft.com/office/drawing/2014/main" id="{E2A882CE-789F-9E95-2C53-D7E1632A1BA1}"/>
              </a:ext>
            </a:extLst>
          </p:cNvPr>
          <p:cNvPicPr>
            <a:picLocks noChangeAspect="1"/>
          </p:cNvPicPr>
          <p:nvPr/>
        </p:nvPicPr>
        <p:blipFill>
          <a:blip r:embed="rId6"/>
          <a:stretch>
            <a:fillRect/>
          </a:stretch>
        </p:blipFill>
        <p:spPr>
          <a:xfrm>
            <a:off x="5955829" y="4754880"/>
            <a:ext cx="889000" cy="863600"/>
          </a:xfrm>
          <a:prstGeom prst="rect">
            <a:avLst/>
          </a:prstGeom>
        </p:spPr>
      </p:pic>
      <p:sp>
        <p:nvSpPr>
          <p:cNvPr id="15" name="TextBox 14">
            <a:extLst>
              <a:ext uri="{FF2B5EF4-FFF2-40B4-BE49-F238E27FC236}">
                <a16:creationId xmlns:a16="http://schemas.microsoft.com/office/drawing/2014/main" id="{243D5A9C-9544-1775-9568-87C7D3040753}"/>
              </a:ext>
            </a:extLst>
          </p:cNvPr>
          <p:cNvSpPr txBox="1"/>
          <p:nvPr/>
        </p:nvSpPr>
        <p:spPr>
          <a:xfrm>
            <a:off x="6925663" y="1239520"/>
            <a:ext cx="4916567" cy="1200329"/>
          </a:xfrm>
          <a:prstGeom prst="rect">
            <a:avLst/>
          </a:prstGeom>
          <a:noFill/>
        </p:spPr>
        <p:txBody>
          <a:bodyPr wrap="square" rtlCol="0">
            <a:spAutoFit/>
          </a:bodyPr>
          <a:lstStyle/>
          <a:p>
            <a:r>
              <a:rPr lang="en-GB" b="1"/>
              <a:t>Biological/Physical: </a:t>
            </a:r>
            <a:r>
              <a:rPr lang="en-GB"/>
              <a:t>most common reason for distress in people with NDDs. Examples: pain, constipation, dehydration, side-effects from medications.</a:t>
            </a:r>
            <a:endParaRPr lang="en-CY"/>
          </a:p>
        </p:txBody>
      </p:sp>
      <p:sp>
        <p:nvSpPr>
          <p:cNvPr id="16" name="TextBox 15">
            <a:extLst>
              <a:ext uri="{FF2B5EF4-FFF2-40B4-BE49-F238E27FC236}">
                <a16:creationId xmlns:a16="http://schemas.microsoft.com/office/drawing/2014/main" id="{F7698861-2B27-B542-C299-B6D8A7085B0A}"/>
              </a:ext>
            </a:extLst>
          </p:cNvPr>
          <p:cNvSpPr txBox="1"/>
          <p:nvPr/>
        </p:nvSpPr>
        <p:spPr>
          <a:xfrm>
            <a:off x="6925663" y="2626101"/>
            <a:ext cx="4916567" cy="2031325"/>
          </a:xfrm>
          <a:prstGeom prst="rect">
            <a:avLst/>
          </a:prstGeom>
          <a:noFill/>
        </p:spPr>
        <p:txBody>
          <a:bodyPr wrap="square" rtlCol="0">
            <a:spAutoFit/>
          </a:bodyPr>
          <a:lstStyle/>
          <a:p>
            <a:r>
              <a:rPr lang="en-GB" b="1"/>
              <a:t>Psychological: </a:t>
            </a:r>
            <a:r>
              <a:rPr lang="en-GB"/>
              <a:t>missing family or pets, feeling lonely, or be worried about relatives because they can’t remember where their family member is. This can cause feelings of low mood and anxiety. The person may feel threatened or confused, and be more likely to be nervous or scared and seek safety or the comfort of others. </a:t>
            </a:r>
          </a:p>
        </p:txBody>
      </p:sp>
      <p:sp>
        <p:nvSpPr>
          <p:cNvPr id="18" name="TextBox 17">
            <a:extLst>
              <a:ext uri="{FF2B5EF4-FFF2-40B4-BE49-F238E27FC236}">
                <a16:creationId xmlns:a16="http://schemas.microsoft.com/office/drawing/2014/main" id="{343A50E3-A001-3508-B48D-EC68718C3419}"/>
              </a:ext>
            </a:extLst>
          </p:cNvPr>
          <p:cNvSpPr txBox="1"/>
          <p:nvPr/>
        </p:nvSpPr>
        <p:spPr>
          <a:xfrm>
            <a:off x="6925663" y="4843678"/>
            <a:ext cx="4588969" cy="1200329"/>
          </a:xfrm>
          <a:prstGeom prst="rect">
            <a:avLst/>
          </a:prstGeom>
          <a:noFill/>
        </p:spPr>
        <p:txBody>
          <a:bodyPr wrap="square">
            <a:spAutoFit/>
          </a:bodyPr>
          <a:lstStyle/>
          <a:p>
            <a:r>
              <a:rPr lang="en-GB" sz="1800" b="1">
                <a:effectLst/>
              </a:rPr>
              <a:t>Social or Environmental factors: </a:t>
            </a:r>
            <a:r>
              <a:rPr lang="en-GB" sz="1800">
                <a:effectLst/>
              </a:rPr>
              <a:t>not having a lot of stimulation or company can lead to feelings of apathy and sadness. Too much stimulation can cause sensory overload. </a:t>
            </a:r>
            <a:endParaRPr lang="en-GB">
              <a:effectLst/>
            </a:endParaRPr>
          </a:p>
        </p:txBody>
      </p:sp>
    </p:spTree>
    <p:extLst>
      <p:ext uri="{BB962C8B-B14F-4D97-AF65-F5344CB8AC3E}">
        <p14:creationId xmlns:p14="http://schemas.microsoft.com/office/powerpoint/2010/main" val="2709254048"/>
      </p:ext>
    </p:extLst>
  </p:cSld>
  <p:clrMapOvr>
    <a:masterClrMapping/>
  </p:clrMapOvr>
  <mc:AlternateContent xmlns:mc="http://schemas.openxmlformats.org/markup-compatibility/2006" xmlns:p14="http://schemas.microsoft.com/office/powerpoint/2010/main">
    <mc:Choice Requires="p14">
      <p:transition spd="slow" p14:dur="2000" advTm="144362"/>
    </mc:Choice>
    <mc:Fallback xmlns="">
      <p:transition spd="slow" advTm="144362"/>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01F83E0-4D75-B04C-4D4D-E8FB833A1F87}"/>
              </a:ext>
            </a:extLst>
          </p:cNvPr>
          <p:cNvPicPr>
            <a:picLocks noGrp="1" noChangeAspect="1"/>
          </p:cNvPicPr>
          <p:nvPr>
            <p:ph idx="1"/>
          </p:nvPr>
        </p:nvPicPr>
        <p:blipFill rotWithShape="1">
          <a:blip r:embed="rId3"/>
          <a:srcRect t="4211"/>
          <a:stretch/>
        </p:blipFill>
        <p:spPr>
          <a:xfrm>
            <a:off x="1461443" y="912261"/>
            <a:ext cx="8791829" cy="5033477"/>
          </a:xfrm>
        </p:spPr>
      </p:pic>
      <p:sp>
        <p:nvSpPr>
          <p:cNvPr id="2" name="Title 1">
            <a:extLst>
              <a:ext uri="{FF2B5EF4-FFF2-40B4-BE49-F238E27FC236}">
                <a16:creationId xmlns:a16="http://schemas.microsoft.com/office/drawing/2014/main" id="{CCDD057C-F541-27D8-9930-44C90F3BE148}"/>
              </a:ext>
            </a:extLst>
          </p:cNvPr>
          <p:cNvSpPr>
            <a:spLocks noGrp="1"/>
          </p:cNvSpPr>
          <p:nvPr>
            <p:ph type="title"/>
          </p:nvPr>
        </p:nvSpPr>
        <p:spPr/>
        <p:txBody>
          <a:bodyPr/>
          <a:lstStyle/>
          <a:p>
            <a:r>
              <a:rPr lang="en-CY" dirty="0"/>
              <a:t>Iceberg model</a:t>
            </a:r>
          </a:p>
        </p:txBody>
      </p:sp>
      <p:sp>
        <p:nvSpPr>
          <p:cNvPr id="6" name="Content Placeholder 2">
            <a:extLst>
              <a:ext uri="{FF2B5EF4-FFF2-40B4-BE49-F238E27FC236}">
                <a16:creationId xmlns:a16="http://schemas.microsoft.com/office/drawing/2014/main" id="{E0E65008-645B-F09F-E98E-681FB1361EAA}"/>
              </a:ext>
            </a:extLst>
          </p:cNvPr>
          <p:cNvSpPr txBox="1">
            <a:spLocks/>
          </p:cNvSpPr>
          <p:nvPr/>
        </p:nvSpPr>
        <p:spPr>
          <a:xfrm>
            <a:off x="874426" y="1106707"/>
            <a:ext cx="2128603" cy="5572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Y" sz="2000" dirty="0"/>
              <a:t>James (2011)</a:t>
            </a:r>
          </a:p>
        </p:txBody>
      </p:sp>
    </p:spTree>
    <p:extLst>
      <p:ext uri="{BB962C8B-B14F-4D97-AF65-F5344CB8AC3E}">
        <p14:creationId xmlns:p14="http://schemas.microsoft.com/office/powerpoint/2010/main" val="683344050"/>
      </p:ext>
    </p:extLst>
  </p:cSld>
  <p:clrMapOvr>
    <a:masterClrMapping/>
  </p:clrMapOvr>
  <mc:AlternateContent xmlns:mc="http://schemas.openxmlformats.org/markup-compatibility/2006" xmlns:p14="http://schemas.microsoft.com/office/powerpoint/2010/main">
    <mc:Choice Requires="p14">
      <p:transition spd="slow" p14:dur="2000" advTm="151850"/>
    </mc:Choice>
    <mc:Fallback xmlns="">
      <p:transition spd="slow" advTm="15185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D057C-F541-27D8-9930-44C90F3BE148}"/>
              </a:ext>
            </a:extLst>
          </p:cNvPr>
          <p:cNvSpPr>
            <a:spLocks noGrp="1"/>
          </p:cNvSpPr>
          <p:nvPr>
            <p:ph type="title"/>
          </p:nvPr>
        </p:nvSpPr>
        <p:spPr/>
        <p:txBody>
          <a:bodyPr>
            <a:normAutofit fontScale="90000"/>
          </a:bodyPr>
          <a:lstStyle/>
          <a:p>
            <a:br>
              <a:rPr lang="en-GB" dirty="0"/>
            </a:br>
            <a:r>
              <a:rPr lang="en-GB" dirty="0"/>
              <a:t>	Activity – Applying the Iceberg Model</a:t>
            </a:r>
            <a:br>
              <a:rPr lang="en-GB" dirty="0"/>
            </a:br>
            <a:endParaRPr lang="en-GB" dirty="0"/>
          </a:p>
        </p:txBody>
      </p:sp>
      <p:sp>
        <p:nvSpPr>
          <p:cNvPr id="7" name="Content Placeholder 2">
            <a:extLst>
              <a:ext uri="{FF2B5EF4-FFF2-40B4-BE49-F238E27FC236}">
                <a16:creationId xmlns:a16="http://schemas.microsoft.com/office/drawing/2014/main" id="{458252DE-83D9-3AB3-43B0-E41F00DF8858}"/>
              </a:ext>
            </a:extLst>
          </p:cNvPr>
          <p:cNvSpPr txBox="1">
            <a:spLocks/>
          </p:cNvSpPr>
          <p:nvPr/>
        </p:nvSpPr>
        <p:spPr>
          <a:xfrm>
            <a:off x="838200" y="1783829"/>
            <a:ext cx="7677149" cy="427407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AutoNum type="arabicPeriod"/>
            </a:pPr>
            <a:r>
              <a:rPr lang="en-GB" sz="2000" b="1" dirty="0"/>
              <a:t>Read the following information about Sanjay carefully:</a:t>
            </a:r>
          </a:p>
          <a:p>
            <a:pPr marL="0" indent="0">
              <a:buNone/>
            </a:pPr>
            <a:r>
              <a:rPr lang="en-GB" sz="2000" dirty="0"/>
              <a:t>Meet Sanjay, a 65-year-old man who thinks he's 30. He gets up really early every day to work at a tea plantation close to his home. Sanjay is always worried about being late; it's a big concern for him. Now, there's something else going on in his life. The medicines he's taking have side effects, and his eyesight isn't as good as it used to be. Sometimes, he forgets to wear his glasses. Sanjay sees himself as a really hardworking and dedicated person. But there's a change in how he acts. He might forget where he is, and sometimes he does things without really thinking about them. Working for so many years in the fields has taken a toll on his body. His joints hurt, and he's not as patient when things get confusing. When he's really anxious, he can get a bit grumpy.</a:t>
            </a:r>
          </a:p>
          <a:p>
            <a:pPr marL="0" indent="0">
              <a:buNone/>
            </a:pPr>
            <a:endParaRPr lang="en-GB" sz="2000" dirty="0"/>
          </a:p>
          <a:p>
            <a:pPr marL="0" indent="0">
              <a:buNone/>
            </a:pPr>
            <a:endParaRPr lang="en-GB" sz="2000" dirty="0"/>
          </a:p>
        </p:txBody>
      </p:sp>
      <p:pic>
        <p:nvPicPr>
          <p:cNvPr id="8" name="Picture 7">
            <a:extLst>
              <a:ext uri="{FF2B5EF4-FFF2-40B4-BE49-F238E27FC236}">
                <a16:creationId xmlns:a16="http://schemas.microsoft.com/office/drawing/2014/main" id="{98737A33-2B25-E2FC-5747-19E8762C8F50}"/>
              </a:ext>
            </a:extLst>
          </p:cNvPr>
          <p:cNvPicPr>
            <a:picLocks noChangeAspect="1"/>
          </p:cNvPicPr>
          <p:nvPr/>
        </p:nvPicPr>
        <p:blipFill>
          <a:blip r:embed="rId3">
            <a:duotone>
              <a:schemeClr val="accent1">
                <a:shade val="45000"/>
                <a:satMod val="135000"/>
              </a:schemeClr>
              <a:prstClr val="white"/>
            </a:duotone>
          </a:blip>
          <a:stretch>
            <a:fillRect/>
          </a:stretch>
        </p:blipFill>
        <p:spPr>
          <a:xfrm>
            <a:off x="838200" y="386351"/>
            <a:ext cx="850900" cy="825500"/>
          </a:xfrm>
          <a:prstGeom prst="rect">
            <a:avLst/>
          </a:prstGeom>
        </p:spPr>
      </p:pic>
      <p:pic>
        <p:nvPicPr>
          <p:cNvPr id="1026" name="Picture 2" descr="Sri Lanka's Farmers Struggle to Feed the Country—and Themselves - WSJ">
            <a:extLst>
              <a:ext uri="{FF2B5EF4-FFF2-40B4-BE49-F238E27FC236}">
                <a16:creationId xmlns:a16="http://schemas.microsoft.com/office/drawing/2014/main" id="{57119EF3-669B-A6A2-0B23-E1F264B5274F}"/>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6481" r="24259"/>
          <a:stretch/>
        </p:blipFill>
        <p:spPr bwMode="auto">
          <a:xfrm>
            <a:off x="8991599" y="1783829"/>
            <a:ext cx="2571751" cy="34805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3545703"/>
      </p:ext>
    </p:extLst>
  </p:cSld>
  <p:clrMapOvr>
    <a:masterClrMapping/>
  </p:clrMapOvr>
  <mc:AlternateContent xmlns:mc="http://schemas.openxmlformats.org/markup-compatibility/2006" xmlns:p14="http://schemas.microsoft.com/office/powerpoint/2010/main">
    <mc:Choice Requires="p14">
      <p:transition spd="slow" p14:dur="2000" advTm="47893"/>
    </mc:Choice>
    <mc:Fallback xmlns="">
      <p:transition spd="slow" advTm="4789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838200" y="681037"/>
            <a:ext cx="1051560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Y" sz="3600" dirty="0"/>
              <a:t>Neurodegenerative disorders and psychological distress</a:t>
            </a:r>
          </a:p>
        </p:txBody>
      </p:sp>
      <p:sp>
        <p:nvSpPr>
          <p:cNvPr id="11" name="Content Placeholder 2">
            <a:extLst>
              <a:ext uri="{FF2B5EF4-FFF2-40B4-BE49-F238E27FC236}">
                <a16:creationId xmlns:a16="http://schemas.microsoft.com/office/drawing/2014/main" id="{3AD0A344-AB21-DEC7-EC77-6305543CBB23}"/>
              </a:ext>
            </a:extLst>
          </p:cNvPr>
          <p:cNvSpPr txBox="1">
            <a:spLocks/>
          </p:cNvSpPr>
          <p:nvPr/>
        </p:nvSpPr>
        <p:spPr>
          <a:xfrm>
            <a:off x="7476447" y="3195078"/>
            <a:ext cx="4515590" cy="41361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Y" sz="3600" b="1">
                <a:solidFill>
                  <a:srgbClr val="1266BE"/>
                </a:solidFill>
              </a:rPr>
              <a:t>Psychological </a:t>
            </a:r>
          </a:p>
          <a:p>
            <a:pPr marL="0" indent="0" algn="ctr">
              <a:buNone/>
            </a:pPr>
            <a:r>
              <a:rPr lang="en-CY" sz="3600" b="1">
                <a:solidFill>
                  <a:srgbClr val="1266BE"/>
                </a:solidFill>
              </a:rPr>
              <a:t>distress</a:t>
            </a:r>
          </a:p>
        </p:txBody>
      </p:sp>
      <p:pic>
        <p:nvPicPr>
          <p:cNvPr id="1026" name="Picture 2" descr="Hand Painted Two Way Arrow Stock Photo - Download Image Now - Double Arrow  Symbol, Advice, Arrow Symbol - iStock">
            <a:extLst>
              <a:ext uri="{FF2B5EF4-FFF2-40B4-BE49-F238E27FC236}">
                <a16:creationId xmlns:a16="http://schemas.microsoft.com/office/drawing/2014/main" id="{6C631DD3-2DA7-25FA-28A7-A856AAE888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73773" y="2919334"/>
            <a:ext cx="3004487" cy="1664356"/>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a:extLst>
              <a:ext uri="{FF2B5EF4-FFF2-40B4-BE49-F238E27FC236}">
                <a16:creationId xmlns:a16="http://schemas.microsoft.com/office/drawing/2014/main" id="{E5A3D5F8-EA13-C887-AE22-99171323FF0C}"/>
              </a:ext>
            </a:extLst>
          </p:cNvPr>
          <p:cNvSpPr txBox="1">
            <a:spLocks/>
          </p:cNvSpPr>
          <p:nvPr/>
        </p:nvSpPr>
        <p:spPr>
          <a:xfrm>
            <a:off x="458183" y="3077655"/>
            <a:ext cx="4515590" cy="41361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CY" sz="3600" b="1">
                <a:solidFill>
                  <a:srgbClr val="1266BE"/>
                </a:solidFill>
              </a:rPr>
              <a:t>Neurodegenerative</a:t>
            </a:r>
          </a:p>
          <a:p>
            <a:pPr marL="0" indent="0" algn="ctr">
              <a:buNone/>
            </a:pPr>
            <a:r>
              <a:rPr lang="en-CY" sz="3600" b="1">
                <a:solidFill>
                  <a:srgbClr val="1266BE"/>
                </a:solidFill>
              </a:rPr>
              <a:t>disorders</a:t>
            </a:r>
          </a:p>
        </p:txBody>
      </p:sp>
    </p:spTree>
    <p:extLst>
      <p:ext uri="{BB962C8B-B14F-4D97-AF65-F5344CB8AC3E}">
        <p14:creationId xmlns:p14="http://schemas.microsoft.com/office/powerpoint/2010/main" val="46029707"/>
      </p:ext>
    </p:extLst>
  </p:cSld>
  <p:clrMapOvr>
    <a:masterClrMapping/>
  </p:clrMapOvr>
  <mc:AlternateContent xmlns:mc="http://schemas.openxmlformats.org/markup-compatibility/2006" xmlns:p14="http://schemas.microsoft.com/office/powerpoint/2010/main">
    <mc:Choice Requires="p14">
      <p:transition spd="slow" p14:dur="2000" advTm="64522"/>
    </mc:Choice>
    <mc:Fallback xmlns="">
      <p:transition spd="slow" advTm="64522"/>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D057C-F541-27D8-9930-44C90F3BE148}"/>
              </a:ext>
            </a:extLst>
          </p:cNvPr>
          <p:cNvSpPr>
            <a:spLocks noGrp="1"/>
          </p:cNvSpPr>
          <p:nvPr>
            <p:ph type="title"/>
          </p:nvPr>
        </p:nvSpPr>
        <p:spPr/>
        <p:txBody>
          <a:bodyPr>
            <a:normAutofit fontScale="90000"/>
          </a:bodyPr>
          <a:lstStyle/>
          <a:p>
            <a:br>
              <a:rPr lang="en-GB" dirty="0"/>
            </a:br>
            <a:r>
              <a:rPr lang="en-GB" dirty="0"/>
              <a:t>	Activity – Applying the Iceberg Model (cont.)</a:t>
            </a:r>
            <a:br>
              <a:rPr lang="en-GB" dirty="0"/>
            </a:br>
            <a:endParaRPr lang="en-GB" dirty="0"/>
          </a:p>
        </p:txBody>
      </p:sp>
      <p:sp>
        <p:nvSpPr>
          <p:cNvPr id="7" name="Content Placeholder 2">
            <a:extLst>
              <a:ext uri="{FF2B5EF4-FFF2-40B4-BE49-F238E27FC236}">
                <a16:creationId xmlns:a16="http://schemas.microsoft.com/office/drawing/2014/main" id="{458252DE-83D9-3AB3-43B0-E41F00DF8858}"/>
              </a:ext>
            </a:extLst>
          </p:cNvPr>
          <p:cNvSpPr txBox="1">
            <a:spLocks/>
          </p:cNvSpPr>
          <p:nvPr/>
        </p:nvSpPr>
        <p:spPr>
          <a:xfrm>
            <a:off x="838200" y="1618938"/>
            <a:ext cx="10709613" cy="4047344"/>
          </a:xfrm>
          <a:prstGeom prst="rect">
            <a:avLst/>
          </a:prstGeom>
        </p:spPr>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20000"/>
              </a:lnSpc>
              <a:buFont typeface="+mj-lt"/>
              <a:buAutoNum type="arabicPeriod" startAt="2"/>
            </a:pPr>
            <a:r>
              <a:rPr lang="en-GB" sz="2000" b="1" dirty="0"/>
              <a:t>Surface Level (Above the Water): </a:t>
            </a:r>
            <a:r>
              <a:rPr lang="en-GB" sz="2000" dirty="0"/>
              <a:t>As a group, discuss what you observe on the surface. These are the visible behaviours and beliefs of Sanjay. Write down your observations.</a:t>
            </a:r>
          </a:p>
          <a:p>
            <a:pPr marL="457200" indent="-457200">
              <a:lnSpc>
                <a:spcPct val="120000"/>
              </a:lnSpc>
              <a:buFont typeface="+mj-lt"/>
              <a:buAutoNum type="arabicPeriod" startAt="2"/>
            </a:pPr>
            <a:r>
              <a:rPr lang="en-GB" sz="2000" b="1" dirty="0"/>
              <a:t>Beneath the Surface (Below the Water): </a:t>
            </a:r>
            <a:r>
              <a:rPr lang="en-GB" sz="2000" dirty="0"/>
              <a:t>Now, consider what might be happening below the surface, just like the hidden part of an iceberg. Try to identify the deeper factors that could be influencing Sanjay's behaviour. These may be related to his thoughts, feelings, or physical condition. Discuss and list these factors.</a:t>
            </a:r>
          </a:p>
          <a:p>
            <a:pPr marL="457200" indent="-457200">
              <a:lnSpc>
                <a:spcPct val="120000"/>
              </a:lnSpc>
              <a:buFont typeface="+mj-lt"/>
              <a:buAutoNum type="arabicPeriod" startAt="2"/>
            </a:pPr>
            <a:r>
              <a:rPr lang="en-GB" sz="2000" b="1" dirty="0"/>
              <a:t>The Iceberg Model: </a:t>
            </a:r>
            <a:r>
              <a:rPr lang="en-GB" sz="2000" dirty="0"/>
              <a:t>Using the information you've gathered, create an Iceberg Model diagram on a piece of paper or a whiteboard. Label the top part "Surface" and the lower part "Below the Surface." List the surface-level observations and the deeper factors accordingly.</a:t>
            </a:r>
          </a:p>
          <a:p>
            <a:pPr marL="457200" indent="-457200">
              <a:lnSpc>
                <a:spcPct val="120000"/>
              </a:lnSpc>
              <a:buFont typeface="+mj-lt"/>
              <a:buAutoNum type="arabicPeriod" startAt="2"/>
            </a:pPr>
            <a:r>
              <a:rPr lang="en-GB" sz="2000" b="1" dirty="0"/>
              <a:t>Analysis and Discussion: </a:t>
            </a:r>
            <a:r>
              <a:rPr lang="en-GB" sz="2000" dirty="0"/>
              <a:t>After creating the model, discuss how the factors below the surface may affect Sanjay's anxiety, forgetfulness, and self-perception. Consider the interplay between these factors.</a:t>
            </a:r>
          </a:p>
          <a:p>
            <a:pPr marL="457200" indent="-457200">
              <a:lnSpc>
                <a:spcPct val="120000"/>
              </a:lnSpc>
              <a:buFont typeface="+mj-lt"/>
              <a:buAutoNum type="arabicPeriod" startAt="2"/>
            </a:pPr>
            <a:r>
              <a:rPr lang="en-GB" sz="2000" b="1" dirty="0"/>
              <a:t>Conclusion: </a:t>
            </a:r>
            <a:r>
              <a:rPr lang="en-GB" sz="2000" dirty="0"/>
              <a:t>Reflect on how understanding the Iceberg Model can help us approach individuals with empathy and consideration. What proactive strategies might be effective in helping Sanjay? How can we apply this model to better understand people in our everyday lives?</a:t>
            </a:r>
          </a:p>
          <a:p>
            <a:pPr marL="0" indent="0">
              <a:lnSpc>
                <a:spcPct val="120000"/>
              </a:lnSpc>
              <a:buNone/>
            </a:pPr>
            <a:endParaRPr lang="en-GB" sz="2000" dirty="0"/>
          </a:p>
        </p:txBody>
      </p:sp>
      <p:pic>
        <p:nvPicPr>
          <p:cNvPr id="8" name="Picture 7">
            <a:extLst>
              <a:ext uri="{FF2B5EF4-FFF2-40B4-BE49-F238E27FC236}">
                <a16:creationId xmlns:a16="http://schemas.microsoft.com/office/drawing/2014/main" id="{98737A33-2B25-E2FC-5747-19E8762C8F50}"/>
              </a:ext>
            </a:extLst>
          </p:cNvPr>
          <p:cNvPicPr>
            <a:picLocks noChangeAspect="1"/>
          </p:cNvPicPr>
          <p:nvPr/>
        </p:nvPicPr>
        <p:blipFill>
          <a:blip r:embed="rId3">
            <a:duotone>
              <a:schemeClr val="accent1">
                <a:shade val="45000"/>
                <a:satMod val="135000"/>
              </a:schemeClr>
              <a:prstClr val="white"/>
            </a:duotone>
          </a:blip>
          <a:stretch>
            <a:fillRect/>
          </a:stretch>
        </p:blipFill>
        <p:spPr>
          <a:xfrm>
            <a:off x="838200" y="386351"/>
            <a:ext cx="850900" cy="825500"/>
          </a:xfrm>
          <a:prstGeom prst="rect">
            <a:avLst/>
          </a:prstGeom>
        </p:spPr>
      </p:pic>
    </p:spTree>
    <p:extLst>
      <p:ext uri="{BB962C8B-B14F-4D97-AF65-F5344CB8AC3E}">
        <p14:creationId xmlns:p14="http://schemas.microsoft.com/office/powerpoint/2010/main" val="3601649542"/>
      </p:ext>
    </p:extLst>
  </p:cSld>
  <p:clrMapOvr>
    <a:masterClrMapping/>
  </p:clrMapOvr>
  <mc:AlternateContent xmlns:mc="http://schemas.openxmlformats.org/markup-compatibility/2006" xmlns:p14="http://schemas.microsoft.com/office/powerpoint/2010/main">
    <mc:Choice Requires="p14">
      <p:transition spd="slow" p14:dur="2000" advTm="130773"/>
    </mc:Choice>
    <mc:Fallback xmlns="">
      <p:transition spd="slow" advTm="130773"/>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D057C-F541-27D8-9930-44C90F3BE148}"/>
              </a:ext>
            </a:extLst>
          </p:cNvPr>
          <p:cNvSpPr>
            <a:spLocks noGrp="1"/>
          </p:cNvSpPr>
          <p:nvPr>
            <p:ph type="title"/>
          </p:nvPr>
        </p:nvSpPr>
        <p:spPr/>
        <p:txBody>
          <a:bodyPr>
            <a:normAutofit fontScale="90000"/>
          </a:bodyPr>
          <a:lstStyle/>
          <a:p>
            <a:br>
              <a:rPr lang="en-GB" dirty="0"/>
            </a:br>
            <a:r>
              <a:rPr lang="en-GB" dirty="0"/>
              <a:t>	Activity – Applying the Iceberg Model (cont.)</a:t>
            </a:r>
            <a:br>
              <a:rPr lang="en-GB" dirty="0"/>
            </a:br>
            <a:endParaRPr lang="en-GB" dirty="0"/>
          </a:p>
        </p:txBody>
      </p:sp>
      <p:sp>
        <p:nvSpPr>
          <p:cNvPr id="7" name="Content Placeholder 2">
            <a:extLst>
              <a:ext uri="{FF2B5EF4-FFF2-40B4-BE49-F238E27FC236}">
                <a16:creationId xmlns:a16="http://schemas.microsoft.com/office/drawing/2014/main" id="{458252DE-83D9-3AB3-43B0-E41F00DF8858}"/>
              </a:ext>
            </a:extLst>
          </p:cNvPr>
          <p:cNvSpPr txBox="1">
            <a:spLocks/>
          </p:cNvSpPr>
          <p:nvPr/>
        </p:nvSpPr>
        <p:spPr>
          <a:xfrm>
            <a:off x="838200" y="1469036"/>
            <a:ext cx="10709613" cy="4362138"/>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GB" sz="2600" b="1" dirty="0">
                <a:solidFill>
                  <a:srgbClr val="64759B"/>
                </a:solidFill>
              </a:rPr>
              <a:t>Answers</a:t>
            </a:r>
          </a:p>
          <a:p>
            <a:pPr marL="0" indent="0">
              <a:lnSpc>
                <a:spcPct val="110000"/>
              </a:lnSpc>
              <a:spcBef>
                <a:spcPts val="0"/>
              </a:spcBef>
              <a:buNone/>
            </a:pPr>
            <a:r>
              <a:rPr lang="en-GB" sz="1600" b="1" dirty="0"/>
              <a:t>Surface Level (Above the Water):</a:t>
            </a:r>
          </a:p>
          <a:p>
            <a:pPr>
              <a:lnSpc>
                <a:spcPct val="110000"/>
              </a:lnSpc>
              <a:spcBef>
                <a:spcPts val="0"/>
              </a:spcBef>
            </a:pPr>
            <a:r>
              <a:rPr lang="en-GB" sz="1600" dirty="0"/>
              <a:t>Sanjay believes he is 30 years old and works an early shift at a local tea plantation.</a:t>
            </a:r>
          </a:p>
          <a:p>
            <a:pPr>
              <a:lnSpc>
                <a:spcPct val="110000"/>
              </a:lnSpc>
              <a:spcBef>
                <a:spcPts val="0"/>
              </a:spcBef>
            </a:pPr>
            <a:r>
              <a:rPr lang="en-GB" sz="1600" dirty="0"/>
              <a:t>He is anxious about being late for work.</a:t>
            </a:r>
          </a:p>
          <a:p>
            <a:pPr>
              <a:lnSpc>
                <a:spcPct val="110000"/>
              </a:lnSpc>
              <a:spcBef>
                <a:spcPts val="0"/>
              </a:spcBef>
            </a:pPr>
            <a:r>
              <a:rPr lang="en-GB" sz="1600" dirty="0"/>
              <a:t>Sanjay considers himself hardworking and dedicated.</a:t>
            </a:r>
          </a:p>
          <a:p>
            <a:pPr>
              <a:lnSpc>
                <a:spcPct val="110000"/>
              </a:lnSpc>
              <a:spcBef>
                <a:spcPts val="0"/>
              </a:spcBef>
            </a:pPr>
            <a:r>
              <a:rPr lang="en-GB" sz="1600" dirty="0"/>
              <a:t>He sometimes forgets to wear his glasses.</a:t>
            </a:r>
          </a:p>
          <a:p>
            <a:pPr>
              <a:lnSpc>
                <a:spcPct val="110000"/>
              </a:lnSpc>
              <a:spcBef>
                <a:spcPts val="0"/>
              </a:spcBef>
            </a:pPr>
            <a:r>
              <a:rPr lang="en-GB" sz="1600" dirty="0"/>
              <a:t>He may experience side effects from medications.</a:t>
            </a:r>
          </a:p>
          <a:p>
            <a:pPr marL="0" indent="0">
              <a:lnSpc>
                <a:spcPct val="110000"/>
              </a:lnSpc>
              <a:spcBef>
                <a:spcPts val="0"/>
              </a:spcBef>
              <a:buNone/>
            </a:pPr>
            <a:endParaRPr lang="en-GB" sz="1600" dirty="0"/>
          </a:p>
          <a:p>
            <a:pPr marL="0" indent="0">
              <a:lnSpc>
                <a:spcPct val="110000"/>
              </a:lnSpc>
              <a:spcBef>
                <a:spcPts val="0"/>
              </a:spcBef>
              <a:buNone/>
            </a:pPr>
            <a:r>
              <a:rPr lang="en-GB" sz="1600" b="1" dirty="0"/>
              <a:t>Beneath the Surface (Below the Water):</a:t>
            </a:r>
          </a:p>
          <a:p>
            <a:pPr>
              <a:lnSpc>
                <a:spcPct val="110000"/>
              </a:lnSpc>
              <a:spcBef>
                <a:spcPts val="0"/>
              </a:spcBef>
            </a:pPr>
            <a:r>
              <a:rPr lang="en-GB" sz="1600" dirty="0"/>
              <a:t>Sanjay's anxiety about being late for work might be influenced by his financial situation, job security, or the pressure to support his family.</a:t>
            </a:r>
          </a:p>
          <a:p>
            <a:pPr>
              <a:lnSpc>
                <a:spcPct val="110000"/>
              </a:lnSpc>
              <a:spcBef>
                <a:spcPts val="0"/>
              </a:spcBef>
            </a:pPr>
            <a:r>
              <a:rPr lang="en-GB" sz="1600" dirty="0"/>
              <a:t>Sanjay's forgetfulness to wear glasses could be related to his eyesight issues, which might be causing him discomfort or embarrassment.</a:t>
            </a:r>
          </a:p>
          <a:p>
            <a:pPr>
              <a:lnSpc>
                <a:spcPct val="110000"/>
              </a:lnSpc>
              <a:spcBef>
                <a:spcPts val="0"/>
              </a:spcBef>
            </a:pPr>
            <a:r>
              <a:rPr lang="en-GB" sz="1600" dirty="0"/>
              <a:t>The side effects from medications could be impacting his cognitive functions and emotions, making him anxious and forgetful.</a:t>
            </a:r>
          </a:p>
          <a:p>
            <a:pPr>
              <a:lnSpc>
                <a:spcPct val="110000"/>
              </a:lnSpc>
              <a:spcBef>
                <a:spcPts val="0"/>
              </a:spcBef>
            </a:pPr>
            <a:r>
              <a:rPr lang="en-GB" sz="1600" dirty="0"/>
              <a:t>The joint pain and discomfort from his physically demanding job might affect his tolerance levels and make him more prone to negative responses to stress and anxiety.</a:t>
            </a:r>
          </a:p>
        </p:txBody>
      </p:sp>
      <p:pic>
        <p:nvPicPr>
          <p:cNvPr id="8" name="Picture 7">
            <a:extLst>
              <a:ext uri="{FF2B5EF4-FFF2-40B4-BE49-F238E27FC236}">
                <a16:creationId xmlns:a16="http://schemas.microsoft.com/office/drawing/2014/main" id="{98737A33-2B25-E2FC-5747-19E8762C8F50}"/>
              </a:ext>
            </a:extLst>
          </p:cNvPr>
          <p:cNvPicPr>
            <a:picLocks noChangeAspect="1"/>
          </p:cNvPicPr>
          <p:nvPr/>
        </p:nvPicPr>
        <p:blipFill>
          <a:blip r:embed="rId3">
            <a:duotone>
              <a:schemeClr val="accent1">
                <a:shade val="45000"/>
                <a:satMod val="135000"/>
              </a:schemeClr>
              <a:prstClr val="white"/>
            </a:duotone>
          </a:blip>
          <a:stretch>
            <a:fillRect/>
          </a:stretch>
        </p:blipFill>
        <p:spPr>
          <a:xfrm>
            <a:off x="838200" y="386351"/>
            <a:ext cx="850900" cy="825500"/>
          </a:xfrm>
          <a:prstGeom prst="rect">
            <a:avLst/>
          </a:prstGeom>
        </p:spPr>
      </p:pic>
    </p:spTree>
    <p:extLst>
      <p:ext uri="{BB962C8B-B14F-4D97-AF65-F5344CB8AC3E}">
        <p14:creationId xmlns:p14="http://schemas.microsoft.com/office/powerpoint/2010/main" val="1982310462"/>
      </p:ext>
    </p:extLst>
  </p:cSld>
  <p:clrMapOvr>
    <a:masterClrMapping/>
  </p:clrMapOvr>
  <mc:AlternateContent xmlns:mc="http://schemas.openxmlformats.org/markup-compatibility/2006" xmlns:p14="http://schemas.microsoft.com/office/powerpoint/2010/main">
    <mc:Choice Requires="p14">
      <p:transition spd="slow" p14:dur="2000" advTm="133589"/>
    </mc:Choice>
    <mc:Fallback xmlns="">
      <p:transition spd="slow" advTm="133589"/>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61207ACC-FE23-C7A1-EB51-A408B566DB34}"/>
              </a:ext>
            </a:extLst>
          </p:cNvPr>
          <p:cNvPicPr>
            <a:picLocks noGrp="1" noChangeAspect="1"/>
          </p:cNvPicPr>
          <p:nvPr>
            <p:ph idx="1"/>
          </p:nvPr>
        </p:nvPicPr>
        <p:blipFill>
          <a:blip r:embed="rId3"/>
          <a:stretch>
            <a:fillRect/>
          </a:stretch>
        </p:blipFill>
        <p:spPr>
          <a:xfrm>
            <a:off x="1777999" y="1271060"/>
            <a:ext cx="8062519" cy="4365985"/>
          </a:xfrm>
        </p:spPr>
      </p:pic>
      <p:sp>
        <p:nvSpPr>
          <p:cNvPr id="2" name="Title 1">
            <a:extLst>
              <a:ext uri="{FF2B5EF4-FFF2-40B4-BE49-F238E27FC236}">
                <a16:creationId xmlns:a16="http://schemas.microsoft.com/office/drawing/2014/main" id="{CCDD057C-F541-27D8-9930-44C90F3BE148}"/>
              </a:ext>
            </a:extLst>
          </p:cNvPr>
          <p:cNvSpPr>
            <a:spLocks noGrp="1"/>
          </p:cNvSpPr>
          <p:nvPr>
            <p:ph type="title"/>
          </p:nvPr>
        </p:nvSpPr>
        <p:spPr/>
        <p:txBody>
          <a:bodyPr/>
          <a:lstStyle/>
          <a:p>
            <a:r>
              <a:rPr lang="en-CY" dirty="0"/>
              <a:t>P</a:t>
            </a:r>
            <a:r>
              <a:rPr lang="en-GB" dirty="0"/>
              <a:t>s</a:t>
            </a:r>
            <a:r>
              <a:rPr lang="en-CY" dirty="0"/>
              <a:t>ychological needs model</a:t>
            </a:r>
          </a:p>
        </p:txBody>
      </p:sp>
      <p:sp>
        <p:nvSpPr>
          <p:cNvPr id="6" name="Content Placeholder 2">
            <a:extLst>
              <a:ext uri="{FF2B5EF4-FFF2-40B4-BE49-F238E27FC236}">
                <a16:creationId xmlns:a16="http://schemas.microsoft.com/office/drawing/2014/main" id="{E0E65008-645B-F09F-E98E-681FB1361EAA}"/>
              </a:ext>
            </a:extLst>
          </p:cNvPr>
          <p:cNvSpPr txBox="1">
            <a:spLocks/>
          </p:cNvSpPr>
          <p:nvPr/>
        </p:nvSpPr>
        <p:spPr>
          <a:xfrm>
            <a:off x="874426" y="1106707"/>
            <a:ext cx="2128603" cy="5572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CY" sz="2000" dirty="0"/>
              <a:t>Kitwood (1997)</a:t>
            </a:r>
          </a:p>
        </p:txBody>
      </p:sp>
    </p:spTree>
    <p:extLst>
      <p:ext uri="{BB962C8B-B14F-4D97-AF65-F5344CB8AC3E}">
        <p14:creationId xmlns:p14="http://schemas.microsoft.com/office/powerpoint/2010/main" val="2746409378"/>
      </p:ext>
    </p:extLst>
  </p:cSld>
  <p:clrMapOvr>
    <a:masterClrMapping/>
  </p:clrMapOvr>
  <mc:AlternateContent xmlns:mc="http://schemas.openxmlformats.org/markup-compatibility/2006" xmlns:p14="http://schemas.microsoft.com/office/powerpoint/2010/main">
    <mc:Choice Requires="p14">
      <p:transition spd="slow" p14:dur="2000" advTm="152746"/>
    </mc:Choice>
    <mc:Fallback xmlns="">
      <p:transition spd="slow" advTm="152746"/>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D057C-F541-27D8-9930-44C90F3BE148}"/>
              </a:ext>
            </a:extLst>
          </p:cNvPr>
          <p:cNvSpPr>
            <a:spLocks noGrp="1"/>
          </p:cNvSpPr>
          <p:nvPr>
            <p:ph type="title"/>
          </p:nvPr>
        </p:nvSpPr>
        <p:spPr/>
        <p:txBody>
          <a:bodyPr>
            <a:normAutofit fontScale="90000"/>
          </a:bodyPr>
          <a:lstStyle/>
          <a:p>
            <a:br>
              <a:rPr lang="en-GB" dirty="0"/>
            </a:br>
            <a:r>
              <a:rPr lang="en-GB" dirty="0"/>
              <a:t>	Activity – Psychological Needs Model</a:t>
            </a:r>
            <a:br>
              <a:rPr lang="en-GB" dirty="0"/>
            </a:br>
            <a:endParaRPr lang="en-GB" dirty="0"/>
          </a:p>
        </p:txBody>
      </p:sp>
      <p:sp>
        <p:nvSpPr>
          <p:cNvPr id="7" name="Content Placeholder 2">
            <a:extLst>
              <a:ext uri="{FF2B5EF4-FFF2-40B4-BE49-F238E27FC236}">
                <a16:creationId xmlns:a16="http://schemas.microsoft.com/office/drawing/2014/main" id="{458252DE-83D9-3AB3-43B0-E41F00DF8858}"/>
              </a:ext>
            </a:extLst>
          </p:cNvPr>
          <p:cNvSpPr txBox="1">
            <a:spLocks/>
          </p:cNvSpPr>
          <p:nvPr/>
        </p:nvSpPr>
        <p:spPr>
          <a:xfrm>
            <a:off x="838200" y="1469036"/>
            <a:ext cx="10709613" cy="43621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GB" sz="2600" b="1" dirty="0">
                <a:solidFill>
                  <a:srgbClr val="64759B"/>
                </a:solidFill>
              </a:rPr>
              <a:t>Reflection</a:t>
            </a:r>
          </a:p>
          <a:p>
            <a:pPr marL="0" indent="0">
              <a:lnSpc>
                <a:spcPct val="110000"/>
              </a:lnSpc>
              <a:spcBef>
                <a:spcPts val="0"/>
              </a:spcBef>
              <a:buNone/>
            </a:pPr>
            <a:endParaRPr lang="en-GB" sz="1600" b="1" dirty="0"/>
          </a:p>
          <a:p>
            <a:pPr marL="0" indent="0">
              <a:lnSpc>
                <a:spcPct val="110000"/>
              </a:lnSpc>
              <a:spcBef>
                <a:spcPts val="0"/>
              </a:spcBef>
              <a:buNone/>
            </a:pPr>
            <a:r>
              <a:rPr lang="en-GB" sz="1800" dirty="0"/>
              <a:t>Reflect on the concept that people living with NDDs find it harder to get their psychological needs met by the nature of living with their disorder, i.e. poor memory, lack of contact with family and friends, change in ability to speak/hold a conversation.</a:t>
            </a:r>
          </a:p>
          <a:p>
            <a:pPr marL="0" indent="0">
              <a:lnSpc>
                <a:spcPct val="110000"/>
              </a:lnSpc>
              <a:spcBef>
                <a:spcPts val="0"/>
              </a:spcBef>
              <a:buNone/>
            </a:pPr>
            <a:endParaRPr lang="en-GB" sz="1800" dirty="0"/>
          </a:p>
          <a:p>
            <a:pPr marL="0" indent="0">
              <a:lnSpc>
                <a:spcPct val="110000"/>
              </a:lnSpc>
              <a:spcBef>
                <a:spcPts val="0"/>
              </a:spcBef>
              <a:buNone/>
            </a:pPr>
            <a:r>
              <a:rPr lang="en-GB" sz="1800" dirty="0"/>
              <a:t>• What do you usually do to communicate your needs?</a:t>
            </a:r>
          </a:p>
          <a:p>
            <a:pPr marL="0" indent="0">
              <a:lnSpc>
                <a:spcPct val="110000"/>
              </a:lnSpc>
              <a:spcBef>
                <a:spcPts val="0"/>
              </a:spcBef>
              <a:buNone/>
            </a:pPr>
            <a:r>
              <a:rPr lang="en-GB" sz="1800" dirty="0"/>
              <a:t>• How do you think this might differ if you had a diagnosis of a neurodegenerative disorder?</a:t>
            </a:r>
          </a:p>
          <a:p>
            <a:pPr marL="0" indent="0">
              <a:lnSpc>
                <a:spcPct val="110000"/>
              </a:lnSpc>
              <a:spcBef>
                <a:spcPts val="0"/>
              </a:spcBef>
              <a:buNone/>
            </a:pPr>
            <a:r>
              <a:rPr lang="en-GB" sz="1800" dirty="0"/>
              <a:t>• How would you feel if your psychological needs continued to go unmet?</a:t>
            </a:r>
          </a:p>
          <a:p>
            <a:pPr marL="0" indent="0">
              <a:lnSpc>
                <a:spcPct val="110000"/>
              </a:lnSpc>
              <a:spcBef>
                <a:spcPts val="0"/>
              </a:spcBef>
              <a:buNone/>
            </a:pPr>
            <a:r>
              <a:rPr lang="en-GB" sz="1800" dirty="0"/>
              <a:t>• What would you do?</a:t>
            </a:r>
          </a:p>
        </p:txBody>
      </p:sp>
      <p:pic>
        <p:nvPicPr>
          <p:cNvPr id="8" name="Picture 7">
            <a:extLst>
              <a:ext uri="{FF2B5EF4-FFF2-40B4-BE49-F238E27FC236}">
                <a16:creationId xmlns:a16="http://schemas.microsoft.com/office/drawing/2014/main" id="{98737A33-2B25-E2FC-5747-19E8762C8F50}"/>
              </a:ext>
            </a:extLst>
          </p:cNvPr>
          <p:cNvPicPr>
            <a:picLocks noChangeAspect="1"/>
          </p:cNvPicPr>
          <p:nvPr/>
        </p:nvPicPr>
        <p:blipFill>
          <a:blip r:embed="rId3">
            <a:duotone>
              <a:schemeClr val="accent1">
                <a:shade val="45000"/>
                <a:satMod val="135000"/>
              </a:schemeClr>
              <a:prstClr val="white"/>
            </a:duotone>
          </a:blip>
          <a:stretch>
            <a:fillRect/>
          </a:stretch>
        </p:blipFill>
        <p:spPr>
          <a:xfrm>
            <a:off x="838200" y="386351"/>
            <a:ext cx="850900" cy="825500"/>
          </a:xfrm>
          <a:prstGeom prst="rect">
            <a:avLst/>
          </a:prstGeom>
        </p:spPr>
      </p:pic>
    </p:spTree>
    <p:extLst>
      <p:ext uri="{BB962C8B-B14F-4D97-AF65-F5344CB8AC3E}">
        <p14:creationId xmlns:p14="http://schemas.microsoft.com/office/powerpoint/2010/main" val="1426802016"/>
      </p:ext>
    </p:extLst>
  </p:cSld>
  <p:clrMapOvr>
    <a:masterClrMapping/>
  </p:clrMapOvr>
  <mc:AlternateContent xmlns:mc="http://schemas.openxmlformats.org/markup-compatibility/2006" xmlns:p14="http://schemas.microsoft.com/office/powerpoint/2010/main">
    <mc:Choice Requires="p14">
      <p:transition spd="slow" p14:dur="2000" advTm="99082"/>
    </mc:Choice>
    <mc:Fallback xmlns="">
      <p:transition spd="slow" advTm="99082"/>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D057C-F541-27D8-9930-44C90F3BE148}"/>
              </a:ext>
            </a:extLst>
          </p:cNvPr>
          <p:cNvSpPr>
            <a:spLocks noGrp="1"/>
          </p:cNvSpPr>
          <p:nvPr>
            <p:ph type="title"/>
          </p:nvPr>
        </p:nvSpPr>
        <p:spPr/>
        <p:txBody>
          <a:bodyPr>
            <a:normAutofit fontScale="90000"/>
          </a:bodyPr>
          <a:lstStyle/>
          <a:p>
            <a:br>
              <a:rPr lang="en-GB" dirty="0"/>
            </a:br>
            <a:r>
              <a:rPr lang="en-GB" dirty="0"/>
              <a:t>	Activity – Psychological Needs Model (cont.)</a:t>
            </a:r>
            <a:br>
              <a:rPr lang="en-GB" dirty="0"/>
            </a:br>
            <a:endParaRPr lang="en-GB" dirty="0"/>
          </a:p>
        </p:txBody>
      </p:sp>
      <p:sp>
        <p:nvSpPr>
          <p:cNvPr id="7" name="Content Placeholder 2">
            <a:extLst>
              <a:ext uri="{FF2B5EF4-FFF2-40B4-BE49-F238E27FC236}">
                <a16:creationId xmlns:a16="http://schemas.microsoft.com/office/drawing/2014/main" id="{458252DE-83D9-3AB3-43B0-E41F00DF8858}"/>
              </a:ext>
            </a:extLst>
          </p:cNvPr>
          <p:cNvSpPr txBox="1">
            <a:spLocks/>
          </p:cNvSpPr>
          <p:nvPr/>
        </p:nvSpPr>
        <p:spPr>
          <a:xfrm>
            <a:off x="838200" y="1469036"/>
            <a:ext cx="10709613" cy="43621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GB" sz="2600" b="1" dirty="0">
                <a:solidFill>
                  <a:srgbClr val="64759B"/>
                </a:solidFill>
              </a:rPr>
              <a:t>Answers</a:t>
            </a:r>
          </a:p>
          <a:p>
            <a:pPr marL="0" indent="0">
              <a:lnSpc>
                <a:spcPct val="110000"/>
              </a:lnSpc>
              <a:spcBef>
                <a:spcPts val="0"/>
              </a:spcBef>
              <a:buNone/>
            </a:pPr>
            <a:endParaRPr lang="en-GB" sz="1600" b="1" dirty="0"/>
          </a:p>
          <a:p>
            <a:pPr marL="0" indent="0">
              <a:lnSpc>
                <a:spcPct val="110000"/>
              </a:lnSpc>
              <a:spcBef>
                <a:spcPts val="0"/>
              </a:spcBef>
              <a:buNone/>
            </a:pPr>
            <a:r>
              <a:rPr lang="en-GB" sz="1800" b="1" dirty="0"/>
              <a:t>1. What do you usually do to communicate your needs?</a:t>
            </a:r>
            <a:endParaRPr lang="en-GB" sz="1800" dirty="0"/>
          </a:p>
          <a:p>
            <a:pPr marL="0" indent="0">
              <a:lnSpc>
                <a:spcPct val="110000"/>
              </a:lnSpc>
              <a:spcBef>
                <a:spcPts val="0"/>
              </a:spcBef>
              <a:buNone/>
            </a:pPr>
            <a:r>
              <a:rPr lang="en-GB" sz="1800" dirty="0"/>
              <a:t>This question prompts reflection on our own communication strategies. In daily life, people often use clear and direct language to express their needs. Non-verbal communication, such as gestures, body language, or facial expressions, may also play a significant role. If we encounter a barrier to communication, we usually find an alternative way to express ourselves or seek assistance.</a:t>
            </a:r>
          </a:p>
          <a:p>
            <a:pPr marL="0" indent="0">
              <a:lnSpc>
                <a:spcPct val="110000"/>
              </a:lnSpc>
              <a:spcBef>
                <a:spcPts val="0"/>
              </a:spcBef>
              <a:buNone/>
            </a:pPr>
            <a:endParaRPr lang="en-GB" sz="1800" dirty="0"/>
          </a:p>
          <a:p>
            <a:pPr marL="0" indent="0">
              <a:lnSpc>
                <a:spcPct val="110000"/>
              </a:lnSpc>
              <a:spcBef>
                <a:spcPts val="0"/>
              </a:spcBef>
              <a:buNone/>
            </a:pPr>
            <a:r>
              <a:rPr lang="en-GB" sz="1800" b="1" dirty="0"/>
              <a:t>2. How do you think this might differ if you had a diagnosis of a neurodegenerative disorder?</a:t>
            </a:r>
            <a:endParaRPr lang="en-GB" sz="1800" dirty="0"/>
          </a:p>
          <a:p>
            <a:pPr marL="0" indent="0">
              <a:lnSpc>
                <a:spcPct val="110000"/>
              </a:lnSpc>
              <a:spcBef>
                <a:spcPts val="0"/>
              </a:spcBef>
              <a:buNone/>
            </a:pPr>
            <a:r>
              <a:rPr lang="en-GB" sz="1800" dirty="0"/>
              <a:t>If we were diagnosed with a neurodegenerative disorder, our ability to communicate needs could significantly change. The progressive nature of these disorders often leads to a decline in memory and cognitive function, making it more challenging to articulate needs. Moreover, decreased awareness of the condition might affect our ability to understand and express those needs effectively. In this scenario, we might rely more heavily on support from caregivers, technology, or other assistive devices to convey our needs.</a:t>
            </a:r>
          </a:p>
        </p:txBody>
      </p:sp>
      <p:pic>
        <p:nvPicPr>
          <p:cNvPr id="8" name="Picture 7">
            <a:extLst>
              <a:ext uri="{FF2B5EF4-FFF2-40B4-BE49-F238E27FC236}">
                <a16:creationId xmlns:a16="http://schemas.microsoft.com/office/drawing/2014/main" id="{98737A33-2B25-E2FC-5747-19E8762C8F50}"/>
              </a:ext>
            </a:extLst>
          </p:cNvPr>
          <p:cNvPicPr>
            <a:picLocks noChangeAspect="1"/>
          </p:cNvPicPr>
          <p:nvPr/>
        </p:nvPicPr>
        <p:blipFill>
          <a:blip r:embed="rId3">
            <a:duotone>
              <a:schemeClr val="accent1">
                <a:shade val="45000"/>
                <a:satMod val="135000"/>
              </a:schemeClr>
              <a:prstClr val="white"/>
            </a:duotone>
          </a:blip>
          <a:stretch>
            <a:fillRect/>
          </a:stretch>
        </p:blipFill>
        <p:spPr>
          <a:xfrm>
            <a:off x="838200" y="386351"/>
            <a:ext cx="850900" cy="825500"/>
          </a:xfrm>
          <a:prstGeom prst="rect">
            <a:avLst/>
          </a:prstGeom>
        </p:spPr>
      </p:pic>
    </p:spTree>
    <p:extLst>
      <p:ext uri="{BB962C8B-B14F-4D97-AF65-F5344CB8AC3E}">
        <p14:creationId xmlns:p14="http://schemas.microsoft.com/office/powerpoint/2010/main" val="1473091301"/>
      </p:ext>
    </p:extLst>
  </p:cSld>
  <p:clrMapOvr>
    <a:masterClrMapping/>
  </p:clrMapOvr>
  <mc:AlternateContent xmlns:mc="http://schemas.openxmlformats.org/markup-compatibility/2006" xmlns:p14="http://schemas.microsoft.com/office/powerpoint/2010/main">
    <mc:Choice Requires="p14">
      <p:transition spd="slow" p14:dur="2000" advTm="78784"/>
    </mc:Choice>
    <mc:Fallback xmlns="">
      <p:transition spd="slow" advTm="78784"/>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D057C-F541-27D8-9930-44C90F3BE148}"/>
              </a:ext>
            </a:extLst>
          </p:cNvPr>
          <p:cNvSpPr>
            <a:spLocks noGrp="1"/>
          </p:cNvSpPr>
          <p:nvPr>
            <p:ph type="title"/>
          </p:nvPr>
        </p:nvSpPr>
        <p:spPr/>
        <p:txBody>
          <a:bodyPr>
            <a:normAutofit fontScale="90000"/>
          </a:bodyPr>
          <a:lstStyle/>
          <a:p>
            <a:br>
              <a:rPr lang="en-GB" dirty="0"/>
            </a:br>
            <a:r>
              <a:rPr lang="en-GB" dirty="0"/>
              <a:t>	Activity – Psychological Needs Model (cont.)</a:t>
            </a:r>
            <a:br>
              <a:rPr lang="en-GB" dirty="0"/>
            </a:br>
            <a:endParaRPr lang="en-GB" dirty="0"/>
          </a:p>
        </p:txBody>
      </p:sp>
      <p:sp>
        <p:nvSpPr>
          <p:cNvPr id="7" name="Content Placeholder 2">
            <a:extLst>
              <a:ext uri="{FF2B5EF4-FFF2-40B4-BE49-F238E27FC236}">
                <a16:creationId xmlns:a16="http://schemas.microsoft.com/office/drawing/2014/main" id="{458252DE-83D9-3AB3-43B0-E41F00DF8858}"/>
              </a:ext>
            </a:extLst>
          </p:cNvPr>
          <p:cNvSpPr txBox="1">
            <a:spLocks/>
          </p:cNvSpPr>
          <p:nvPr/>
        </p:nvSpPr>
        <p:spPr>
          <a:xfrm>
            <a:off x="838200" y="1469036"/>
            <a:ext cx="10709613" cy="436213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r>
              <a:rPr lang="en-GB" sz="2600" b="1" dirty="0">
                <a:solidFill>
                  <a:srgbClr val="64759B"/>
                </a:solidFill>
              </a:rPr>
              <a:t>Answers</a:t>
            </a:r>
          </a:p>
          <a:p>
            <a:pPr marL="0" indent="0">
              <a:lnSpc>
                <a:spcPct val="110000"/>
              </a:lnSpc>
              <a:spcBef>
                <a:spcPts val="0"/>
              </a:spcBef>
              <a:buNone/>
            </a:pPr>
            <a:endParaRPr lang="en-GB" sz="1600" b="1" dirty="0"/>
          </a:p>
          <a:p>
            <a:pPr marL="0" indent="0">
              <a:lnSpc>
                <a:spcPct val="110000"/>
              </a:lnSpc>
              <a:spcBef>
                <a:spcPts val="0"/>
              </a:spcBef>
              <a:buNone/>
            </a:pPr>
            <a:r>
              <a:rPr lang="en-GB" sz="1800" b="1" dirty="0"/>
              <a:t>3. How would you feel if your psychological needs continued to go unmet?</a:t>
            </a:r>
          </a:p>
          <a:p>
            <a:pPr marL="0" indent="0">
              <a:lnSpc>
                <a:spcPct val="110000"/>
              </a:lnSpc>
              <a:spcBef>
                <a:spcPts val="0"/>
              </a:spcBef>
              <a:buNone/>
            </a:pPr>
            <a:r>
              <a:rPr lang="en-GB" sz="1800" dirty="0"/>
              <a:t>If our psychological needs continued to go unmet due to the challenges presented by a neurodegenerative disorder, we might experience a range of emotions:</a:t>
            </a:r>
          </a:p>
          <a:p>
            <a:pPr>
              <a:lnSpc>
                <a:spcPct val="110000"/>
              </a:lnSpc>
              <a:spcBef>
                <a:spcPts val="0"/>
              </a:spcBef>
            </a:pPr>
            <a:r>
              <a:rPr lang="en-GB" sz="1800" dirty="0"/>
              <a:t>Frustration: We would likely feel frustrated and helpless due to our inability to effectively communicate and have our needs met.</a:t>
            </a:r>
          </a:p>
          <a:p>
            <a:pPr>
              <a:lnSpc>
                <a:spcPct val="110000"/>
              </a:lnSpc>
              <a:spcBef>
                <a:spcPts val="0"/>
              </a:spcBef>
            </a:pPr>
            <a:r>
              <a:rPr lang="en-GB" sz="1800" dirty="0"/>
              <a:t>Loneliness: Isolation and loneliness could set in if we were unable to maintain contact with loved ones.</a:t>
            </a:r>
          </a:p>
          <a:p>
            <a:pPr>
              <a:lnSpc>
                <a:spcPct val="110000"/>
              </a:lnSpc>
              <a:spcBef>
                <a:spcPts val="0"/>
              </a:spcBef>
            </a:pPr>
            <a:r>
              <a:rPr lang="en-GB" sz="1800" dirty="0"/>
              <a:t>Anxiety and Depression: The prolonged unmet needs could lead to increased anxiety and depression, negatively impacting our overall well-being.</a:t>
            </a:r>
          </a:p>
          <a:p>
            <a:pPr marL="0" indent="0">
              <a:lnSpc>
                <a:spcPct val="110000"/>
              </a:lnSpc>
              <a:spcBef>
                <a:spcPts val="0"/>
              </a:spcBef>
              <a:buNone/>
            </a:pPr>
            <a:endParaRPr lang="en-GB" sz="1800" dirty="0"/>
          </a:p>
          <a:p>
            <a:pPr marL="0" indent="0">
              <a:lnSpc>
                <a:spcPct val="110000"/>
              </a:lnSpc>
              <a:spcBef>
                <a:spcPts val="0"/>
              </a:spcBef>
              <a:buNone/>
            </a:pPr>
            <a:r>
              <a:rPr lang="en-GB" sz="1800" b="1" dirty="0"/>
              <a:t>4. What would you do?</a:t>
            </a:r>
            <a:endParaRPr lang="en-GB" sz="1800" dirty="0"/>
          </a:p>
          <a:p>
            <a:pPr marL="0" indent="0">
              <a:lnSpc>
                <a:spcPct val="110000"/>
              </a:lnSpc>
              <a:spcBef>
                <a:spcPts val="0"/>
              </a:spcBef>
              <a:buNone/>
            </a:pPr>
            <a:r>
              <a:rPr lang="en-GB" sz="1800" dirty="0"/>
              <a:t>If our psychological needs remained unmet due to a neurodegenerative disorder, we might:</a:t>
            </a:r>
          </a:p>
          <a:p>
            <a:pPr>
              <a:lnSpc>
                <a:spcPct val="110000"/>
              </a:lnSpc>
              <a:spcBef>
                <a:spcPts val="0"/>
              </a:spcBef>
            </a:pPr>
            <a:r>
              <a:rPr lang="en-GB" sz="1800" dirty="0"/>
              <a:t>Seek help: Reach out to caregivers, healthcare professionals, or support networks to address our needs.</a:t>
            </a:r>
          </a:p>
          <a:p>
            <a:pPr>
              <a:lnSpc>
                <a:spcPct val="110000"/>
              </a:lnSpc>
              <a:spcBef>
                <a:spcPts val="0"/>
              </a:spcBef>
            </a:pPr>
            <a:r>
              <a:rPr lang="en-GB" sz="1800" dirty="0"/>
              <a:t>Engage in self-soothing activities: Participate in calming activities or routines to manage anxiety and frustration.</a:t>
            </a:r>
          </a:p>
          <a:p>
            <a:pPr>
              <a:lnSpc>
                <a:spcPct val="110000"/>
              </a:lnSpc>
              <a:spcBef>
                <a:spcPts val="0"/>
              </a:spcBef>
            </a:pPr>
            <a:r>
              <a:rPr lang="en-GB" sz="1800" dirty="0"/>
              <a:t>Display challenging behaviours: In some cases, individuals might exhibit challenging </a:t>
            </a:r>
            <a:r>
              <a:rPr lang="en-GB" sz="1800" dirty="0" err="1"/>
              <a:t>behaviors</a:t>
            </a:r>
            <a:r>
              <a:rPr lang="en-GB" sz="1800" dirty="0"/>
              <a:t> as a form of communication when they are unable to express their needs verbally.</a:t>
            </a:r>
          </a:p>
        </p:txBody>
      </p:sp>
      <p:pic>
        <p:nvPicPr>
          <p:cNvPr id="8" name="Picture 7">
            <a:extLst>
              <a:ext uri="{FF2B5EF4-FFF2-40B4-BE49-F238E27FC236}">
                <a16:creationId xmlns:a16="http://schemas.microsoft.com/office/drawing/2014/main" id="{98737A33-2B25-E2FC-5747-19E8762C8F50}"/>
              </a:ext>
            </a:extLst>
          </p:cNvPr>
          <p:cNvPicPr>
            <a:picLocks noChangeAspect="1"/>
          </p:cNvPicPr>
          <p:nvPr/>
        </p:nvPicPr>
        <p:blipFill>
          <a:blip r:embed="rId3">
            <a:duotone>
              <a:schemeClr val="accent1">
                <a:shade val="45000"/>
                <a:satMod val="135000"/>
              </a:schemeClr>
              <a:prstClr val="white"/>
            </a:duotone>
          </a:blip>
          <a:stretch>
            <a:fillRect/>
          </a:stretch>
        </p:blipFill>
        <p:spPr>
          <a:xfrm>
            <a:off x="838200" y="386351"/>
            <a:ext cx="850900" cy="825500"/>
          </a:xfrm>
          <a:prstGeom prst="rect">
            <a:avLst/>
          </a:prstGeom>
        </p:spPr>
      </p:pic>
    </p:spTree>
    <p:extLst>
      <p:ext uri="{BB962C8B-B14F-4D97-AF65-F5344CB8AC3E}">
        <p14:creationId xmlns:p14="http://schemas.microsoft.com/office/powerpoint/2010/main" val="2727110031"/>
      </p:ext>
    </p:extLst>
  </p:cSld>
  <p:clrMapOvr>
    <a:masterClrMapping/>
  </p:clrMapOvr>
  <mc:AlternateContent xmlns:mc="http://schemas.openxmlformats.org/markup-compatibility/2006" xmlns:p14="http://schemas.microsoft.com/office/powerpoint/2010/main">
    <mc:Choice Requires="p14">
      <p:transition spd="slow" p14:dur="2000" advTm="140192"/>
    </mc:Choice>
    <mc:Fallback xmlns="">
      <p:transition spd="slow" advTm="140192"/>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D057C-F541-27D8-9930-44C90F3BE148}"/>
              </a:ext>
            </a:extLst>
          </p:cNvPr>
          <p:cNvSpPr>
            <a:spLocks noGrp="1"/>
          </p:cNvSpPr>
          <p:nvPr>
            <p:ph type="title"/>
          </p:nvPr>
        </p:nvSpPr>
        <p:spPr>
          <a:xfrm>
            <a:off x="838200" y="549773"/>
            <a:ext cx="10515600" cy="874395"/>
          </a:xfrm>
        </p:spPr>
        <p:txBody>
          <a:bodyPr>
            <a:normAutofit fontScale="90000"/>
          </a:bodyPr>
          <a:lstStyle/>
          <a:p>
            <a:r>
              <a:rPr lang="en-GB" dirty="0"/>
              <a:t>Understanding NDDs from a psychological perspective is crucial</a:t>
            </a:r>
          </a:p>
        </p:txBody>
      </p:sp>
      <p:sp>
        <p:nvSpPr>
          <p:cNvPr id="7" name="Content Placeholder 2">
            <a:extLst>
              <a:ext uri="{FF2B5EF4-FFF2-40B4-BE49-F238E27FC236}">
                <a16:creationId xmlns:a16="http://schemas.microsoft.com/office/drawing/2014/main" id="{458252DE-83D9-3AB3-43B0-E41F00DF8858}"/>
              </a:ext>
            </a:extLst>
          </p:cNvPr>
          <p:cNvSpPr txBox="1">
            <a:spLocks/>
          </p:cNvSpPr>
          <p:nvPr/>
        </p:nvSpPr>
        <p:spPr>
          <a:xfrm>
            <a:off x="838200" y="1508891"/>
            <a:ext cx="10709613" cy="43621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10000"/>
              </a:lnSpc>
              <a:spcBef>
                <a:spcPts val="0"/>
              </a:spcBef>
              <a:buNone/>
            </a:pPr>
            <a:endParaRPr lang="en-GB" sz="2400" dirty="0"/>
          </a:p>
          <a:p>
            <a:pPr marL="342900" indent="-342900">
              <a:lnSpc>
                <a:spcPct val="110000"/>
              </a:lnSpc>
              <a:spcBef>
                <a:spcPts val="0"/>
              </a:spcBef>
              <a:buFont typeface="+mj-lt"/>
              <a:buAutoNum type="arabicPeriod"/>
            </a:pPr>
            <a:r>
              <a:rPr lang="en-GB" sz="2400" dirty="0"/>
              <a:t>Enhanced Patient Care</a:t>
            </a:r>
          </a:p>
          <a:p>
            <a:pPr marL="342900" indent="-342900">
              <a:lnSpc>
                <a:spcPct val="110000"/>
              </a:lnSpc>
              <a:spcBef>
                <a:spcPts val="0"/>
              </a:spcBef>
              <a:buFont typeface="+mj-lt"/>
              <a:buAutoNum type="arabicPeriod"/>
            </a:pPr>
            <a:r>
              <a:rPr lang="en-GB" sz="2400" dirty="0"/>
              <a:t>Improved Diagnosis and Treatment</a:t>
            </a:r>
          </a:p>
          <a:p>
            <a:pPr marL="342900" indent="-342900">
              <a:lnSpc>
                <a:spcPct val="110000"/>
              </a:lnSpc>
              <a:spcBef>
                <a:spcPts val="0"/>
              </a:spcBef>
              <a:buFont typeface="+mj-lt"/>
              <a:buAutoNum type="arabicPeriod"/>
            </a:pPr>
            <a:r>
              <a:rPr lang="en-GB" sz="2400" dirty="0"/>
              <a:t>Symptom Management</a:t>
            </a:r>
          </a:p>
          <a:p>
            <a:pPr marL="342900" indent="-342900">
              <a:lnSpc>
                <a:spcPct val="110000"/>
              </a:lnSpc>
              <a:spcBef>
                <a:spcPts val="0"/>
              </a:spcBef>
              <a:buFont typeface="+mj-lt"/>
              <a:buAutoNum type="arabicPeriod"/>
            </a:pPr>
            <a:r>
              <a:rPr lang="en-GB" sz="2400" dirty="0"/>
              <a:t>Person-Centred Care</a:t>
            </a:r>
          </a:p>
          <a:p>
            <a:pPr marL="342900" indent="-342900">
              <a:lnSpc>
                <a:spcPct val="110000"/>
              </a:lnSpc>
              <a:spcBef>
                <a:spcPts val="0"/>
              </a:spcBef>
              <a:buFont typeface="+mj-lt"/>
              <a:buAutoNum type="arabicPeriod"/>
            </a:pPr>
            <a:r>
              <a:rPr lang="en-GB" sz="2400" dirty="0"/>
              <a:t>Improved Communication</a:t>
            </a:r>
          </a:p>
          <a:p>
            <a:pPr marL="342900" indent="-342900">
              <a:lnSpc>
                <a:spcPct val="110000"/>
              </a:lnSpc>
              <a:spcBef>
                <a:spcPts val="0"/>
              </a:spcBef>
              <a:buFont typeface="+mj-lt"/>
              <a:buAutoNum type="arabicPeriod"/>
            </a:pPr>
            <a:r>
              <a:rPr lang="en-GB" sz="2400" dirty="0"/>
              <a:t>Family and Caregiver Support</a:t>
            </a:r>
          </a:p>
          <a:p>
            <a:pPr marL="342900" indent="-342900">
              <a:lnSpc>
                <a:spcPct val="110000"/>
              </a:lnSpc>
              <a:spcBef>
                <a:spcPts val="0"/>
              </a:spcBef>
              <a:buFont typeface="+mj-lt"/>
              <a:buAutoNum type="arabicPeriod"/>
            </a:pPr>
            <a:r>
              <a:rPr lang="en-GB" sz="2400" dirty="0"/>
              <a:t>Ethical Considerations</a:t>
            </a:r>
          </a:p>
          <a:p>
            <a:pPr marL="342900" indent="-342900">
              <a:lnSpc>
                <a:spcPct val="110000"/>
              </a:lnSpc>
              <a:spcBef>
                <a:spcPts val="0"/>
              </a:spcBef>
              <a:buFont typeface="+mj-lt"/>
              <a:buAutoNum type="arabicPeriod"/>
            </a:pPr>
            <a:r>
              <a:rPr lang="en-GB" sz="2400" dirty="0"/>
              <a:t>Identification of Coexisting Conditions</a:t>
            </a:r>
          </a:p>
          <a:p>
            <a:pPr marL="342900" indent="-342900">
              <a:lnSpc>
                <a:spcPct val="110000"/>
              </a:lnSpc>
              <a:spcBef>
                <a:spcPts val="0"/>
              </a:spcBef>
              <a:buFont typeface="+mj-lt"/>
              <a:buAutoNum type="arabicPeriod"/>
            </a:pPr>
            <a:r>
              <a:rPr lang="en-GB" sz="2400" dirty="0"/>
              <a:t>Reducing Stigma</a:t>
            </a:r>
          </a:p>
          <a:p>
            <a:pPr marL="342900" indent="-342900">
              <a:lnSpc>
                <a:spcPct val="110000"/>
              </a:lnSpc>
              <a:spcBef>
                <a:spcPts val="0"/>
              </a:spcBef>
              <a:buFont typeface="+mj-lt"/>
              <a:buAutoNum type="arabicPeriod"/>
            </a:pPr>
            <a:r>
              <a:rPr lang="en-GB" sz="2400" dirty="0"/>
              <a:t>Research and Development</a:t>
            </a:r>
          </a:p>
        </p:txBody>
      </p:sp>
      <p:pic>
        <p:nvPicPr>
          <p:cNvPr id="4" name="Picture 3" descr="A cartoon of a family&#10;&#10;Description automatically generated">
            <a:extLst>
              <a:ext uri="{FF2B5EF4-FFF2-40B4-BE49-F238E27FC236}">
                <a16:creationId xmlns:a16="http://schemas.microsoft.com/office/drawing/2014/main" id="{CA22EE2F-3225-D5EE-5689-736FA77F1E8A}"/>
              </a:ext>
            </a:extLst>
          </p:cNvPr>
          <p:cNvPicPr>
            <a:picLocks noChangeAspect="1"/>
          </p:cNvPicPr>
          <p:nvPr/>
        </p:nvPicPr>
        <p:blipFill>
          <a:blip r:embed="rId3"/>
          <a:stretch>
            <a:fillRect/>
          </a:stretch>
        </p:blipFill>
        <p:spPr>
          <a:xfrm>
            <a:off x="6193006" y="1705429"/>
            <a:ext cx="4648200" cy="4165600"/>
          </a:xfrm>
          <a:prstGeom prst="rect">
            <a:avLst/>
          </a:prstGeom>
        </p:spPr>
      </p:pic>
    </p:spTree>
    <p:extLst>
      <p:ext uri="{BB962C8B-B14F-4D97-AF65-F5344CB8AC3E}">
        <p14:creationId xmlns:p14="http://schemas.microsoft.com/office/powerpoint/2010/main" val="4151439746"/>
      </p:ext>
    </p:extLst>
  </p:cSld>
  <p:clrMapOvr>
    <a:masterClrMapping/>
  </p:clrMapOvr>
  <mc:AlternateContent xmlns:mc="http://schemas.openxmlformats.org/markup-compatibility/2006" xmlns:p14="http://schemas.microsoft.com/office/powerpoint/2010/main">
    <mc:Choice Requires="p14">
      <p:transition spd="slow" p14:dur="2000" advTm="269344"/>
    </mc:Choice>
    <mc:Fallback xmlns="">
      <p:transition spd="slow" advTm="269344"/>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EAE20-1A27-4B08-0C44-16FCB733D575}"/>
              </a:ext>
            </a:extLst>
          </p:cNvPr>
          <p:cNvSpPr>
            <a:spLocks noGrp="1"/>
          </p:cNvSpPr>
          <p:nvPr>
            <p:ph type="title"/>
          </p:nvPr>
        </p:nvSpPr>
        <p:spPr/>
        <p:txBody>
          <a:bodyPr/>
          <a:lstStyle/>
          <a:p>
            <a:r>
              <a:rPr lang="en-CY" dirty="0"/>
              <a:t>Self Study Material</a:t>
            </a:r>
          </a:p>
        </p:txBody>
      </p:sp>
      <p:sp>
        <p:nvSpPr>
          <p:cNvPr id="3" name="Content Placeholder 2">
            <a:extLst>
              <a:ext uri="{FF2B5EF4-FFF2-40B4-BE49-F238E27FC236}">
                <a16:creationId xmlns:a16="http://schemas.microsoft.com/office/drawing/2014/main" id="{6A4D99DE-193D-AEAF-A352-8677F73763DD}"/>
              </a:ext>
            </a:extLst>
          </p:cNvPr>
          <p:cNvSpPr>
            <a:spLocks noGrp="1"/>
          </p:cNvSpPr>
          <p:nvPr>
            <p:ph idx="1"/>
          </p:nvPr>
        </p:nvSpPr>
        <p:spPr/>
        <p:txBody>
          <a:bodyPr>
            <a:normAutofit/>
          </a:bodyPr>
          <a:lstStyle/>
          <a:p>
            <a:pPr marL="0" indent="0">
              <a:buNone/>
            </a:pPr>
            <a:r>
              <a:rPr lang="en-GB" sz="2000" dirty="0">
                <a:solidFill>
                  <a:srgbClr val="222222"/>
                </a:solidFill>
                <a:latin typeface="Arial" panose="020B0604020202020204" pitchFamily="34" charset="0"/>
              </a:rPr>
              <a:t>Achieving person-centred dementia care through a bio-psychosocial model </a:t>
            </a:r>
            <a:r>
              <a:rPr lang="en-GB" sz="2000" dirty="0">
                <a:solidFill>
                  <a:srgbClr val="222222"/>
                </a:solidFill>
                <a:latin typeface="Arial" panose="020B0604020202020204" pitchFamily="34" charset="0"/>
                <a:hlinkClick r:id="rId3"/>
              </a:rPr>
              <a:t>https://cdn.ps.emap.com/wp</a:t>
            </a:r>
            <a:r>
              <a:rPr lang="en-GB" sz="2000">
                <a:solidFill>
                  <a:srgbClr val="222222"/>
                </a:solidFill>
                <a:latin typeface="Arial" panose="020B0604020202020204" pitchFamily="34" charset="0"/>
                <a:hlinkClick r:id="rId3"/>
              </a:rPr>
              <a:t>-content/uploads/sites/3/2020/12/201209-Achieving-person-centred-dementia-care-through-a-bio-psychosocial-model1.pdf</a:t>
            </a:r>
            <a:r>
              <a:rPr lang="en-GB" sz="2000">
                <a:solidFill>
                  <a:srgbClr val="222222"/>
                </a:solidFill>
                <a:latin typeface="Arial" panose="020B0604020202020204" pitchFamily="34" charset="0"/>
              </a:rPr>
              <a:t> </a:t>
            </a:r>
            <a:endParaRPr lang="en-GB" sz="2000" dirty="0">
              <a:solidFill>
                <a:srgbClr val="222222"/>
              </a:solidFill>
              <a:latin typeface="Arial" panose="020B0604020202020204" pitchFamily="34" charset="0"/>
            </a:endParaRPr>
          </a:p>
        </p:txBody>
      </p:sp>
    </p:spTree>
    <p:extLst>
      <p:ext uri="{BB962C8B-B14F-4D97-AF65-F5344CB8AC3E}">
        <p14:creationId xmlns:p14="http://schemas.microsoft.com/office/powerpoint/2010/main" val="1464660085"/>
      </p:ext>
    </p:extLst>
  </p:cSld>
  <p:clrMapOvr>
    <a:masterClrMapping/>
  </p:clrMapOvr>
  <mc:AlternateContent xmlns:mc="http://schemas.openxmlformats.org/markup-compatibility/2006" xmlns:p14="http://schemas.microsoft.com/office/powerpoint/2010/main">
    <mc:Choice Requires="p14">
      <p:transition spd="slow" p14:dur="2000" advTm="13445"/>
    </mc:Choice>
    <mc:Fallback xmlns="">
      <p:transition spd="slow" advTm="13445"/>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838200" y="681037"/>
            <a:ext cx="1051560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Y" sz="3600" dirty="0"/>
              <a:t>Psychological impact </a:t>
            </a:r>
            <a:r>
              <a:rPr lang="en-CY" sz="3600"/>
              <a:t>of </a:t>
            </a:r>
            <a:r>
              <a:rPr lang="en-CY" sz="3600" dirty="0"/>
              <a:t>diagnosis</a:t>
            </a:r>
            <a:endParaRPr lang="en-CY" sz="3600"/>
          </a:p>
        </p:txBody>
      </p:sp>
      <p:sp>
        <p:nvSpPr>
          <p:cNvPr id="6" name="Content Placeholder 2">
            <a:extLst>
              <a:ext uri="{FF2B5EF4-FFF2-40B4-BE49-F238E27FC236}">
                <a16:creationId xmlns:a16="http://schemas.microsoft.com/office/drawing/2014/main" id="{FBC5176A-8EC4-5227-13EC-32FE7D4AF434}"/>
              </a:ext>
            </a:extLst>
          </p:cNvPr>
          <p:cNvSpPr txBox="1">
            <a:spLocks/>
          </p:cNvSpPr>
          <p:nvPr/>
        </p:nvSpPr>
        <p:spPr>
          <a:xfrm>
            <a:off x="4376058" y="1998663"/>
            <a:ext cx="7307942" cy="3895951"/>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solidFill>
                  <a:srgbClr val="64759B"/>
                </a:solidFill>
                <a:effectLst/>
                <a:latin typeface="Calibri" panose="020F0502020204030204" pitchFamily="34" charset="0"/>
                <a:ea typeface="Calibri" panose="020F0502020204030204" pitchFamily="34" charset="0"/>
                <a:cs typeface="Times New Roman" panose="02020603050405020304" pitchFamily="18" charset="0"/>
              </a:rPr>
              <a:t>Receiving a diagnosis</a:t>
            </a:r>
          </a:p>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Someone recently diagnosed with a NDD is likely to experience a range of emotions.</a:t>
            </a:r>
          </a:p>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These may include grief, loss, anger, shock, fear, disbelief and even relief. Sometimes people experience positive reactions when they receive a diagnosis of a NDD. </a:t>
            </a:r>
          </a:p>
          <a:p>
            <a:pPr marL="0" indent="0">
              <a:buNone/>
            </a:pP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en-GB" sz="2400" dirty="0">
                <a:effectLst/>
                <a:latin typeface="Calibri" panose="020F0502020204030204" pitchFamily="34" charset="0"/>
                <a:ea typeface="Calibri" panose="020F0502020204030204" pitchFamily="34" charset="0"/>
                <a:cs typeface="Times New Roman" panose="02020603050405020304" pitchFamily="18" charset="0"/>
              </a:rPr>
              <a:t>They can feel relieved to know what is wrong or be glad to be able to plan ahead. </a:t>
            </a:r>
            <a:endParaRPr lang="en-CY"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2" name="Picture 1">
            <a:extLst>
              <a:ext uri="{FF2B5EF4-FFF2-40B4-BE49-F238E27FC236}">
                <a16:creationId xmlns:a16="http://schemas.microsoft.com/office/drawing/2014/main" id="{EBC361DE-EA7F-5B39-94B8-CB1293A0DE57}"/>
              </a:ext>
            </a:extLst>
          </p:cNvPr>
          <p:cNvPicPr>
            <a:picLocks noChangeAspect="1"/>
          </p:cNvPicPr>
          <p:nvPr/>
        </p:nvPicPr>
        <p:blipFill>
          <a:blip r:embed="rId3"/>
          <a:stretch>
            <a:fillRect/>
          </a:stretch>
        </p:blipFill>
        <p:spPr>
          <a:xfrm>
            <a:off x="655320" y="1785529"/>
            <a:ext cx="3314892" cy="4109085"/>
          </a:xfrm>
          <a:prstGeom prst="rect">
            <a:avLst/>
          </a:prstGeom>
        </p:spPr>
      </p:pic>
    </p:spTree>
    <p:extLst>
      <p:ext uri="{BB962C8B-B14F-4D97-AF65-F5344CB8AC3E}">
        <p14:creationId xmlns:p14="http://schemas.microsoft.com/office/powerpoint/2010/main" val="164584671"/>
      </p:ext>
    </p:extLst>
  </p:cSld>
  <p:clrMapOvr>
    <a:masterClrMapping/>
  </p:clrMapOvr>
  <mc:AlternateContent xmlns:mc="http://schemas.openxmlformats.org/markup-compatibility/2006" xmlns:p14="http://schemas.microsoft.com/office/powerpoint/2010/main">
    <mc:Choice Requires="p14">
      <p:transition spd="slow" p14:dur="2000" advTm="63936"/>
    </mc:Choice>
    <mc:Fallback xmlns="">
      <p:transition spd="slow" advTm="63936"/>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838200" y="681037"/>
            <a:ext cx="1051560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Y" sz="3600" dirty="0"/>
              <a:t>Psychological impact of neurodegenerative disorders</a:t>
            </a:r>
          </a:p>
        </p:txBody>
      </p:sp>
      <p:graphicFrame>
        <p:nvGraphicFramePr>
          <p:cNvPr id="2" name="Diagram 1">
            <a:extLst>
              <a:ext uri="{FF2B5EF4-FFF2-40B4-BE49-F238E27FC236}">
                <a16:creationId xmlns:a16="http://schemas.microsoft.com/office/drawing/2014/main" id="{E1B0A83B-6DA4-15E1-140A-10B4D9E80FC0}"/>
              </a:ext>
            </a:extLst>
          </p:cNvPr>
          <p:cNvGraphicFramePr/>
          <p:nvPr>
            <p:extLst>
              <p:ext uri="{D42A27DB-BD31-4B8C-83A1-F6EECF244321}">
                <p14:modId xmlns:p14="http://schemas.microsoft.com/office/powerpoint/2010/main" val="1385234762"/>
              </p:ext>
            </p:extLst>
          </p:nvPr>
        </p:nvGraphicFramePr>
        <p:xfrm>
          <a:off x="502595" y="2502839"/>
          <a:ext cx="11186810" cy="34885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1">
            <a:extLst>
              <a:ext uri="{FF2B5EF4-FFF2-40B4-BE49-F238E27FC236}">
                <a16:creationId xmlns:a16="http://schemas.microsoft.com/office/drawing/2014/main" id="{5A4669F2-C8E1-FBC0-255B-070ACC2C2559}"/>
              </a:ext>
            </a:extLst>
          </p:cNvPr>
          <p:cNvSpPr txBox="1">
            <a:spLocks/>
          </p:cNvSpPr>
          <p:nvPr/>
        </p:nvSpPr>
        <p:spPr>
          <a:xfrm>
            <a:off x="838200" y="1936348"/>
            <a:ext cx="1051560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rgbClr val="64759B"/>
                </a:solidFill>
                <a:latin typeface="+mn-lt"/>
              </a:rPr>
              <a:t>NDD’s can significantly impair one’s c</a:t>
            </a:r>
            <a:r>
              <a:rPr lang="en-CY" sz="2000" b="1" dirty="0">
                <a:solidFill>
                  <a:srgbClr val="64759B"/>
                </a:solidFill>
                <a:latin typeface="+mn-lt"/>
              </a:rPr>
              <a:t>ognitive capacity </a:t>
            </a:r>
          </a:p>
          <a:p>
            <a:pPr algn="ctr"/>
            <a:r>
              <a:rPr lang="en-CY" sz="1800" dirty="0">
                <a:latin typeface="+mn-lt"/>
              </a:rPr>
              <a:t>(i.e., how efficiently they are able to use their brain)</a:t>
            </a:r>
          </a:p>
          <a:p>
            <a:pPr algn="ctr"/>
            <a:r>
              <a:rPr lang="en-CY" sz="1800" dirty="0">
                <a:latin typeface="+mn-lt"/>
              </a:rPr>
              <a:t>They can cause impairments in the following areas:</a:t>
            </a:r>
          </a:p>
        </p:txBody>
      </p:sp>
    </p:spTree>
    <p:extLst>
      <p:ext uri="{BB962C8B-B14F-4D97-AF65-F5344CB8AC3E}">
        <p14:creationId xmlns:p14="http://schemas.microsoft.com/office/powerpoint/2010/main" val="3983244546"/>
      </p:ext>
    </p:extLst>
  </p:cSld>
  <p:clrMapOvr>
    <a:masterClrMapping/>
  </p:clrMapOvr>
  <mc:AlternateContent xmlns:mc="http://schemas.openxmlformats.org/markup-compatibility/2006" xmlns:p14="http://schemas.microsoft.com/office/powerpoint/2010/main">
    <mc:Choice Requires="p14">
      <p:transition spd="slow" p14:dur="2000" advTm="68405"/>
    </mc:Choice>
    <mc:Fallback xmlns="">
      <p:transition spd="slow" advTm="68405"/>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2F5F6805-A3DE-43B7-840B-DBD845531560}"/>
              </a:ext>
            </a:extLst>
          </p:cNvPr>
          <p:cNvSpPr txBox="1">
            <a:spLocks/>
          </p:cNvSpPr>
          <p:nvPr/>
        </p:nvSpPr>
        <p:spPr>
          <a:xfrm>
            <a:off x="838200" y="681037"/>
            <a:ext cx="10515600" cy="8743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Y" sz="3600" dirty="0"/>
              <a:t>Memory</a:t>
            </a:r>
          </a:p>
        </p:txBody>
      </p:sp>
      <p:sp>
        <p:nvSpPr>
          <p:cNvPr id="3" name="Content Placeholder 2">
            <a:extLst>
              <a:ext uri="{FF2B5EF4-FFF2-40B4-BE49-F238E27FC236}">
                <a16:creationId xmlns:a16="http://schemas.microsoft.com/office/drawing/2014/main" id="{7C18B4C3-075A-AD3F-EAE1-44780924A1DC}"/>
              </a:ext>
            </a:extLst>
          </p:cNvPr>
          <p:cNvSpPr txBox="1">
            <a:spLocks/>
          </p:cNvSpPr>
          <p:nvPr/>
        </p:nvSpPr>
        <p:spPr>
          <a:xfrm>
            <a:off x="838199" y="1715127"/>
            <a:ext cx="7533813" cy="389595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800" b="1" dirty="0">
                <a:solidFill>
                  <a:srgbClr val="64759B"/>
                </a:solidFill>
                <a:effectLst/>
                <a:latin typeface="Calibri" panose="020F0502020204030204" pitchFamily="34" charset="0"/>
                <a:ea typeface="Calibri" panose="020F0502020204030204" pitchFamily="34" charset="0"/>
                <a:cs typeface="Times New Roman" panose="02020603050405020304" pitchFamily="18" charset="0"/>
              </a:rPr>
              <a:t>Memory refers to our capacity to learn, integrate and remember information when required, sometimes many years later. This includes memory for facts and experiences, as well as how to perform tasks and motor actions.</a:t>
            </a:r>
          </a:p>
          <a:p>
            <a:endParaRPr lang="en-GB" sz="1800" dirty="0">
              <a:latin typeface="Calibri" panose="020F0502020204030204" pitchFamily="34" charset="0"/>
              <a:ea typeface="Calibri" panose="020F0502020204030204" pitchFamily="34" charset="0"/>
              <a:cs typeface="Times New Roman" panose="02020603050405020304" pitchFamily="18" charset="0"/>
            </a:endParaRPr>
          </a:p>
          <a:p>
            <a:r>
              <a:rPr lang="en-GB" sz="1800" dirty="0">
                <a:effectLst/>
                <a:latin typeface="Calibri" panose="020F0502020204030204" pitchFamily="34" charset="0"/>
                <a:ea typeface="Calibri" panose="020F0502020204030204" pitchFamily="34" charset="0"/>
                <a:cs typeface="Times New Roman" panose="02020603050405020304" pitchFamily="18" charset="0"/>
              </a:rPr>
              <a:t>Memory is a multifaceted cognitive function.</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Different forms of memory rely on various brain regions.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Memory processes include encoding, storage, and retrieval of information.</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NDDs can lead to selective memory deficits based on affected brain areas.</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Dysfunction in any part of the memory process can impair memory function.</a:t>
            </a:r>
          </a:p>
          <a:p>
            <a:r>
              <a:rPr lang="en-GB" sz="1800" dirty="0">
                <a:effectLst/>
                <a:latin typeface="Calibri" panose="020F0502020204030204" pitchFamily="34" charset="0"/>
                <a:ea typeface="Calibri" panose="020F0502020204030204" pitchFamily="34" charset="0"/>
                <a:cs typeface="Times New Roman" panose="02020603050405020304" pitchFamily="18" charset="0"/>
              </a:rPr>
              <a:t>Changes in memory are a very common symptom of NDDs.</a:t>
            </a:r>
            <a:endParaRPr lang="en-CY"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descr="A person scratching his head&#10;&#10;Description automatically generated with medium confidence">
            <a:extLst>
              <a:ext uri="{FF2B5EF4-FFF2-40B4-BE49-F238E27FC236}">
                <a16:creationId xmlns:a16="http://schemas.microsoft.com/office/drawing/2014/main" id="{C6CFCD53-1B13-F912-0C5D-99F6FC017D81}"/>
              </a:ext>
            </a:extLst>
          </p:cNvPr>
          <p:cNvPicPr>
            <a:picLocks noChangeAspect="1"/>
          </p:cNvPicPr>
          <p:nvPr/>
        </p:nvPicPr>
        <p:blipFill>
          <a:blip r:embed="rId3"/>
          <a:stretch>
            <a:fillRect/>
          </a:stretch>
        </p:blipFill>
        <p:spPr>
          <a:xfrm>
            <a:off x="8764621" y="1540841"/>
            <a:ext cx="2196571" cy="3898914"/>
          </a:xfrm>
          <a:prstGeom prst="rect">
            <a:avLst/>
          </a:prstGeom>
        </p:spPr>
      </p:pic>
    </p:spTree>
    <p:extLst>
      <p:ext uri="{BB962C8B-B14F-4D97-AF65-F5344CB8AC3E}">
        <p14:creationId xmlns:p14="http://schemas.microsoft.com/office/powerpoint/2010/main" val="1119309395"/>
      </p:ext>
    </p:extLst>
  </p:cSld>
  <p:clrMapOvr>
    <a:masterClrMapping/>
  </p:clrMapOvr>
  <mc:AlternateContent xmlns:mc="http://schemas.openxmlformats.org/markup-compatibility/2006" xmlns:p14="http://schemas.microsoft.com/office/powerpoint/2010/main">
    <mc:Choice Requires="p14">
      <p:transition spd="slow" p14:dur="2000" advTm="71797"/>
    </mc:Choice>
    <mc:Fallback xmlns="">
      <p:transition spd="slow" advTm="71797"/>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00E2A8E-E5D3-D4D6-77C0-FC4BF355A4D6}"/>
              </a:ext>
            </a:extLst>
          </p:cNvPr>
          <p:cNvSpPr txBox="1">
            <a:spLocks/>
          </p:cNvSpPr>
          <p:nvPr/>
        </p:nvSpPr>
        <p:spPr>
          <a:xfrm>
            <a:off x="838200" y="1409700"/>
            <a:ext cx="10709613" cy="4534965"/>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GB" sz="2000" b="1" dirty="0"/>
          </a:p>
          <a:p>
            <a:pPr marL="514350" indent="-514350">
              <a:buAutoNum type="arabicPeriod"/>
            </a:pPr>
            <a:r>
              <a:rPr lang="en-GB" sz="2000" dirty="0"/>
              <a:t>Close your eyes and take a few minutes to think back to this morning, or yesterday evening. Try and remember what you did over a set period of time, for example, from the time you arrived home until you went to bed. </a:t>
            </a:r>
          </a:p>
          <a:p>
            <a:pPr marL="514350" indent="-514350">
              <a:buAutoNum type="arabicPeriod"/>
            </a:pPr>
            <a:endParaRPr lang="en-GB" sz="2000" dirty="0"/>
          </a:p>
          <a:p>
            <a:pPr marL="514350" indent="-514350">
              <a:buAutoNum type="arabicPeriod"/>
            </a:pPr>
            <a:r>
              <a:rPr lang="en-GB" sz="2000" dirty="0"/>
              <a:t>Now consider what it is like for someone with a NDD. They will be able to do very little of this, perhaps none, even from events over the last hour. They might have impressions or vague memories of episodes and how things sounded, looked or felt. They will probably not know when they occurred, such as whether it was an hour ago or last year, nor in what order. Imagine what it would be like not to have access to what has recently happened, access to the day to day progression of life and things you must learn to keep safe. </a:t>
            </a:r>
          </a:p>
          <a:p>
            <a:pPr marL="0" indent="0">
              <a:buNone/>
            </a:pPr>
            <a:endParaRPr lang="en-GB" sz="2000" dirty="0"/>
          </a:p>
          <a:p>
            <a:pPr marL="0" indent="0">
              <a:buNone/>
            </a:pPr>
            <a:r>
              <a:rPr lang="en-GB" sz="2000" b="1" dirty="0">
                <a:solidFill>
                  <a:srgbClr val="64759B"/>
                </a:solidFill>
              </a:rPr>
              <a:t>How do you think it feels for someone with a NDD who can't remember recent events or their sequence, and what impact does this have on their daily life and sense of safety?</a:t>
            </a:r>
          </a:p>
        </p:txBody>
      </p:sp>
      <p:sp>
        <p:nvSpPr>
          <p:cNvPr id="6" name="Title 1">
            <a:extLst>
              <a:ext uri="{FF2B5EF4-FFF2-40B4-BE49-F238E27FC236}">
                <a16:creationId xmlns:a16="http://schemas.microsoft.com/office/drawing/2014/main" id="{01D662E2-39EB-BA50-F4BF-D71B398D6554}"/>
              </a:ext>
            </a:extLst>
          </p:cNvPr>
          <p:cNvSpPr>
            <a:spLocks noGrp="1"/>
          </p:cNvSpPr>
          <p:nvPr>
            <p:ph type="title"/>
          </p:nvPr>
        </p:nvSpPr>
        <p:spPr>
          <a:xfrm>
            <a:off x="838200" y="535305"/>
            <a:ext cx="10515600" cy="874395"/>
          </a:xfrm>
        </p:spPr>
        <p:txBody>
          <a:bodyPr>
            <a:normAutofit fontScale="90000"/>
          </a:bodyPr>
          <a:lstStyle/>
          <a:p>
            <a:br>
              <a:rPr lang="en-GB" dirty="0"/>
            </a:br>
            <a:r>
              <a:rPr lang="en-GB" dirty="0"/>
              <a:t>	Activity – Memory</a:t>
            </a:r>
            <a:br>
              <a:rPr lang="en-GB" dirty="0"/>
            </a:br>
            <a:endParaRPr lang="en-GB" dirty="0"/>
          </a:p>
        </p:txBody>
      </p:sp>
      <p:pic>
        <p:nvPicPr>
          <p:cNvPr id="8" name="Picture 7">
            <a:extLst>
              <a:ext uri="{FF2B5EF4-FFF2-40B4-BE49-F238E27FC236}">
                <a16:creationId xmlns:a16="http://schemas.microsoft.com/office/drawing/2014/main" id="{217A3022-CC2B-2F60-4CC3-5A311FD06C5B}"/>
              </a:ext>
            </a:extLst>
          </p:cNvPr>
          <p:cNvPicPr>
            <a:picLocks noChangeAspect="1"/>
          </p:cNvPicPr>
          <p:nvPr/>
        </p:nvPicPr>
        <p:blipFill>
          <a:blip r:embed="rId3">
            <a:duotone>
              <a:schemeClr val="accent1">
                <a:shade val="45000"/>
                <a:satMod val="135000"/>
              </a:schemeClr>
              <a:prstClr val="white"/>
            </a:duotone>
          </a:blip>
          <a:stretch>
            <a:fillRect/>
          </a:stretch>
        </p:blipFill>
        <p:spPr>
          <a:xfrm>
            <a:off x="838200" y="556531"/>
            <a:ext cx="850900" cy="825500"/>
          </a:xfrm>
          <a:prstGeom prst="rect">
            <a:avLst/>
          </a:prstGeom>
        </p:spPr>
      </p:pic>
    </p:spTree>
    <p:extLst>
      <p:ext uri="{BB962C8B-B14F-4D97-AF65-F5344CB8AC3E}">
        <p14:creationId xmlns:p14="http://schemas.microsoft.com/office/powerpoint/2010/main" val="860788879"/>
      </p:ext>
    </p:extLst>
  </p:cSld>
  <p:clrMapOvr>
    <a:masterClrMapping/>
  </p:clrMapOvr>
  <mc:AlternateContent xmlns:mc="http://schemas.openxmlformats.org/markup-compatibility/2006" xmlns:p14="http://schemas.microsoft.com/office/powerpoint/2010/main">
    <mc:Choice Requires="p14">
      <p:transition spd="slow" p14:dur="2000" advTm="129770"/>
    </mc:Choice>
    <mc:Fallback xmlns="">
      <p:transition spd="slow" advTm="12977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200E2A8E-E5D3-D4D6-77C0-FC4BF355A4D6}"/>
              </a:ext>
            </a:extLst>
          </p:cNvPr>
          <p:cNvSpPr txBox="1">
            <a:spLocks/>
          </p:cNvSpPr>
          <p:nvPr/>
        </p:nvSpPr>
        <p:spPr>
          <a:xfrm>
            <a:off x="838200" y="1623060"/>
            <a:ext cx="10709613" cy="453496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000" b="1" dirty="0"/>
              <a:t>Anura and Tamil New Year Celebration</a:t>
            </a:r>
            <a:endParaRPr lang="en-GB" sz="2000" dirty="0"/>
          </a:p>
          <a:p>
            <a:pPr marL="0" indent="0">
              <a:buNone/>
            </a:pPr>
            <a:r>
              <a:rPr lang="en-GB" sz="2000" dirty="0"/>
              <a:t>Anura used to be the primary organizer of the New Year event. This year, he struggles to remember all the details that made the celebration special. He forgets key parts of the traditional customs and may not even recall the order in which they are supposed to occur. Anura's family members, who usually relied on him to guide them through the customs and rituals, notice that he keeps repeating the same questions and stories as if he's stuck in a loop. He forgets that he already discussed certain aspects of the event just moments before. Anura might not recognize all the family members who attend the celebration. He becomes anxious and confused when trying to identify his own close relatives, which is a stark departure from his previous familiarity with everyone. Anura's once-keen culinary skills are affected as well. He forgets ingredients for traditional dishes, leaving out key elements and changing the taste of dishes that were always prepared just right. His frustration and confusion in the kitchen are evident. Anura's memory deficits during this cherished family gathering feel like a loss of identity and connection to his cultural heritage. He becomes frustrated and upset, unable to fully engage in a tradition that has always been a source of pride and joy for him.</a:t>
            </a:r>
            <a:endParaRPr lang="en-GB" sz="2000" b="1" dirty="0">
              <a:solidFill>
                <a:srgbClr val="64759B"/>
              </a:solidFill>
            </a:endParaRPr>
          </a:p>
        </p:txBody>
      </p:sp>
      <p:sp>
        <p:nvSpPr>
          <p:cNvPr id="6" name="Title 1">
            <a:extLst>
              <a:ext uri="{FF2B5EF4-FFF2-40B4-BE49-F238E27FC236}">
                <a16:creationId xmlns:a16="http://schemas.microsoft.com/office/drawing/2014/main" id="{01D662E2-39EB-BA50-F4BF-D71B398D6554}"/>
              </a:ext>
            </a:extLst>
          </p:cNvPr>
          <p:cNvSpPr>
            <a:spLocks noGrp="1"/>
          </p:cNvSpPr>
          <p:nvPr>
            <p:ph type="title"/>
          </p:nvPr>
        </p:nvSpPr>
        <p:spPr>
          <a:xfrm>
            <a:off x="838200" y="535305"/>
            <a:ext cx="10515600" cy="874395"/>
          </a:xfrm>
        </p:spPr>
        <p:txBody>
          <a:bodyPr>
            <a:normAutofit fontScale="90000"/>
          </a:bodyPr>
          <a:lstStyle/>
          <a:p>
            <a:br>
              <a:rPr lang="en-GB" dirty="0"/>
            </a:br>
            <a:r>
              <a:rPr lang="en-GB" dirty="0"/>
              <a:t>Memory (cont.)</a:t>
            </a:r>
            <a:br>
              <a:rPr lang="en-GB" dirty="0"/>
            </a:br>
            <a:endParaRPr lang="en-GB" dirty="0"/>
          </a:p>
        </p:txBody>
      </p:sp>
    </p:spTree>
    <p:extLst>
      <p:ext uri="{BB962C8B-B14F-4D97-AF65-F5344CB8AC3E}">
        <p14:creationId xmlns:p14="http://schemas.microsoft.com/office/powerpoint/2010/main" val="3773196264"/>
      </p:ext>
    </p:extLst>
  </p:cSld>
  <p:clrMapOvr>
    <a:masterClrMapping/>
  </p:clrMapOvr>
  <mc:AlternateContent xmlns:mc="http://schemas.openxmlformats.org/markup-compatibility/2006" xmlns:p14="http://schemas.microsoft.com/office/powerpoint/2010/main">
    <mc:Choice Requires="p14">
      <p:transition spd="slow" p14:dur="2000" advTm="111445"/>
    </mc:Choice>
    <mc:Fallback xmlns="">
      <p:transition spd="slow" advTm="111445"/>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244</TotalTime>
  <Words>14775</Words>
  <Application>Microsoft Macintosh PowerPoint</Application>
  <PresentationFormat>Widescreen</PresentationFormat>
  <Paragraphs>593</Paragraphs>
  <Slides>47</Slides>
  <Notes>47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47</vt:i4>
      </vt:variant>
    </vt:vector>
  </HeadingPairs>
  <TitlesOfParts>
    <vt:vector size="53" baseType="lpstr">
      <vt:lpstr>Arial</vt:lpstr>
      <vt:lpstr>Calibri</vt:lpstr>
      <vt:lpstr>Calibri Light</vt:lpstr>
      <vt:lpstr>NHSSourceSansPro</vt:lpstr>
      <vt:lpstr>Söhne</vt:lpstr>
      <vt:lpstr>Office Theme</vt:lpstr>
      <vt:lpstr>Understanding neurodegenerative disorders from a psychological perspective</vt:lpstr>
      <vt:lpstr>Learning Objectives</vt:lpstr>
      <vt:lpstr>PowerPoint Presentation</vt:lpstr>
      <vt:lpstr>PowerPoint Presentation</vt:lpstr>
      <vt:lpstr>PowerPoint Presentation</vt:lpstr>
      <vt:lpstr>PowerPoint Presentation</vt:lpstr>
      <vt:lpstr>PowerPoint Presentation</vt:lpstr>
      <vt:lpstr>  Activity – Memory </vt:lpstr>
      <vt:lpstr> Memory (cont.)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Multiple cognitive deficits </vt:lpstr>
      <vt:lpstr>  Activity – Arjun’s day at the market </vt:lpstr>
      <vt:lpstr>  Activity – Arjun’s day at the market (cont.) </vt:lpstr>
      <vt:lpstr>  Activity – Arjun’s day at the market (cont.) </vt:lpstr>
      <vt:lpstr>   Activity – Arjun’s day at the market (cont.)</vt:lpstr>
      <vt:lpstr>PowerPoint Presentation</vt:lpstr>
      <vt:lpstr>Neurodegenerative disorders and psychological distress</vt:lpstr>
      <vt:lpstr>PowerPoint Presentation</vt:lpstr>
      <vt:lpstr>Effects on family and caregivers</vt:lpstr>
      <vt:lpstr>PowerPoint Presentation</vt:lpstr>
      <vt:lpstr>PowerPoint Presentation</vt:lpstr>
      <vt:lpstr>PowerPoint Presentation</vt:lpstr>
      <vt:lpstr>Psychological models</vt:lpstr>
      <vt:lpstr>Biopsychosocial model</vt:lpstr>
      <vt:lpstr>Iceberg model</vt:lpstr>
      <vt:lpstr>  Activity – Applying the Iceberg Model </vt:lpstr>
      <vt:lpstr>  Activity – Applying the Iceberg Model (cont.) </vt:lpstr>
      <vt:lpstr>  Activity – Applying the Iceberg Model (cont.) </vt:lpstr>
      <vt:lpstr>Psychological needs model</vt:lpstr>
      <vt:lpstr>  Activity – Psychological Needs Model </vt:lpstr>
      <vt:lpstr>  Activity – Psychological Needs Model (cont.) </vt:lpstr>
      <vt:lpstr>  Activity – Psychological Needs Model (cont.) </vt:lpstr>
      <vt:lpstr>Understanding NDDs from a psychological perspective is crucial</vt:lpstr>
      <vt:lpstr>Self Study Material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presentation</dc:title>
  <dc:creator>Martin Jens Persson</dc:creator>
  <cp:lastModifiedBy>Elly Anastasiades</cp:lastModifiedBy>
  <cp:revision>4</cp:revision>
  <dcterms:created xsi:type="dcterms:W3CDTF">2022-12-12T07:56:35Z</dcterms:created>
  <dcterms:modified xsi:type="dcterms:W3CDTF">2024-06-03T17:50:37Z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144ccec-98ca-4847-b090-103d5c6592f4_Enabled">
    <vt:lpwstr>true</vt:lpwstr>
  </property>
  <property fmtid="{D5CDD505-2E9C-101B-9397-08002B2CF9AE}" pid="3" name="MSIP_Label_9144ccec-98ca-4847-b090-103d5c6592f4_SetDate">
    <vt:lpwstr>2022-12-12T08:01:38Z</vt:lpwstr>
  </property>
  <property fmtid="{D5CDD505-2E9C-101B-9397-08002B2CF9AE}" pid="4" name="MSIP_Label_9144ccec-98ca-4847-b090-103d5c6592f4_Method">
    <vt:lpwstr>Standard</vt:lpwstr>
  </property>
  <property fmtid="{D5CDD505-2E9C-101B-9397-08002B2CF9AE}" pid="5" name="MSIP_Label_9144ccec-98ca-4847-b090-103d5c6592f4_Name">
    <vt:lpwstr>Information class 1</vt:lpwstr>
  </property>
  <property fmtid="{D5CDD505-2E9C-101B-9397-08002B2CF9AE}" pid="6" name="MSIP_Label_9144ccec-98ca-4847-b090-103d5c6592f4_SiteId">
    <vt:lpwstr>fb665cd7-b4b7-4578-8a42-29ff69176bdf</vt:lpwstr>
  </property>
  <property fmtid="{D5CDD505-2E9C-101B-9397-08002B2CF9AE}" pid="7" name="MSIP_Label_9144ccec-98ca-4847-b090-103d5c6592f4_ActionId">
    <vt:lpwstr>a68d1860-4a23-49fb-977d-35382d0eacfc</vt:lpwstr>
  </property>
  <property fmtid="{D5CDD505-2E9C-101B-9397-08002B2CF9AE}" pid="8" name="MSIP_Label_9144ccec-98ca-4847-b090-103d5c6592f4_ContentBits">
    <vt:lpwstr>0</vt:lpwstr>
  </property>
</Properties>
</file>