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258" r:id="rId4"/>
    <p:sldId id="259" r:id="rId5"/>
    <p:sldId id="280" r:id="rId6"/>
    <p:sldId id="281" r:id="rId7"/>
    <p:sldId id="267" r:id="rId8"/>
    <p:sldId id="268" r:id="rId9"/>
    <p:sldId id="269" r:id="rId10"/>
    <p:sldId id="270" r:id="rId11"/>
    <p:sldId id="275" r:id="rId12"/>
    <p:sldId id="271" r:id="rId13"/>
    <p:sldId id="272" r:id="rId14"/>
    <p:sldId id="273" r:id="rId15"/>
    <p:sldId id="298" r:id="rId16"/>
    <p:sldId id="300" r:id="rId17"/>
    <p:sldId id="283" r:id="rId18"/>
    <p:sldId id="284" r:id="rId19"/>
    <p:sldId id="285" r:id="rId20"/>
    <p:sldId id="286" r:id="rId21"/>
    <p:sldId id="289" r:id="rId22"/>
    <p:sldId id="299" r:id="rId23"/>
    <p:sldId id="292" r:id="rId24"/>
    <p:sldId id="290" r:id="rId25"/>
    <p:sldId id="302" r:id="rId26"/>
    <p:sldId id="308" r:id="rId27"/>
    <p:sldId id="309" r:id="rId28"/>
    <p:sldId id="310" r:id="rId29"/>
    <p:sldId id="293" r:id="rId30"/>
    <p:sldId id="311" r:id="rId31"/>
    <p:sldId id="312" r:id="rId32"/>
    <p:sldId id="274" r:id="rId33"/>
    <p:sldId id="277" r:id="rId34"/>
    <p:sldId id="278" r:id="rId35"/>
    <p:sldId id="279" r:id="rId36"/>
    <p:sldId id="276" r:id="rId37"/>
    <p:sldId id="288" r:id="rId38"/>
    <p:sldId id="295" r:id="rId39"/>
    <p:sldId id="313" r:id="rId40"/>
    <p:sldId id="291" r:id="rId41"/>
    <p:sldId id="301" r:id="rId42"/>
    <p:sldId id="303" r:id="rId43"/>
    <p:sldId id="304" r:id="rId44"/>
    <p:sldId id="305" r:id="rId45"/>
    <p:sldId id="306" r:id="rId46"/>
    <p:sldId id="307" r:id="rId47"/>
    <p:sldId id="314" r:id="rId48"/>
    <p:sldId id="264" r:id="rId49"/>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44AF0-520D-0F4E-8E78-342C70DF1247}" v="47" dt="2024-06-03T17:54:36.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68986"/>
  </p:normalViewPr>
  <p:slideViewPr>
    <p:cSldViewPr snapToGrid="0">
      <p:cViewPr varScale="1">
        <p:scale>
          <a:sx n="80" d="100"/>
          <a:sy n="80" d="100"/>
        </p:scale>
        <p:origin x="816" y="19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y Anastasiades" userId="73977e1c-e180-4055-ae90-b545994b8f7a" providerId="ADAL" clId="{BF3F8C11-CA2F-C64D-8C6B-FE19FDA3C64C}"/>
    <pc:docChg chg="undo custSel addSld modSld">
      <pc:chgData name="Elly Anastasiades" userId="73977e1c-e180-4055-ae90-b545994b8f7a" providerId="ADAL" clId="{BF3F8C11-CA2F-C64D-8C6B-FE19FDA3C64C}" dt="2023-06-14T09:26:19.883" v="171" actId="207"/>
      <pc:docMkLst>
        <pc:docMk/>
      </pc:docMkLst>
      <pc:sldChg chg="modSp mod">
        <pc:chgData name="Elly Anastasiades" userId="73977e1c-e180-4055-ae90-b545994b8f7a" providerId="ADAL" clId="{BF3F8C11-CA2F-C64D-8C6B-FE19FDA3C64C}" dt="2023-05-04T09:29:04.975" v="25" actId="20577"/>
        <pc:sldMkLst>
          <pc:docMk/>
          <pc:sldMk cId="3095192600" sldId="257"/>
        </pc:sldMkLst>
        <pc:spChg chg="mod">
          <ac:chgData name="Elly Anastasiades" userId="73977e1c-e180-4055-ae90-b545994b8f7a" providerId="ADAL" clId="{BF3F8C11-CA2F-C64D-8C6B-FE19FDA3C64C}" dt="2023-05-04T09:29:04.975" v="25" actId="20577"/>
          <ac:spMkLst>
            <pc:docMk/>
            <pc:sldMk cId="3095192600" sldId="257"/>
            <ac:spMk id="3" creationId="{955EAADD-A301-109F-8EFC-1CA571189100}"/>
          </ac:spMkLst>
        </pc:spChg>
      </pc:sldChg>
      <pc:sldChg chg="addSp modSp mod">
        <pc:chgData name="Elly Anastasiades" userId="73977e1c-e180-4055-ae90-b545994b8f7a" providerId="ADAL" clId="{BF3F8C11-CA2F-C64D-8C6B-FE19FDA3C64C}" dt="2023-05-14T07:20:23.252" v="36" actId="962"/>
        <pc:sldMkLst>
          <pc:docMk/>
          <pc:sldMk cId="2385340137" sldId="258"/>
        </pc:sldMkLst>
        <pc:picChg chg="add mod">
          <ac:chgData name="Elly Anastasiades" userId="73977e1c-e180-4055-ae90-b545994b8f7a" providerId="ADAL" clId="{BF3F8C11-CA2F-C64D-8C6B-FE19FDA3C64C}" dt="2023-05-14T07:20:23.252" v="36" actId="962"/>
          <ac:picMkLst>
            <pc:docMk/>
            <pc:sldMk cId="2385340137" sldId="258"/>
            <ac:picMk id="4" creationId="{F009FA35-21D5-8CAF-7313-48D15834EC17}"/>
          </ac:picMkLst>
        </pc:picChg>
      </pc:sldChg>
      <pc:sldChg chg="modSp mod">
        <pc:chgData name="Elly Anastasiades" userId="73977e1c-e180-4055-ae90-b545994b8f7a" providerId="ADAL" clId="{BF3F8C11-CA2F-C64D-8C6B-FE19FDA3C64C}" dt="2023-06-14T09:26:15.472" v="170" actId="207"/>
        <pc:sldMkLst>
          <pc:docMk/>
          <pc:sldMk cId="422776165" sldId="260"/>
        </pc:sldMkLst>
        <pc:spChg chg="mod">
          <ac:chgData name="Elly Anastasiades" userId="73977e1c-e180-4055-ae90-b545994b8f7a" providerId="ADAL" clId="{BF3F8C11-CA2F-C64D-8C6B-FE19FDA3C64C}" dt="2023-06-14T09:25:11.331" v="120" actId="20577"/>
          <ac:spMkLst>
            <pc:docMk/>
            <pc:sldMk cId="422776165" sldId="260"/>
            <ac:spMk id="2" creationId="{276EAE20-1A27-4B08-0C44-16FCB733D575}"/>
          </ac:spMkLst>
        </pc:spChg>
        <pc:spChg chg="mod">
          <ac:chgData name="Elly Anastasiades" userId="73977e1c-e180-4055-ae90-b545994b8f7a" providerId="ADAL" clId="{BF3F8C11-CA2F-C64D-8C6B-FE19FDA3C64C}" dt="2023-06-14T09:26:15.472" v="170" actId="207"/>
          <ac:spMkLst>
            <pc:docMk/>
            <pc:sldMk cId="422776165" sldId="260"/>
            <ac:spMk id="3" creationId="{6A4D99DE-193D-AEAF-A352-8677F73763DD}"/>
          </ac:spMkLst>
        </pc:spChg>
      </pc:sldChg>
      <pc:sldChg chg="modSp new mod">
        <pc:chgData name="Elly Anastasiades" userId="73977e1c-e180-4055-ae90-b545994b8f7a" providerId="ADAL" clId="{BF3F8C11-CA2F-C64D-8C6B-FE19FDA3C64C}" dt="2023-05-04T09:29:59.060" v="33" actId="20577"/>
        <pc:sldMkLst>
          <pc:docMk/>
          <pc:sldMk cId="3608452606" sldId="261"/>
        </pc:sldMkLst>
        <pc:spChg chg="mod">
          <ac:chgData name="Elly Anastasiades" userId="73977e1c-e180-4055-ae90-b545994b8f7a" providerId="ADAL" clId="{BF3F8C11-CA2F-C64D-8C6B-FE19FDA3C64C}" dt="2023-05-04T09:28:26.662" v="14" actId="122"/>
          <ac:spMkLst>
            <pc:docMk/>
            <pc:sldMk cId="3608452606" sldId="261"/>
            <ac:spMk id="2" creationId="{E564CB6B-23E9-889E-9A27-4A186B2F55FA}"/>
          </ac:spMkLst>
        </pc:spChg>
        <pc:spChg chg="mod">
          <ac:chgData name="Elly Anastasiades" userId="73977e1c-e180-4055-ae90-b545994b8f7a" providerId="ADAL" clId="{BF3F8C11-CA2F-C64D-8C6B-FE19FDA3C64C}" dt="2023-05-04T09:29:59.060" v="33" actId="20577"/>
          <ac:spMkLst>
            <pc:docMk/>
            <pc:sldMk cId="3608452606" sldId="261"/>
            <ac:spMk id="3" creationId="{EBD3CB80-4AEF-BE28-DD54-F490F01DA5FE}"/>
          </ac:spMkLst>
        </pc:spChg>
      </pc:sldChg>
      <pc:sldChg chg="add">
        <pc:chgData name="Elly Anastasiades" userId="73977e1c-e180-4055-ae90-b545994b8f7a" providerId="ADAL" clId="{BF3F8C11-CA2F-C64D-8C6B-FE19FDA3C64C}" dt="2023-05-04T09:28:32.176" v="15" actId="2890"/>
        <pc:sldMkLst>
          <pc:docMk/>
          <pc:sldMk cId="1028659534" sldId="262"/>
        </pc:sldMkLst>
      </pc:sldChg>
      <pc:sldChg chg="modSp add mod">
        <pc:chgData name="Elly Anastasiades" userId="73977e1c-e180-4055-ae90-b545994b8f7a" providerId="ADAL" clId="{BF3F8C11-CA2F-C64D-8C6B-FE19FDA3C64C}" dt="2023-06-14T09:26:19.883" v="171" actId="207"/>
        <pc:sldMkLst>
          <pc:docMk/>
          <pc:sldMk cId="4237618148" sldId="263"/>
        </pc:sldMkLst>
        <pc:spChg chg="mod">
          <ac:chgData name="Elly Anastasiades" userId="73977e1c-e180-4055-ae90-b545994b8f7a" providerId="ADAL" clId="{BF3F8C11-CA2F-C64D-8C6B-FE19FDA3C64C}" dt="2023-06-14T09:26:19.883" v="171" actId="207"/>
          <ac:spMkLst>
            <pc:docMk/>
            <pc:sldMk cId="4237618148" sldId="263"/>
            <ac:spMk id="3" creationId="{6A4D99DE-193D-AEAF-A352-8677F73763DD}"/>
          </ac:spMkLst>
        </pc:spChg>
      </pc:sldChg>
    </pc:docChg>
  </pc:docChgLst>
  <pc:docChgLst>
    <pc:chgData name="Elly Anastasiades" userId="73977e1c-e180-4055-ae90-b545994b8f7a" providerId="ADAL" clId="{2FCFC245-11D3-284F-994C-2B44B26B064A}"/>
    <pc:docChg chg="undo redo custSel addSld delSld modSld">
      <pc:chgData name="Elly Anastasiades" userId="73977e1c-e180-4055-ae90-b545994b8f7a" providerId="ADAL" clId="{2FCFC245-11D3-284F-994C-2B44B26B064A}" dt="2023-10-15T12:38:37.258" v="3795" actId="478"/>
      <pc:docMkLst>
        <pc:docMk/>
      </pc:docMkLst>
      <pc:sldChg chg="modSp mod">
        <pc:chgData name="Elly Anastasiades" userId="73977e1c-e180-4055-ae90-b545994b8f7a" providerId="ADAL" clId="{2FCFC245-11D3-284F-994C-2B44B26B064A}" dt="2023-10-15T10:06:20.042" v="50" actId="20577"/>
        <pc:sldMkLst>
          <pc:docMk/>
          <pc:sldMk cId="1161591771" sldId="256"/>
        </pc:sldMkLst>
        <pc:spChg chg="mod">
          <ac:chgData name="Elly Anastasiades" userId="73977e1c-e180-4055-ae90-b545994b8f7a" providerId="ADAL" clId="{2FCFC245-11D3-284F-994C-2B44B26B064A}" dt="2023-10-15T10:06:20.042" v="50" actId="20577"/>
          <ac:spMkLst>
            <pc:docMk/>
            <pc:sldMk cId="1161591771" sldId="256"/>
            <ac:spMk id="2" creationId="{A2DF4CEB-918A-0472-B6E4-4689B9CD397B}"/>
          </ac:spMkLst>
        </pc:spChg>
      </pc:sldChg>
      <pc:sldChg chg="addSp delSp modSp mod modNotesTx">
        <pc:chgData name="Elly Anastasiades" userId="73977e1c-e180-4055-ae90-b545994b8f7a" providerId="ADAL" clId="{2FCFC245-11D3-284F-994C-2B44B26B064A}" dt="2023-10-15T10:17:08.320" v="401" actId="1076"/>
        <pc:sldMkLst>
          <pc:docMk/>
          <pc:sldMk cId="2385340137" sldId="258"/>
        </pc:sldMkLst>
        <pc:spChg chg="mod">
          <ac:chgData name="Elly Anastasiades" userId="73977e1c-e180-4055-ae90-b545994b8f7a" providerId="ADAL" clId="{2FCFC245-11D3-284F-994C-2B44B26B064A}" dt="2023-10-15T10:06:36.188" v="90" actId="20577"/>
          <ac:spMkLst>
            <pc:docMk/>
            <pc:sldMk cId="2385340137" sldId="258"/>
            <ac:spMk id="2" creationId="{88D1FDAD-F6B7-AE45-5B83-810E876EEB3D}"/>
          </ac:spMkLst>
        </pc:spChg>
        <pc:spChg chg="add mod">
          <ac:chgData name="Elly Anastasiades" userId="73977e1c-e180-4055-ae90-b545994b8f7a" providerId="ADAL" clId="{2FCFC245-11D3-284F-994C-2B44B26B064A}" dt="2023-10-15T10:16:07.954" v="392" actId="20577"/>
          <ac:spMkLst>
            <pc:docMk/>
            <pc:sldMk cId="2385340137" sldId="258"/>
            <ac:spMk id="6" creationId="{2B90208B-2872-C35F-4734-DBF78F2EB065}"/>
          </ac:spMkLst>
        </pc:spChg>
        <pc:picChg chg="del">
          <ac:chgData name="Elly Anastasiades" userId="73977e1c-e180-4055-ae90-b545994b8f7a" providerId="ADAL" clId="{2FCFC245-11D3-284F-994C-2B44B26B064A}" dt="2023-10-15T10:06:37.675" v="91" actId="478"/>
          <ac:picMkLst>
            <pc:docMk/>
            <pc:sldMk cId="2385340137" sldId="258"/>
            <ac:picMk id="4" creationId="{F009FA35-21D5-8CAF-7313-48D15834EC17}"/>
          </ac:picMkLst>
        </pc:picChg>
        <pc:picChg chg="del">
          <ac:chgData name="Elly Anastasiades" userId="73977e1c-e180-4055-ae90-b545994b8f7a" providerId="ADAL" clId="{2FCFC245-11D3-284F-994C-2B44B26B064A}" dt="2023-10-15T10:06:38.686" v="92" actId="478"/>
          <ac:picMkLst>
            <pc:docMk/>
            <pc:sldMk cId="2385340137" sldId="258"/>
            <ac:picMk id="5" creationId="{B5DCA03F-4058-7B8D-C05C-62213B139B3C}"/>
          </ac:picMkLst>
        </pc:picChg>
        <pc:picChg chg="add del mod">
          <ac:chgData name="Elly Anastasiades" userId="73977e1c-e180-4055-ae90-b545994b8f7a" providerId="ADAL" clId="{2FCFC245-11D3-284F-994C-2B44B26B064A}" dt="2023-10-15T10:16:14.566" v="393" actId="478"/>
          <ac:picMkLst>
            <pc:docMk/>
            <pc:sldMk cId="2385340137" sldId="258"/>
            <ac:picMk id="7" creationId="{EF7CF3F8-FFB4-7715-639F-C59DBF2C9AA6}"/>
          </ac:picMkLst>
        </pc:picChg>
        <pc:picChg chg="add del mod">
          <ac:chgData name="Elly Anastasiades" userId="73977e1c-e180-4055-ae90-b545994b8f7a" providerId="ADAL" clId="{2FCFC245-11D3-284F-994C-2B44B26B064A}" dt="2023-10-15T10:17:06.173" v="400" actId="478"/>
          <ac:picMkLst>
            <pc:docMk/>
            <pc:sldMk cId="2385340137" sldId="258"/>
            <ac:picMk id="9" creationId="{B9962CB3-81AD-0CBF-8A1B-EF3F4FB6A4C1}"/>
          </ac:picMkLst>
        </pc:picChg>
        <pc:picChg chg="add mod">
          <ac:chgData name="Elly Anastasiades" userId="73977e1c-e180-4055-ae90-b545994b8f7a" providerId="ADAL" clId="{2FCFC245-11D3-284F-994C-2B44B26B064A}" dt="2023-10-15T10:17:08.320" v="401" actId="1076"/>
          <ac:picMkLst>
            <pc:docMk/>
            <pc:sldMk cId="2385340137" sldId="258"/>
            <ac:picMk id="11" creationId="{FF177781-06C5-23BA-458B-56E537AF45B9}"/>
          </ac:picMkLst>
        </pc:picChg>
      </pc:sldChg>
      <pc:sldChg chg="addSp delSp modSp mod">
        <pc:chgData name="Elly Anastasiades" userId="73977e1c-e180-4055-ae90-b545994b8f7a" providerId="ADAL" clId="{2FCFC245-11D3-284F-994C-2B44B26B064A}" dt="2023-10-15T10:14:22.805" v="262" actId="14100"/>
        <pc:sldMkLst>
          <pc:docMk/>
          <pc:sldMk cId="212532661" sldId="259"/>
        </pc:sldMkLst>
        <pc:spChg chg="mod">
          <ac:chgData name="Elly Anastasiades" userId="73977e1c-e180-4055-ae90-b545994b8f7a" providerId="ADAL" clId="{2FCFC245-11D3-284F-994C-2B44B26B064A}" dt="2023-10-15T10:10:43.680" v="172" actId="20577"/>
          <ac:spMkLst>
            <pc:docMk/>
            <pc:sldMk cId="212532661" sldId="259"/>
            <ac:spMk id="2" creationId="{75101BFF-1022-403E-6D70-01661267AB9E}"/>
          </ac:spMkLst>
        </pc:spChg>
        <pc:spChg chg="add mod">
          <ac:chgData name="Elly Anastasiades" userId="73977e1c-e180-4055-ae90-b545994b8f7a" providerId="ADAL" clId="{2FCFC245-11D3-284F-994C-2B44B26B064A}" dt="2023-10-15T10:14:22.805" v="262" actId="14100"/>
          <ac:spMkLst>
            <pc:docMk/>
            <pc:sldMk cId="212532661" sldId="259"/>
            <ac:spMk id="5" creationId="{2935EC4E-C4FE-FB09-0CEC-6DECD5772CCE}"/>
          </ac:spMkLst>
        </pc:spChg>
        <pc:spChg chg="add del mod">
          <ac:chgData name="Elly Anastasiades" userId="73977e1c-e180-4055-ae90-b545994b8f7a" providerId="ADAL" clId="{2FCFC245-11D3-284F-994C-2B44B26B064A}" dt="2023-10-15T10:11:44.965" v="187" actId="478"/>
          <ac:spMkLst>
            <pc:docMk/>
            <pc:sldMk cId="212532661" sldId="259"/>
            <ac:spMk id="7" creationId="{BB00E837-9F39-F8AF-1F6C-B54069CD829E}"/>
          </ac:spMkLst>
        </pc:spChg>
        <pc:spChg chg="add del mod">
          <ac:chgData name="Elly Anastasiades" userId="73977e1c-e180-4055-ae90-b545994b8f7a" providerId="ADAL" clId="{2FCFC245-11D3-284F-994C-2B44B26B064A}" dt="2023-10-15T10:14:06.813" v="257" actId="478"/>
          <ac:spMkLst>
            <pc:docMk/>
            <pc:sldMk cId="212532661" sldId="259"/>
            <ac:spMk id="10" creationId="{94638656-2FAD-44A0-53F2-9C4E60BACD24}"/>
          </ac:spMkLst>
        </pc:spChg>
        <pc:picChg chg="del">
          <ac:chgData name="Elly Anastasiades" userId="73977e1c-e180-4055-ae90-b545994b8f7a" providerId="ADAL" clId="{2FCFC245-11D3-284F-994C-2B44B26B064A}" dt="2023-10-15T10:11:32.842" v="183" actId="478"/>
          <ac:picMkLst>
            <pc:docMk/>
            <pc:sldMk cId="212532661" sldId="259"/>
            <ac:picMk id="4" creationId="{293FB3EB-DB74-F98B-193F-2E1A87990790}"/>
          </ac:picMkLst>
        </pc:picChg>
        <pc:picChg chg="add del mod">
          <ac:chgData name="Elly Anastasiades" userId="73977e1c-e180-4055-ae90-b545994b8f7a" providerId="ADAL" clId="{2FCFC245-11D3-284F-994C-2B44B26B064A}" dt="2023-10-15T10:14:04.818" v="256" actId="478"/>
          <ac:picMkLst>
            <pc:docMk/>
            <pc:sldMk cId="212532661" sldId="259"/>
            <ac:picMk id="8" creationId="{885AA1D8-CC0D-CDD3-DFAB-C33FBDF308C9}"/>
          </ac:picMkLst>
        </pc:picChg>
      </pc:sldChg>
      <pc:sldChg chg="modSp add mod">
        <pc:chgData name="Elly Anastasiades" userId="73977e1c-e180-4055-ae90-b545994b8f7a" providerId="ADAL" clId="{2FCFC245-11D3-284F-994C-2B44B26B064A}" dt="2023-10-15T10:02:06.777" v="40" actId="20577"/>
        <pc:sldMkLst>
          <pc:docMk/>
          <pc:sldMk cId="3187985773" sldId="264"/>
        </pc:sldMkLst>
        <pc:spChg chg="mod">
          <ac:chgData name="Elly Anastasiades" userId="73977e1c-e180-4055-ae90-b545994b8f7a" providerId="ADAL" clId="{2FCFC245-11D3-284F-994C-2B44B26B064A}" dt="2023-10-15T10:01:19.383" v="25" actId="20577"/>
          <ac:spMkLst>
            <pc:docMk/>
            <pc:sldMk cId="3187985773" sldId="264"/>
            <ac:spMk id="2" creationId="{E564CB6B-23E9-889E-9A27-4A186B2F55FA}"/>
          </ac:spMkLst>
        </pc:spChg>
        <pc:spChg chg="mod">
          <ac:chgData name="Elly Anastasiades" userId="73977e1c-e180-4055-ae90-b545994b8f7a" providerId="ADAL" clId="{2FCFC245-11D3-284F-994C-2B44B26B064A}" dt="2023-10-15T10:02:06.777" v="40" actId="20577"/>
          <ac:spMkLst>
            <pc:docMk/>
            <pc:sldMk cId="3187985773" sldId="264"/>
            <ac:spMk id="3" creationId="{EBD3CB80-4AEF-BE28-DD54-F490F01DA5FE}"/>
          </ac:spMkLst>
        </pc:spChg>
      </pc:sldChg>
      <pc:sldChg chg="addSp delSp modSp add mod">
        <pc:chgData name="Elly Anastasiades" userId="73977e1c-e180-4055-ae90-b545994b8f7a" providerId="ADAL" clId="{2FCFC245-11D3-284F-994C-2B44B26B064A}" dt="2023-10-15T10:18:34.369" v="416" actId="1076"/>
        <pc:sldMkLst>
          <pc:docMk/>
          <pc:sldMk cId="4004887811" sldId="265"/>
        </pc:sldMkLst>
        <pc:spChg chg="del">
          <ac:chgData name="Elly Anastasiades" userId="73977e1c-e180-4055-ae90-b545994b8f7a" providerId="ADAL" clId="{2FCFC245-11D3-284F-994C-2B44B26B064A}" dt="2023-10-15T10:16:21.949" v="395" actId="478"/>
          <ac:spMkLst>
            <pc:docMk/>
            <pc:sldMk cId="4004887811" sldId="265"/>
            <ac:spMk id="3" creationId="{6A4D99DE-193D-AEAF-A352-8677F73763DD}"/>
          </ac:spMkLst>
        </pc:spChg>
        <pc:spChg chg="add del mod">
          <ac:chgData name="Elly Anastasiades" userId="73977e1c-e180-4055-ae90-b545994b8f7a" providerId="ADAL" clId="{2FCFC245-11D3-284F-994C-2B44B26B064A}" dt="2023-10-15T10:17:23.196" v="404"/>
          <ac:spMkLst>
            <pc:docMk/>
            <pc:sldMk cId="4004887811" sldId="265"/>
            <ac:spMk id="5" creationId="{0974E39D-34EE-31AE-05EF-8BD5E6F9ED9F}"/>
          </ac:spMkLst>
        </pc:spChg>
        <pc:picChg chg="add mod">
          <ac:chgData name="Elly Anastasiades" userId="73977e1c-e180-4055-ae90-b545994b8f7a" providerId="ADAL" clId="{2FCFC245-11D3-284F-994C-2B44B26B064A}" dt="2023-10-15T10:17:27.270" v="406" actId="1076"/>
          <ac:picMkLst>
            <pc:docMk/>
            <pc:sldMk cId="4004887811" sldId="265"/>
            <ac:picMk id="6" creationId="{D7C93C6E-6FD0-E8D1-9C57-AA61CAE27BEC}"/>
          </ac:picMkLst>
        </pc:picChg>
        <pc:picChg chg="add mod">
          <ac:chgData name="Elly Anastasiades" userId="73977e1c-e180-4055-ae90-b545994b8f7a" providerId="ADAL" clId="{2FCFC245-11D3-284F-994C-2B44B26B064A}" dt="2023-10-15T10:17:28.641" v="407" actId="1076"/>
          <ac:picMkLst>
            <pc:docMk/>
            <pc:sldMk cId="4004887811" sldId="265"/>
            <ac:picMk id="7" creationId="{BF03812B-2AC6-9FFE-0464-36DAEDB04E2E}"/>
          </ac:picMkLst>
        </pc:picChg>
        <pc:picChg chg="add mod">
          <ac:chgData name="Elly Anastasiades" userId="73977e1c-e180-4055-ae90-b545994b8f7a" providerId="ADAL" clId="{2FCFC245-11D3-284F-994C-2B44B26B064A}" dt="2023-10-15T10:17:26.180" v="405" actId="1076"/>
          <ac:picMkLst>
            <pc:docMk/>
            <pc:sldMk cId="4004887811" sldId="265"/>
            <ac:picMk id="9" creationId="{C77BA99E-1CBE-69AF-9D92-216DE86A55D4}"/>
          </ac:picMkLst>
        </pc:picChg>
        <pc:picChg chg="add mod">
          <ac:chgData name="Elly Anastasiades" userId="73977e1c-e180-4055-ae90-b545994b8f7a" providerId="ADAL" clId="{2FCFC245-11D3-284F-994C-2B44B26B064A}" dt="2023-10-15T10:17:51.039" v="410" actId="1076"/>
          <ac:picMkLst>
            <pc:docMk/>
            <pc:sldMk cId="4004887811" sldId="265"/>
            <ac:picMk id="11" creationId="{2AC80350-0793-CEF2-3BD8-70A4AAB29A6A}"/>
          </ac:picMkLst>
        </pc:picChg>
        <pc:picChg chg="add mod">
          <ac:chgData name="Elly Anastasiades" userId="73977e1c-e180-4055-ae90-b545994b8f7a" providerId="ADAL" clId="{2FCFC245-11D3-284F-994C-2B44B26B064A}" dt="2023-10-15T10:18:01.083" v="411"/>
          <ac:picMkLst>
            <pc:docMk/>
            <pc:sldMk cId="4004887811" sldId="265"/>
            <ac:picMk id="13" creationId="{94AB7D18-763D-C41B-B65F-9FDD8B9D16A2}"/>
          </ac:picMkLst>
        </pc:picChg>
        <pc:picChg chg="add mod">
          <ac:chgData name="Elly Anastasiades" userId="73977e1c-e180-4055-ae90-b545994b8f7a" providerId="ADAL" clId="{2FCFC245-11D3-284F-994C-2B44B26B064A}" dt="2023-10-15T10:18:14.910" v="413" actId="1076"/>
          <ac:picMkLst>
            <pc:docMk/>
            <pc:sldMk cId="4004887811" sldId="265"/>
            <ac:picMk id="15" creationId="{8DC63688-8993-9AA5-F462-EAFFBCA0D241}"/>
          </ac:picMkLst>
        </pc:picChg>
        <pc:picChg chg="add mod">
          <ac:chgData name="Elly Anastasiades" userId="73977e1c-e180-4055-ae90-b545994b8f7a" providerId="ADAL" clId="{2FCFC245-11D3-284F-994C-2B44B26B064A}" dt="2023-10-15T10:18:34.369" v="416" actId="1076"/>
          <ac:picMkLst>
            <pc:docMk/>
            <pc:sldMk cId="4004887811" sldId="265"/>
            <ac:picMk id="17" creationId="{912270F3-62B8-E363-0334-15AF232E7E7E}"/>
          </ac:picMkLst>
        </pc:picChg>
      </pc:sldChg>
      <pc:sldChg chg="addSp delSp modSp add del mod">
        <pc:chgData name="Elly Anastasiades" userId="73977e1c-e180-4055-ae90-b545994b8f7a" providerId="ADAL" clId="{2FCFC245-11D3-284F-994C-2B44B26B064A}" dt="2023-10-15T11:46:06.319" v="3111" actId="2696"/>
        <pc:sldMkLst>
          <pc:docMk/>
          <pc:sldMk cId="1762214910" sldId="266"/>
        </pc:sldMkLst>
        <pc:spChg chg="mod">
          <ac:chgData name="Elly Anastasiades" userId="73977e1c-e180-4055-ae90-b545994b8f7a" providerId="ADAL" clId="{2FCFC245-11D3-284F-994C-2B44B26B064A}" dt="2023-10-15T10:28:59.128" v="851" actId="20577"/>
          <ac:spMkLst>
            <pc:docMk/>
            <pc:sldMk cId="1762214910" sldId="266"/>
            <ac:spMk id="2" creationId="{75101BFF-1022-403E-6D70-01661267AB9E}"/>
          </ac:spMkLst>
        </pc:spChg>
        <pc:spChg chg="del">
          <ac:chgData name="Elly Anastasiades" userId="73977e1c-e180-4055-ae90-b545994b8f7a" providerId="ADAL" clId="{2FCFC245-11D3-284F-994C-2B44B26B064A}" dt="2023-10-15T10:20:35.215" v="418" actId="478"/>
          <ac:spMkLst>
            <pc:docMk/>
            <pc:sldMk cId="1762214910" sldId="266"/>
            <ac:spMk id="5" creationId="{2935EC4E-C4FE-FB09-0CEC-6DECD5772CCE}"/>
          </ac:spMkLst>
        </pc:spChg>
        <pc:graphicFrameChg chg="add mod modGraphic">
          <ac:chgData name="Elly Anastasiades" userId="73977e1c-e180-4055-ae90-b545994b8f7a" providerId="ADAL" clId="{2FCFC245-11D3-284F-994C-2B44B26B064A}" dt="2023-10-15T10:29:25.936" v="854" actId="12100"/>
          <ac:graphicFrameMkLst>
            <pc:docMk/>
            <pc:sldMk cId="1762214910" sldId="266"/>
            <ac:graphicFrameMk id="3" creationId="{6237A68D-75A4-A2AC-3201-98F170988068}"/>
          </ac:graphicFrameMkLst>
        </pc:graphicFrameChg>
      </pc:sldChg>
      <pc:sldChg chg="addSp delSp modSp add mod">
        <pc:chgData name="Elly Anastasiades" userId="73977e1c-e180-4055-ae90-b545994b8f7a" providerId="ADAL" clId="{2FCFC245-11D3-284F-994C-2B44B26B064A}" dt="2023-10-15T11:46:00.943" v="3110" actId="1038"/>
        <pc:sldMkLst>
          <pc:docMk/>
          <pc:sldMk cId="1095298683" sldId="267"/>
        </pc:sldMkLst>
        <pc:spChg chg="add del mod">
          <ac:chgData name="Elly Anastasiades" userId="73977e1c-e180-4055-ae90-b545994b8f7a" providerId="ADAL" clId="{2FCFC245-11D3-284F-994C-2B44B26B064A}" dt="2023-10-15T11:44:57.911" v="3100" actId="11529"/>
          <ac:spMkLst>
            <pc:docMk/>
            <pc:sldMk cId="1095298683" sldId="267"/>
            <ac:spMk id="6" creationId="{D2FA894A-1C52-0293-A974-0B20AF0B732D}"/>
          </ac:spMkLst>
        </pc:spChg>
        <pc:graphicFrameChg chg="add del">
          <ac:chgData name="Elly Anastasiades" userId="73977e1c-e180-4055-ae90-b545994b8f7a" providerId="ADAL" clId="{2FCFC245-11D3-284F-994C-2B44B26B064A}" dt="2023-10-15T10:30:27.341" v="861" actId="478"/>
          <ac:graphicFrameMkLst>
            <pc:docMk/>
            <pc:sldMk cId="1095298683" sldId="267"/>
            <ac:graphicFrameMk id="3" creationId="{6237A68D-75A4-A2AC-3201-98F170988068}"/>
          </ac:graphicFrameMkLst>
        </pc:graphicFrameChg>
        <pc:graphicFrameChg chg="add del mod modGraphic">
          <ac:chgData name="Elly Anastasiades" userId="73977e1c-e180-4055-ae90-b545994b8f7a" providerId="ADAL" clId="{2FCFC245-11D3-284F-994C-2B44B26B064A}" dt="2023-10-15T10:30:24.683" v="859" actId="1032"/>
          <ac:graphicFrameMkLst>
            <pc:docMk/>
            <pc:sldMk cId="1095298683" sldId="267"/>
            <ac:graphicFrameMk id="4" creationId="{8272F952-9149-B73C-601E-F1FCD44824EC}"/>
          </ac:graphicFrameMkLst>
        </pc:graphicFrameChg>
        <pc:graphicFrameChg chg="add del mod modGraphic">
          <ac:chgData name="Elly Anastasiades" userId="73977e1c-e180-4055-ae90-b545994b8f7a" providerId="ADAL" clId="{2FCFC245-11D3-284F-994C-2B44B26B064A}" dt="2023-10-15T11:46:00.943" v="3110" actId="1038"/>
          <ac:graphicFrameMkLst>
            <pc:docMk/>
            <pc:sldMk cId="1095298683" sldId="267"/>
            <ac:graphicFrameMk id="5" creationId="{C68C1C55-C702-3EBE-22AB-82EB2B145532}"/>
          </ac:graphicFrameMkLst>
        </pc:graphicFrameChg>
      </pc:sldChg>
      <pc:sldChg chg="addSp delSp modSp new mod modNotesTx">
        <pc:chgData name="Elly Anastasiades" userId="73977e1c-e180-4055-ae90-b545994b8f7a" providerId="ADAL" clId="{2FCFC245-11D3-284F-994C-2B44B26B064A}" dt="2023-10-15T11:53:04.708" v="3306" actId="1076"/>
        <pc:sldMkLst>
          <pc:docMk/>
          <pc:sldMk cId="3343825325" sldId="268"/>
        </pc:sldMkLst>
        <pc:spChg chg="del mod">
          <ac:chgData name="Elly Anastasiades" userId="73977e1c-e180-4055-ae90-b545994b8f7a" providerId="ADAL" clId="{2FCFC245-11D3-284F-994C-2B44B26B064A}" dt="2023-10-15T11:50:59.139" v="3234" actId="478"/>
          <ac:spMkLst>
            <pc:docMk/>
            <pc:sldMk cId="3343825325" sldId="268"/>
            <ac:spMk id="2" creationId="{84ECBBE8-FE29-DF3E-297E-D6690290ADF0}"/>
          </ac:spMkLst>
        </pc:spChg>
        <pc:spChg chg="mod">
          <ac:chgData name="Elly Anastasiades" userId="73977e1c-e180-4055-ae90-b545994b8f7a" providerId="ADAL" clId="{2FCFC245-11D3-284F-994C-2B44B26B064A}" dt="2023-10-15T11:53:04.708" v="3306" actId="1076"/>
          <ac:spMkLst>
            <pc:docMk/>
            <pc:sldMk cId="3343825325" sldId="268"/>
            <ac:spMk id="3" creationId="{6C26EA43-5CFB-28A0-79C7-7A37BA2C1BB8}"/>
          </ac:spMkLst>
        </pc:spChg>
        <pc:spChg chg="add del mod">
          <ac:chgData name="Elly Anastasiades" userId="73977e1c-e180-4055-ae90-b545994b8f7a" providerId="ADAL" clId="{2FCFC245-11D3-284F-994C-2B44B26B064A}" dt="2023-10-15T11:51:02.221" v="3235" actId="478"/>
          <ac:spMkLst>
            <pc:docMk/>
            <pc:sldMk cId="3343825325" sldId="268"/>
            <ac:spMk id="5" creationId="{CFD11500-B6C2-50FE-CA51-58A86E4C4B10}"/>
          </ac:spMkLst>
        </pc:spChg>
        <pc:spChg chg="add mod">
          <ac:chgData name="Elly Anastasiades" userId="73977e1c-e180-4055-ae90-b545994b8f7a" providerId="ADAL" clId="{2FCFC245-11D3-284F-994C-2B44B26B064A}" dt="2023-10-15T11:51:09.453" v="3237" actId="20577"/>
          <ac:spMkLst>
            <pc:docMk/>
            <pc:sldMk cId="3343825325" sldId="268"/>
            <ac:spMk id="6" creationId="{A23E0BC8-0714-2553-4685-FE730B093586}"/>
          </ac:spMkLst>
        </pc:spChg>
      </pc:sldChg>
      <pc:sldChg chg="addSp delSp modSp add mod modNotesTx">
        <pc:chgData name="Elly Anastasiades" userId="73977e1c-e180-4055-ae90-b545994b8f7a" providerId="ADAL" clId="{2FCFC245-11D3-284F-994C-2B44B26B064A}" dt="2023-10-15T11:53:01.392" v="3305" actId="1076"/>
        <pc:sldMkLst>
          <pc:docMk/>
          <pc:sldMk cId="3046749299" sldId="269"/>
        </pc:sldMkLst>
        <pc:spChg chg="del mod">
          <ac:chgData name="Elly Anastasiades" userId="73977e1c-e180-4055-ae90-b545994b8f7a" providerId="ADAL" clId="{2FCFC245-11D3-284F-994C-2B44B26B064A}" dt="2023-10-15T11:50:16.804" v="3208" actId="478"/>
          <ac:spMkLst>
            <pc:docMk/>
            <pc:sldMk cId="3046749299" sldId="269"/>
            <ac:spMk id="2" creationId="{84ECBBE8-FE29-DF3E-297E-D6690290ADF0}"/>
          </ac:spMkLst>
        </pc:spChg>
        <pc:spChg chg="mod">
          <ac:chgData name="Elly Anastasiades" userId="73977e1c-e180-4055-ae90-b545994b8f7a" providerId="ADAL" clId="{2FCFC245-11D3-284F-994C-2B44B26B064A}" dt="2023-10-15T11:53:01.392" v="3305" actId="1076"/>
          <ac:spMkLst>
            <pc:docMk/>
            <pc:sldMk cId="3046749299" sldId="269"/>
            <ac:spMk id="3" creationId="{6C26EA43-5CFB-28A0-79C7-7A37BA2C1BB8}"/>
          </ac:spMkLst>
        </pc:spChg>
        <pc:spChg chg="add del mod">
          <ac:chgData name="Elly Anastasiades" userId="73977e1c-e180-4055-ae90-b545994b8f7a" providerId="ADAL" clId="{2FCFC245-11D3-284F-994C-2B44B26B064A}" dt="2023-10-15T11:50:20.416" v="3213" actId="478"/>
          <ac:spMkLst>
            <pc:docMk/>
            <pc:sldMk cId="3046749299" sldId="269"/>
            <ac:spMk id="5" creationId="{2A49F43C-ED8D-DE54-D569-E7E4901CAFBA}"/>
          </ac:spMkLst>
        </pc:spChg>
        <pc:spChg chg="add del mod">
          <ac:chgData name="Elly Anastasiades" userId="73977e1c-e180-4055-ae90-b545994b8f7a" providerId="ADAL" clId="{2FCFC245-11D3-284F-994C-2B44B26B064A}" dt="2023-10-15T11:50:19.320" v="3212"/>
          <ac:spMkLst>
            <pc:docMk/>
            <pc:sldMk cId="3046749299" sldId="269"/>
            <ac:spMk id="6" creationId="{851959DC-9660-186B-9BD4-5DA7C0C46334}"/>
          </ac:spMkLst>
        </pc:spChg>
        <pc:spChg chg="add del mod">
          <ac:chgData name="Elly Anastasiades" userId="73977e1c-e180-4055-ae90-b545994b8f7a" providerId="ADAL" clId="{2FCFC245-11D3-284F-994C-2B44B26B064A}" dt="2023-10-15T11:50:52.113" v="3227" actId="478"/>
          <ac:spMkLst>
            <pc:docMk/>
            <pc:sldMk cId="3046749299" sldId="269"/>
            <ac:spMk id="7" creationId="{1036D10D-4B1A-CEB7-69DD-E27B6D839B23}"/>
          </ac:spMkLst>
        </pc:spChg>
        <pc:spChg chg="add del mod">
          <ac:chgData name="Elly Anastasiades" userId="73977e1c-e180-4055-ae90-b545994b8f7a" providerId="ADAL" clId="{2FCFC245-11D3-284F-994C-2B44B26B064A}" dt="2023-10-15T11:50:55.613" v="3232" actId="478"/>
          <ac:spMkLst>
            <pc:docMk/>
            <pc:sldMk cId="3046749299" sldId="269"/>
            <ac:spMk id="9" creationId="{B12E2975-23A1-6F4A-9465-4FD0C0D1671C}"/>
          </ac:spMkLst>
        </pc:spChg>
        <pc:spChg chg="add del mod">
          <ac:chgData name="Elly Anastasiades" userId="73977e1c-e180-4055-ae90-b545994b8f7a" providerId="ADAL" clId="{2FCFC245-11D3-284F-994C-2B44B26B064A}" dt="2023-10-15T11:50:54.128" v="3231"/>
          <ac:spMkLst>
            <pc:docMk/>
            <pc:sldMk cId="3046749299" sldId="269"/>
            <ac:spMk id="10" creationId="{227C377D-CC37-702B-B307-F5E3D19184CB}"/>
          </ac:spMkLst>
        </pc:spChg>
        <pc:spChg chg="add mod">
          <ac:chgData name="Elly Anastasiades" userId="73977e1c-e180-4055-ae90-b545994b8f7a" providerId="ADAL" clId="{2FCFC245-11D3-284F-994C-2B44B26B064A}" dt="2023-10-15T11:50:56.024" v="3233"/>
          <ac:spMkLst>
            <pc:docMk/>
            <pc:sldMk cId="3046749299" sldId="269"/>
            <ac:spMk id="11" creationId="{477598DF-109B-E6AC-6F07-77AD5A23BCBE}"/>
          </ac:spMkLst>
        </pc:spChg>
      </pc:sldChg>
      <pc:sldChg chg="addSp delSp modSp add mod modNotesTx">
        <pc:chgData name="Elly Anastasiades" userId="73977e1c-e180-4055-ae90-b545994b8f7a" providerId="ADAL" clId="{2FCFC245-11D3-284F-994C-2B44B26B064A}" dt="2023-10-15T11:52:49.214" v="3304" actId="403"/>
        <pc:sldMkLst>
          <pc:docMk/>
          <pc:sldMk cId="2281229150" sldId="270"/>
        </pc:sldMkLst>
        <pc:spChg chg="del">
          <ac:chgData name="Elly Anastasiades" userId="73977e1c-e180-4055-ae90-b545994b8f7a" providerId="ADAL" clId="{2FCFC245-11D3-284F-994C-2B44B26B064A}" dt="2023-10-15T11:50:40.073" v="3223" actId="478"/>
          <ac:spMkLst>
            <pc:docMk/>
            <pc:sldMk cId="2281229150" sldId="270"/>
            <ac:spMk id="2" creationId="{84ECBBE8-FE29-DF3E-297E-D6690290ADF0}"/>
          </ac:spMkLst>
        </pc:spChg>
        <pc:spChg chg="mod">
          <ac:chgData name="Elly Anastasiades" userId="73977e1c-e180-4055-ae90-b545994b8f7a" providerId="ADAL" clId="{2FCFC245-11D3-284F-994C-2B44B26B064A}" dt="2023-10-15T11:52:49.214" v="3304" actId="403"/>
          <ac:spMkLst>
            <pc:docMk/>
            <pc:sldMk cId="2281229150" sldId="270"/>
            <ac:spMk id="3" creationId="{6C26EA43-5CFB-28A0-79C7-7A37BA2C1BB8}"/>
          </ac:spMkLst>
        </pc:spChg>
        <pc:spChg chg="add del mod">
          <ac:chgData name="Elly Anastasiades" userId="73977e1c-e180-4055-ae90-b545994b8f7a" providerId="ADAL" clId="{2FCFC245-11D3-284F-994C-2B44B26B064A}" dt="2023-10-15T11:50:42.703" v="3224" actId="478"/>
          <ac:spMkLst>
            <pc:docMk/>
            <pc:sldMk cId="2281229150" sldId="270"/>
            <ac:spMk id="5" creationId="{D965AB59-5406-09AE-3275-9BCF5406272D}"/>
          </ac:spMkLst>
        </pc:spChg>
        <pc:spChg chg="add mod">
          <ac:chgData name="Elly Anastasiades" userId="73977e1c-e180-4055-ae90-b545994b8f7a" providerId="ADAL" clId="{2FCFC245-11D3-284F-994C-2B44B26B064A}" dt="2023-10-15T11:50:47.807" v="3226" actId="1076"/>
          <ac:spMkLst>
            <pc:docMk/>
            <pc:sldMk cId="2281229150" sldId="270"/>
            <ac:spMk id="6" creationId="{E91C0F79-9272-3D04-8F57-6F8EA61FEC28}"/>
          </ac:spMkLst>
        </pc:spChg>
      </pc:sldChg>
      <pc:sldChg chg="modSp add del mod">
        <pc:chgData name="Elly Anastasiades" userId="73977e1c-e180-4055-ae90-b545994b8f7a" providerId="ADAL" clId="{2FCFC245-11D3-284F-994C-2B44B26B064A}" dt="2023-10-15T11:01:00.492" v="1655" actId="2696"/>
        <pc:sldMkLst>
          <pc:docMk/>
          <pc:sldMk cId="171093911" sldId="271"/>
        </pc:sldMkLst>
        <pc:spChg chg="mod">
          <ac:chgData name="Elly Anastasiades" userId="73977e1c-e180-4055-ae90-b545994b8f7a" providerId="ADAL" clId="{2FCFC245-11D3-284F-994C-2B44B26B064A}" dt="2023-10-15T10:59:28.145" v="1654" actId="20577"/>
          <ac:spMkLst>
            <pc:docMk/>
            <pc:sldMk cId="171093911" sldId="271"/>
            <ac:spMk id="2" creationId="{84ECBBE8-FE29-DF3E-297E-D6690290ADF0}"/>
          </ac:spMkLst>
        </pc:spChg>
      </pc:sldChg>
      <pc:sldChg chg="addSp delSp modSp add mod modNotesTx">
        <pc:chgData name="Elly Anastasiades" userId="73977e1c-e180-4055-ae90-b545994b8f7a" providerId="ADAL" clId="{2FCFC245-11D3-284F-994C-2B44B26B064A}" dt="2023-10-15T12:37:13.832" v="3787" actId="1076"/>
        <pc:sldMkLst>
          <pc:docMk/>
          <pc:sldMk cId="3629014502" sldId="271"/>
        </pc:sldMkLst>
        <pc:spChg chg="del mod">
          <ac:chgData name="Elly Anastasiades" userId="73977e1c-e180-4055-ae90-b545994b8f7a" providerId="ADAL" clId="{2FCFC245-11D3-284F-994C-2B44B26B064A}" dt="2023-10-15T11:51:21.178" v="3242" actId="478"/>
          <ac:spMkLst>
            <pc:docMk/>
            <pc:sldMk cId="3629014502" sldId="271"/>
            <ac:spMk id="2" creationId="{84ECBBE8-FE29-DF3E-297E-D6690290ADF0}"/>
          </ac:spMkLst>
        </pc:spChg>
        <pc:spChg chg="mod">
          <ac:chgData name="Elly Anastasiades" userId="73977e1c-e180-4055-ae90-b545994b8f7a" providerId="ADAL" clId="{2FCFC245-11D3-284F-994C-2B44B26B064A}" dt="2023-10-15T11:56:22.194" v="3374" actId="14100"/>
          <ac:spMkLst>
            <pc:docMk/>
            <pc:sldMk cId="3629014502" sldId="271"/>
            <ac:spMk id="3" creationId="{6C26EA43-5CFB-28A0-79C7-7A37BA2C1BB8}"/>
          </ac:spMkLst>
        </pc:spChg>
        <pc:spChg chg="add del mod">
          <ac:chgData name="Elly Anastasiades" userId="73977e1c-e180-4055-ae90-b545994b8f7a" providerId="ADAL" clId="{2FCFC245-11D3-284F-994C-2B44B26B064A}" dt="2023-10-15T11:51:19.605" v="3241"/>
          <ac:spMkLst>
            <pc:docMk/>
            <pc:sldMk cId="3629014502" sldId="271"/>
            <ac:spMk id="4" creationId="{C2A546D5-7427-E5E2-CA3E-0A34DE5A70AB}"/>
          </ac:spMkLst>
        </pc:spChg>
        <pc:spChg chg="add del mod">
          <ac:chgData name="Elly Anastasiades" userId="73977e1c-e180-4055-ae90-b545994b8f7a" providerId="ADAL" clId="{2FCFC245-11D3-284F-994C-2B44B26B064A}" dt="2023-10-15T11:51:23.164" v="3243" actId="478"/>
          <ac:spMkLst>
            <pc:docMk/>
            <pc:sldMk cId="3629014502" sldId="271"/>
            <ac:spMk id="6" creationId="{8E9A6D1F-4DEF-0CA0-E055-34EFE81FE08F}"/>
          </ac:spMkLst>
        </pc:spChg>
        <pc:spChg chg="add mod">
          <ac:chgData name="Elly Anastasiades" userId="73977e1c-e180-4055-ae90-b545994b8f7a" providerId="ADAL" clId="{2FCFC245-11D3-284F-994C-2B44B26B064A}" dt="2023-10-15T11:51:29.374" v="3258" actId="20577"/>
          <ac:spMkLst>
            <pc:docMk/>
            <pc:sldMk cId="3629014502" sldId="271"/>
            <ac:spMk id="7" creationId="{D95017EE-C015-A9B2-0835-ECB49C09B102}"/>
          </ac:spMkLst>
        </pc:spChg>
        <pc:picChg chg="add del mod">
          <ac:chgData name="Elly Anastasiades" userId="73977e1c-e180-4055-ae90-b545994b8f7a" providerId="ADAL" clId="{2FCFC245-11D3-284F-994C-2B44B26B064A}" dt="2023-10-15T12:37:08.384" v="3784" actId="478"/>
          <ac:picMkLst>
            <pc:docMk/>
            <pc:sldMk cId="3629014502" sldId="271"/>
            <ac:picMk id="9" creationId="{E8A5F065-0F27-1EC8-9ABD-7AD7158A9340}"/>
          </ac:picMkLst>
        </pc:picChg>
        <pc:picChg chg="add mod">
          <ac:chgData name="Elly Anastasiades" userId="73977e1c-e180-4055-ae90-b545994b8f7a" providerId="ADAL" clId="{2FCFC245-11D3-284F-994C-2B44B26B064A}" dt="2023-10-15T12:37:13.832" v="3787" actId="1076"/>
          <ac:picMkLst>
            <pc:docMk/>
            <pc:sldMk cId="3629014502" sldId="271"/>
            <ac:picMk id="3074" creationId="{B4AA2035-6E43-DF0D-4067-B56FA4A12056}"/>
          </ac:picMkLst>
        </pc:picChg>
      </pc:sldChg>
      <pc:sldChg chg="addSp delSp modSp add mod replId modNotesTx">
        <pc:chgData name="Elly Anastasiades" userId="73977e1c-e180-4055-ae90-b545994b8f7a" providerId="ADAL" clId="{2FCFC245-11D3-284F-994C-2B44B26B064A}" dt="2023-10-15T11:52:34.544" v="3297" actId="1036"/>
        <pc:sldMkLst>
          <pc:docMk/>
          <pc:sldMk cId="2355120986" sldId="272"/>
        </pc:sldMkLst>
        <pc:spChg chg="del mod">
          <ac:chgData name="Elly Anastasiades" userId="73977e1c-e180-4055-ae90-b545994b8f7a" providerId="ADAL" clId="{2FCFC245-11D3-284F-994C-2B44B26B064A}" dt="2023-10-15T11:51:34.106" v="3259" actId="478"/>
          <ac:spMkLst>
            <pc:docMk/>
            <pc:sldMk cId="2355120986" sldId="272"/>
            <ac:spMk id="2" creationId="{84ECBBE8-FE29-DF3E-297E-D6690290ADF0}"/>
          </ac:spMkLst>
        </pc:spChg>
        <pc:spChg chg="mod">
          <ac:chgData name="Elly Anastasiades" userId="73977e1c-e180-4055-ae90-b545994b8f7a" providerId="ADAL" clId="{2FCFC245-11D3-284F-994C-2B44B26B064A}" dt="2023-10-15T11:52:34.544" v="3297" actId="1036"/>
          <ac:spMkLst>
            <pc:docMk/>
            <pc:sldMk cId="2355120986" sldId="272"/>
            <ac:spMk id="3" creationId="{6C26EA43-5CFB-28A0-79C7-7A37BA2C1BB8}"/>
          </ac:spMkLst>
        </pc:spChg>
        <pc:spChg chg="add del mod">
          <ac:chgData name="Elly Anastasiades" userId="73977e1c-e180-4055-ae90-b545994b8f7a" providerId="ADAL" clId="{2FCFC245-11D3-284F-994C-2B44B26B064A}" dt="2023-10-15T11:51:36.504" v="3260" actId="478"/>
          <ac:spMkLst>
            <pc:docMk/>
            <pc:sldMk cId="2355120986" sldId="272"/>
            <ac:spMk id="5" creationId="{A025FC82-178D-E6ED-FFDB-295A7F06D3A2}"/>
          </ac:spMkLst>
        </pc:spChg>
        <pc:spChg chg="add mod">
          <ac:chgData name="Elly Anastasiades" userId="73977e1c-e180-4055-ae90-b545994b8f7a" providerId="ADAL" clId="{2FCFC245-11D3-284F-994C-2B44B26B064A}" dt="2023-10-15T11:51:40.202" v="3269" actId="20577"/>
          <ac:spMkLst>
            <pc:docMk/>
            <pc:sldMk cId="2355120986" sldId="272"/>
            <ac:spMk id="6" creationId="{E3B09924-6EF1-1740-07F5-C5B429298B3B}"/>
          </ac:spMkLst>
        </pc:spChg>
      </pc:sldChg>
      <pc:sldChg chg="addSp delSp modSp add mod replId modNotesTx">
        <pc:chgData name="Elly Anastasiades" userId="73977e1c-e180-4055-ae90-b545994b8f7a" providerId="ADAL" clId="{2FCFC245-11D3-284F-994C-2B44B26B064A}" dt="2023-10-15T12:35:47.183" v="3781" actId="2710"/>
        <pc:sldMkLst>
          <pc:docMk/>
          <pc:sldMk cId="3838263931" sldId="273"/>
        </pc:sldMkLst>
        <pc:spChg chg="del mod">
          <ac:chgData name="Elly Anastasiades" userId="73977e1c-e180-4055-ae90-b545994b8f7a" providerId="ADAL" clId="{2FCFC245-11D3-284F-994C-2B44B26B064A}" dt="2023-10-15T11:51:44.207" v="3270" actId="478"/>
          <ac:spMkLst>
            <pc:docMk/>
            <pc:sldMk cId="3838263931" sldId="273"/>
            <ac:spMk id="2" creationId="{84ECBBE8-FE29-DF3E-297E-D6690290ADF0}"/>
          </ac:spMkLst>
        </pc:spChg>
        <pc:spChg chg="mod">
          <ac:chgData name="Elly Anastasiades" userId="73977e1c-e180-4055-ae90-b545994b8f7a" providerId="ADAL" clId="{2FCFC245-11D3-284F-994C-2B44B26B064A}" dt="2023-10-15T12:35:47.183" v="3781" actId="2710"/>
          <ac:spMkLst>
            <pc:docMk/>
            <pc:sldMk cId="3838263931" sldId="273"/>
            <ac:spMk id="3" creationId="{6C26EA43-5CFB-28A0-79C7-7A37BA2C1BB8}"/>
          </ac:spMkLst>
        </pc:spChg>
        <pc:spChg chg="add del mod">
          <ac:chgData name="Elly Anastasiades" userId="73977e1c-e180-4055-ae90-b545994b8f7a" providerId="ADAL" clId="{2FCFC245-11D3-284F-994C-2B44B26B064A}" dt="2023-10-15T11:51:46.838" v="3271" actId="478"/>
          <ac:spMkLst>
            <pc:docMk/>
            <pc:sldMk cId="3838263931" sldId="273"/>
            <ac:spMk id="5" creationId="{599CE3E0-20F0-FDDE-FFF2-11BC396C98B1}"/>
          </ac:spMkLst>
        </pc:spChg>
        <pc:spChg chg="add mod">
          <ac:chgData name="Elly Anastasiades" userId="73977e1c-e180-4055-ae90-b545994b8f7a" providerId="ADAL" clId="{2FCFC245-11D3-284F-994C-2B44B26B064A}" dt="2023-10-15T11:51:51.482" v="3280" actId="20577"/>
          <ac:spMkLst>
            <pc:docMk/>
            <pc:sldMk cId="3838263931" sldId="273"/>
            <ac:spMk id="6" creationId="{38927D11-EDB3-6133-53CD-65F877120859}"/>
          </ac:spMkLst>
        </pc:spChg>
      </pc:sldChg>
      <pc:sldChg chg="addSp delSp modSp add mod modNotesTx">
        <pc:chgData name="Elly Anastasiades" userId="73977e1c-e180-4055-ae90-b545994b8f7a" providerId="ADAL" clId="{2FCFC245-11D3-284F-994C-2B44B26B064A}" dt="2023-10-15T12:06:06.397" v="3431"/>
        <pc:sldMkLst>
          <pc:docMk/>
          <pc:sldMk cId="1056775466" sldId="274"/>
        </pc:sldMkLst>
        <pc:spChg chg="add del mod">
          <ac:chgData name="Elly Anastasiades" userId="73977e1c-e180-4055-ae90-b545994b8f7a" providerId="ADAL" clId="{2FCFC245-11D3-284F-994C-2B44B26B064A}" dt="2023-10-15T11:47:53.271" v="3134" actId="1036"/>
          <ac:spMkLst>
            <pc:docMk/>
            <pc:sldMk cId="1056775466" sldId="274"/>
            <ac:spMk id="2" creationId="{84ECBBE8-FE29-DF3E-297E-D6690290ADF0}"/>
          </ac:spMkLst>
        </pc:spChg>
        <pc:spChg chg="mod">
          <ac:chgData name="Elly Anastasiades" userId="73977e1c-e180-4055-ae90-b545994b8f7a" providerId="ADAL" clId="{2FCFC245-11D3-284F-994C-2B44B26B064A}" dt="2023-10-15T12:05:55.072" v="3429" actId="14100"/>
          <ac:spMkLst>
            <pc:docMk/>
            <pc:sldMk cId="1056775466" sldId="274"/>
            <ac:spMk id="3" creationId="{6C26EA43-5CFB-28A0-79C7-7A37BA2C1BB8}"/>
          </ac:spMkLst>
        </pc:spChg>
        <pc:spChg chg="add del mod">
          <ac:chgData name="Elly Anastasiades" userId="73977e1c-e180-4055-ae90-b545994b8f7a" providerId="ADAL" clId="{2FCFC245-11D3-284F-994C-2B44B26B064A}" dt="2023-10-15T11:47:44.679" v="3129" actId="478"/>
          <ac:spMkLst>
            <pc:docMk/>
            <pc:sldMk cId="1056775466" sldId="274"/>
            <ac:spMk id="5" creationId="{521A5858-BBD4-A524-CAF5-C3C43EF0A51A}"/>
          </ac:spMkLst>
        </pc:spChg>
        <pc:picChg chg="add del mod">
          <ac:chgData name="Elly Anastasiades" userId="73977e1c-e180-4055-ae90-b545994b8f7a" providerId="ADAL" clId="{2FCFC245-11D3-284F-994C-2B44B26B064A}" dt="2023-10-15T12:01:37.149" v="3387"/>
          <ac:picMkLst>
            <pc:docMk/>
            <pc:sldMk cId="1056775466" sldId="274"/>
            <ac:picMk id="1026" creationId="{791C1688-760C-2B95-3B13-E0A13774C476}"/>
          </ac:picMkLst>
        </pc:picChg>
        <pc:picChg chg="add mod">
          <ac:chgData name="Elly Anastasiades" userId="73977e1c-e180-4055-ae90-b545994b8f7a" providerId="ADAL" clId="{2FCFC245-11D3-284F-994C-2B44B26B064A}" dt="2023-10-15T12:05:50.441" v="3428" actId="1076"/>
          <ac:picMkLst>
            <pc:docMk/>
            <pc:sldMk cId="1056775466" sldId="274"/>
            <ac:picMk id="1028" creationId="{CFE0073E-075A-8965-5A18-B43B5ED205D5}"/>
          </ac:picMkLst>
        </pc:picChg>
      </pc:sldChg>
      <pc:sldChg chg="modSp add mod">
        <pc:chgData name="Elly Anastasiades" userId="73977e1c-e180-4055-ae90-b545994b8f7a" providerId="ADAL" clId="{2FCFC245-11D3-284F-994C-2B44B26B064A}" dt="2023-10-15T11:54:31.354" v="3369" actId="20577"/>
        <pc:sldMkLst>
          <pc:docMk/>
          <pc:sldMk cId="1478759185" sldId="275"/>
        </pc:sldMkLst>
        <pc:spChg chg="mod">
          <ac:chgData name="Elly Anastasiades" userId="73977e1c-e180-4055-ae90-b545994b8f7a" providerId="ADAL" clId="{2FCFC245-11D3-284F-994C-2B44B26B064A}" dt="2023-10-15T11:54:31.354" v="3369" actId="20577"/>
          <ac:spMkLst>
            <pc:docMk/>
            <pc:sldMk cId="1478759185" sldId="275"/>
            <ac:spMk id="3" creationId="{6C26EA43-5CFB-28A0-79C7-7A37BA2C1BB8}"/>
          </ac:spMkLst>
        </pc:spChg>
      </pc:sldChg>
      <pc:sldChg chg="addSp modSp add mod">
        <pc:chgData name="Elly Anastasiades" userId="73977e1c-e180-4055-ae90-b545994b8f7a" providerId="ADAL" clId="{2FCFC245-11D3-284F-994C-2B44B26B064A}" dt="2023-10-15T12:35:26.330" v="3780" actId="1076"/>
        <pc:sldMkLst>
          <pc:docMk/>
          <pc:sldMk cId="3547138363" sldId="276"/>
        </pc:sldMkLst>
        <pc:picChg chg="add mod">
          <ac:chgData name="Elly Anastasiades" userId="73977e1c-e180-4055-ae90-b545994b8f7a" providerId="ADAL" clId="{2FCFC245-11D3-284F-994C-2B44B26B064A}" dt="2023-10-15T12:35:26.330" v="3780" actId="1076"/>
          <ac:picMkLst>
            <pc:docMk/>
            <pc:sldMk cId="3547138363" sldId="276"/>
            <ac:picMk id="4" creationId="{6ACD1ED6-A3F8-CE08-3996-904F737A0B47}"/>
          </ac:picMkLst>
        </pc:picChg>
      </pc:sldChg>
      <pc:sldChg chg="addSp delSp modSp add mod modNotesTx">
        <pc:chgData name="Elly Anastasiades" userId="73977e1c-e180-4055-ae90-b545994b8f7a" providerId="ADAL" clId="{2FCFC245-11D3-284F-994C-2B44B26B064A}" dt="2023-10-15T12:38:37.258" v="3795" actId="478"/>
        <pc:sldMkLst>
          <pc:docMk/>
          <pc:sldMk cId="3188926716" sldId="277"/>
        </pc:sldMkLst>
        <pc:spChg chg="mod">
          <ac:chgData name="Elly Anastasiades" userId="73977e1c-e180-4055-ae90-b545994b8f7a" providerId="ADAL" clId="{2FCFC245-11D3-284F-994C-2B44B26B064A}" dt="2023-10-15T12:09:50.977" v="3483" actId="403"/>
          <ac:spMkLst>
            <pc:docMk/>
            <pc:sldMk cId="3188926716" sldId="277"/>
            <ac:spMk id="3" creationId="{6C26EA43-5CFB-28A0-79C7-7A37BA2C1BB8}"/>
          </ac:spMkLst>
        </pc:spChg>
        <pc:picChg chg="add del mod">
          <ac:chgData name="Elly Anastasiades" userId="73977e1c-e180-4055-ae90-b545994b8f7a" providerId="ADAL" clId="{2FCFC245-11D3-284F-994C-2B44B26B064A}" dt="2023-10-15T12:38:37.258" v="3795" actId="478"/>
          <ac:picMkLst>
            <pc:docMk/>
            <pc:sldMk cId="3188926716" sldId="277"/>
            <ac:picMk id="4" creationId="{0036721A-521B-DBD7-D510-28FBCF6DB072}"/>
          </ac:picMkLst>
        </pc:picChg>
        <pc:picChg chg="del">
          <ac:chgData name="Elly Anastasiades" userId="73977e1c-e180-4055-ae90-b545994b8f7a" providerId="ADAL" clId="{2FCFC245-11D3-284F-994C-2B44B26B064A}" dt="2023-10-15T12:07:02.050" v="3433" actId="478"/>
          <ac:picMkLst>
            <pc:docMk/>
            <pc:sldMk cId="3188926716" sldId="277"/>
            <ac:picMk id="1028" creationId="{CFE0073E-075A-8965-5A18-B43B5ED205D5}"/>
          </ac:picMkLst>
        </pc:picChg>
        <pc:picChg chg="add del">
          <ac:chgData name="Elly Anastasiades" userId="73977e1c-e180-4055-ae90-b545994b8f7a" providerId="ADAL" clId="{2FCFC245-11D3-284F-994C-2B44B26B064A}" dt="2023-10-15T12:38:36.769" v="3794"/>
          <ac:picMkLst>
            <pc:docMk/>
            <pc:sldMk cId="3188926716" sldId="277"/>
            <ac:picMk id="4098" creationId="{9407E232-D887-3BCF-521E-2A1D057E5896}"/>
          </ac:picMkLst>
        </pc:picChg>
        <pc:picChg chg="add del">
          <ac:chgData name="Elly Anastasiades" userId="73977e1c-e180-4055-ae90-b545994b8f7a" providerId="ADAL" clId="{2FCFC245-11D3-284F-994C-2B44B26B064A}" dt="2023-10-15T12:38:35.412" v="3792"/>
          <ac:picMkLst>
            <pc:docMk/>
            <pc:sldMk cId="3188926716" sldId="277"/>
            <ac:picMk id="4100" creationId="{8177FF49-C1FD-A498-E34A-9DB7705C8AB0}"/>
          </ac:picMkLst>
        </pc:picChg>
      </pc:sldChg>
      <pc:sldChg chg="addSp delSp modSp add mod modNotesTx">
        <pc:chgData name="Elly Anastasiades" userId="73977e1c-e180-4055-ae90-b545994b8f7a" providerId="ADAL" clId="{2FCFC245-11D3-284F-994C-2B44B26B064A}" dt="2023-10-15T12:15:25.483" v="3549" actId="20577"/>
        <pc:sldMkLst>
          <pc:docMk/>
          <pc:sldMk cId="3607130204" sldId="278"/>
        </pc:sldMkLst>
        <pc:spChg chg="add del mod">
          <ac:chgData name="Elly Anastasiades" userId="73977e1c-e180-4055-ae90-b545994b8f7a" providerId="ADAL" clId="{2FCFC245-11D3-284F-994C-2B44B26B064A}" dt="2023-10-15T12:14:24.402" v="3535" actId="1076"/>
          <ac:spMkLst>
            <pc:docMk/>
            <pc:sldMk cId="3607130204" sldId="278"/>
            <ac:spMk id="3" creationId="{6C26EA43-5CFB-28A0-79C7-7A37BA2C1BB8}"/>
          </ac:spMkLst>
        </pc:spChg>
        <pc:spChg chg="add del mod">
          <ac:chgData name="Elly Anastasiades" userId="73977e1c-e180-4055-ae90-b545994b8f7a" providerId="ADAL" clId="{2FCFC245-11D3-284F-994C-2B44B26B064A}" dt="2023-10-15T12:10:26.797" v="3495" actId="478"/>
          <ac:spMkLst>
            <pc:docMk/>
            <pc:sldMk cId="3607130204" sldId="278"/>
            <ac:spMk id="5" creationId="{034BFF42-A637-7C05-AA0B-4EAF922C2E05}"/>
          </ac:spMkLst>
        </pc:spChg>
        <pc:spChg chg="add mod">
          <ac:chgData name="Elly Anastasiades" userId="73977e1c-e180-4055-ae90-b545994b8f7a" providerId="ADAL" clId="{2FCFC245-11D3-284F-994C-2B44B26B064A}" dt="2023-10-15T12:15:25.483" v="3549" actId="20577"/>
          <ac:spMkLst>
            <pc:docMk/>
            <pc:sldMk cId="3607130204" sldId="278"/>
            <ac:spMk id="7" creationId="{CE912E19-07E3-B8BA-3AA3-4CB2485B56AE}"/>
          </ac:spMkLst>
        </pc:spChg>
      </pc:sldChg>
      <pc:sldChg chg="addSp delSp modSp add mod modNotesTx">
        <pc:chgData name="Elly Anastasiades" userId="73977e1c-e180-4055-ae90-b545994b8f7a" providerId="ADAL" clId="{2FCFC245-11D3-284F-994C-2B44B26B064A}" dt="2023-10-15T12:34:06.973" v="3767" actId="113"/>
        <pc:sldMkLst>
          <pc:docMk/>
          <pc:sldMk cId="3600709303" sldId="279"/>
        </pc:sldMkLst>
        <pc:spChg chg="del">
          <ac:chgData name="Elly Anastasiades" userId="73977e1c-e180-4055-ae90-b545994b8f7a" providerId="ADAL" clId="{2FCFC245-11D3-284F-994C-2B44B26B064A}" dt="2023-10-15T12:16:11.248" v="3588" actId="478"/>
          <ac:spMkLst>
            <pc:docMk/>
            <pc:sldMk cId="3600709303" sldId="279"/>
            <ac:spMk id="3" creationId="{6C26EA43-5CFB-28A0-79C7-7A37BA2C1BB8}"/>
          </ac:spMkLst>
        </pc:spChg>
        <pc:spChg chg="add del mod">
          <ac:chgData name="Elly Anastasiades" userId="73977e1c-e180-4055-ae90-b545994b8f7a" providerId="ADAL" clId="{2FCFC245-11D3-284F-994C-2B44B26B064A}" dt="2023-10-15T12:16:21.583" v="3590" actId="478"/>
          <ac:spMkLst>
            <pc:docMk/>
            <pc:sldMk cId="3600709303" sldId="279"/>
            <ac:spMk id="5" creationId="{7FB69D8C-E50B-E077-F7A3-41C5DDB7B235}"/>
          </ac:spMkLst>
        </pc:spChg>
        <pc:spChg chg="mod">
          <ac:chgData name="Elly Anastasiades" userId="73977e1c-e180-4055-ae90-b545994b8f7a" providerId="ADAL" clId="{2FCFC245-11D3-284F-994C-2B44B26B064A}" dt="2023-10-15T12:32:54.129" v="3683" actId="1076"/>
          <ac:spMkLst>
            <pc:docMk/>
            <pc:sldMk cId="3600709303" sldId="279"/>
            <ac:spMk id="7" creationId="{CE912E19-07E3-B8BA-3AA3-4CB2485B56AE}"/>
          </ac:spMkLst>
        </pc:spChg>
        <pc:spChg chg="add mod">
          <ac:chgData name="Elly Anastasiades" userId="73977e1c-e180-4055-ae90-b545994b8f7a" providerId="ADAL" clId="{2FCFC245-11D3-284F-994C-2B44B26B064A}" dt="2023-10-15T12:34:06.973" v="3767" actId="113"/>
          <ac:spMkLst>
            <pc:docMk/>
            <pc:sldMk cId="3600709303" sldId="279"/>
            <ac:spMk id="8" creationId="{D28F8A12-49AF-7422-4A7F-06CF5C66C034}"/>
          </ac:spMkLst>
        </pc:spChg>
      </pc:sldChg>
    </pc:docChg>
  </pc:docChgLst>
  <pc:docChgLst>
    <pc:chgData name="Elly Anastasiades" userId="73977e1c-e180-4055-ae90-b545994b8f7a" providerId="ADAL" clId="{5A444AF0-520D-0F4E-8E78-342C70DF1247}"/>
    <pc:docChg chg="modSld">
      <pc:chgData name="Elly Anastasiades" userId="73977e1c-e180-4055-ae90-b545994b8f7a" providerId="ADAL" clId="{5A444AF0-520D-0F4E-8E78-342C70DF1247}" dt="2024-06-03T17:54:36.408" v="46"/>
      <pc:docMkLst>
        <pc:docMk/>
      </pc:docMkLst>
      <pc:sldChg chg="delSp modTransition modAnim">
        <pc:chgData name="Elly Anastasiades" userId="73977e1c-e180-4055-ae90-b545994b8f7a" providerId="ADAL" clId="{5A444AF0-520D-0F4E-8E78-342C70DF1247}" dt="2024-06-03T17:53:53.492" v="0"/>
        <pc:sldMkLst>
          <pc:docMk/>
          <pc:sldMk cId="1161591771" sldId="256"/>
        </pc:sldMkLst>
        <pc:picChg chg="del">
          <ac:chgData name="Elly Anastasiades" userId="73977e1c-e180-4055-ae90-b545994b8f7a" providerId="ADAL" clId="{5A444AF0-520D-0F4E-8E78-342C70DF1247}" dt="2024-06-03T17:53:53.492" v="0"/>
          <ac:picMkLst>
            <pc:docMk/>
            <pc:sldMk cId="1161591771" sldId="256"/>
            <ac:picMk id="4" creationId="{DF1FC3D4-57CE-48E7-A868-DF76022AD0B3}"/>
          </ac:picMkLst>
        </pc:picChg>
      </pc:sldChg>
      <pc:sldChg chg="delSp modTransition modAnim">
        <pc:chgData name="Elly Anastasiades" userId="73977e1c-e180-4055-ae90-b545994b8f7a" providerId="ADAL" clId="{5A444AF0-520D-0F4E-8E78-342C70DF1247}" dt="2024-06-03T17:53:55.775" v="1"/>
        <pc:sldMkLst>
          <pc:docMk/>
          <pc:sldMk cId="3095192600" sldId="257"/>
        </pc:sldMkLst>
        <pc:picChg chg="del">
          <ac:chgData name="Elly Anastasiades" userId="73977e1c-e180-4055-ae90-b545994b8f7a" providerId="ADAL" clId="{5A444AF0-520D-0F4E-8E78-342C70DF1247}" dt="2024-06-03T17:53:55.775" v="1"/>
          <ac:picMkLst>
            <pc:docMk/>
            <pc:sldMk cId="3095192600" sldId="257"/>
            <ac:picMk id="5" creationId="{3BB48ECA-D388-F3FB-B645-9496ABFD4078}"/>
          </ac:picMkLst>
        </pc:picChg>
      </pc:sldChg>
      <pc:sldChg chg="delSp modTransition modAnim">
        <pc:chgData name="Elly Anastasiades" userId="73977e1c-e180-4055-ae90-b545994b8f7a" providerId="ADAL" clId="{5A444AF0-520D-0F4E-8E78-342C70DF1247}" dt="2024-06-03T17:53:56.653" v="2"/>
        <pc:sldMkLst>
          <pc:docMk/>
          <pc:sldMk cId="2385340137" sldId="258"/>
        </pc:sldMkLst>
        <pc:picChg chg="del">
          <ac:chgData name="Elly Anastasiades" userId="73977e1c-e180-4055-ae90-b545994b8f7a" providerId="ADAL" clId="{5A444AF0-520D-0F4E-8E78-342C70DF1247}" dt="2024-06-03T17:53:56.653" v="2"/>
          <ac:picMkLst>
            <pc:docMk/>
            <pc:sldMk cId="2385340137" sldId="258"/>
            <ac:picMk id="3" creationId="{202CABC8-5810-79AB-8245-A112C13D172B}"/>
          </ac:picMkLst>
        </pc:picChg>
      </pc:sldChg>
      <pc:sldChg chg="delSp modTransition modAnim">
        <pc:chgData name="Elly Anastasiades" userId="73977e1c-e180-4055-ae90-b545994b8f7a" providerId="ADAL" clId="{5A444AF0-520D-0F4E-8E78-342C70DF1247}" dt="2024-06-03T17:53:57.366" v="3"/>
        <pc:sldMkLst>
          <pc:docMk/>
          <pc:sldMk cId="212532661" sldId="259"/>
        </pc:sldMkLst>
        <pc:picChg chg="del">
          <ac:chgData name="Elly Anastasiades" userId="73977e1c-e180-4055-ae90-b545994b8f7a" providerId="ADAL" clId="{5A444AF0-520D-0F4E-8E78-342C70DF1247}" dt="2024-06-03T17:53:57.366" v="3"/>
          <ac:picMkLst>
            <pc:docMk/>
            <pc:sldMk cId="212532661" sldId="259"/>
            <ac:picMk id="3" creationId="{223593A1-D8A9-48E6-E09B-22D396EC1707}"/>
          </ac:picMkLst>
        </pc:picChg>
      </pc:sldChg>
      <pc:sldChg chg="delSp modTransition modAnim">
        <pc:chgData name="Elly Anastasiades" userId="73977e1c-e180-4055-ae90-b545994b8f7a" providerId="ADAL" clId="{5A444AF0-520D-0F4E-8E78-342C70DF1247}" dt="2024-06-03T17:54:00.215" v="6"/>
        <pc:sldMkLst>
          <pc:docMk/>
          <pc:sldMk cId="1095298683" sldId="267"/>
        </pc:sldMkLst>
        <pc:picChg chg="del">
          <ac:chgData name="Elly Anastasiades" userId="73977e1c-e180-4055-ae90-b545994b8f7a" providerId="ADAL" clId="{5A444AF0-520D-0F4E-8E78-342C70DF1247}" dt="2024-06-03T17:54:00.215" v="6"/>
          <ac:picMkLst>
            <pc:docMk/>
            <pc:sldMk cId="1095298683" sldId="267"/>
            <ac:picMk id="9" creationId="{46ECB248-0459-C2F0-11BD-EC9E2CCEF6AE}"/>
          </ac:picMkLst>
        </pc:picChg>
      </pc:sldChg>
      <pc:sldChg chg="delSp modTransition modAnim">
        <pc:chgData name="Elly Anastasiades" userId="73977e1c-e180-4055-ae90-b545994b8f7a" providerId="ADAL" clId="{5A444AF0-520D-0F4E-8E78-342C70DF1247}" dt="2024-06-03T17:54:01.162" v="7"/>
        <pc:sldMkLst>
          <pc:docMk/>
          <pc:sldMk cId="3343825325" sldId="268"/>
        </pc:sldMkLst>
        <pc:picChg chg="del">
          <ac:chgData name="Elly Anastasiades" userId="73977e1c-e180-4055-ae90-b545994b8f7a" providerId="ADAL" clId="{5A444AF0-520D-0F4E-8E78-342C70DF1247}" dt="2024-06-03T17:54:01.162" v="7"/>
          <ac:picMkLst>
            <pc:docMk/>
            <pc:sldMk cId="3343825325" sldId="268"/>
            <ac:picMk id="4" creationId="{9545D621-A7F5-34A6-E76B-3E94A1BC6381}"/>
          </ac:picMkLst>
        </pc:picChg>
      </pc:sldChg>
      <pc:sldChg chg="delSp modTransition modAnim">
        <pc:chgData name="Elly Anastasiades" userId="73977e1c-e180-4055-ae90-b545994b8f7a" providerId="ADAL" clId="{5A444AF0-520D-0F4E-8E78-342C70DF1247}" dt="2024-06-03T17:54:02.041" v="8"/>
        <pc:sldMkLst>
          <pc:docMk/>
          <pc:sldMk cId="3046749299" sldId="269"/>
        </pc:sldMkLst>
        <pc:picChg chg="del">
          <ac:chgData name="Elly Anastasiades" userId="73977e1c-e180-4055-ae90-b545994b8f7a" providerId="ADAL" clId="{5A444AF0-520D-0F4E-8E78-342C70DF1247}" dt="2024-06-03T17:54:02.041" v="8"/>
          <ac:picMkLst>
            <pc:docMk/>
            <pc:sldMk cId="3046749299" sldId="269"/>
            <ac:picMk id="2" creationId="{64087EDF-CB43-5FD7-5BB3-6D171E4445EB}"/>
          </ac:picMkLst>
        </pc:picChg>
      </pc:sldChg>
      <pc:sldChg chg="delSp modTransition modAnim">
        <pc:chgData name="Elly Anastasiades" userId="73977e1c-e180-4055-ae90-b545994b8f7a" providerId="ADAL" clId="{5A444AF0-520D-0F4E-8E78-342C70DF1247}" dt="2024-06-03T17:54:02.988" v="9"/>
        <pc:sldMkLst>
          <pc:docMk/>
          <pc:sldMk cId="2281229150" sldId="270"/>
        </pc:sldMkLst>
        <pc:picChg chg="del">
          <ac:chgData name="Elly Anastasiades" userId="73977e1c-e180-4055-ae90-b545994b8f7a" providerId="ADAL" clId="{5A444AF0-520D-0F4E-8E78-342C70DF1247}" dt="2024-06-03T17:54:02.988" v="9"/>
          <ac:picMkLst>
            <pc:docMk/>
            <pc:sldMk cId="2281229150" sldId="270"/>
            <ac:picMk id="2" creationId="{E85196E7-3298-FDB1-2F7C-DA200A083D72}"/>
          </ac:picMkLst>
        </pc:picChg>
      </pc:sldChg>
      <pc:sldChg chg="delSp modTransition modAnim">
        <pc:chgData name="Elly Anastasiades" userId="73977e1c-e180-4055-ae90-b545994b8f7a" providerId="ADAL" clId="{5A444AF0-520D-0F4E-8E78-342C70DF1247}" dt="2024-06-03T17:54:04.812" v="11"/>
        <pc:sldMkLst>
          <pc:docMk/>
          <pc:sldMk cId="3629014502" sldId="271"/>
        </pc:sldMkLst>
        <pc:picChg chg="del">
          <ac:chgData name="Elly Anastasiades" userId="73977e1c-e180-4055-ae90-b545994b8f7a" providerId="ADAL" clId="{5A444AF0-520D-0F4E-8E78-342C70DF1247}" dt="2024-06-03T17:54:04.812" v="11"/>
          <ac:picMkLst>
            <pc:docMk/>
            <pc:sldMk cId="3629014502" sldId="271"/>
            <ac:picMk id="4" creationId="{CF0C1126-A419-A8BB-089E-D0C1C8FB2950}"/>
          </ac:picMkLst>
        </pc:picChg>
      </pc:sldChg>
      <pc:sldChg chg="delSp modTransition modAnim">
        <pc:chgData name="Elly Anastasiades" userId="73977e1c-e180-4055-ae90-b545994b8f7a" providerId="ADAL" clId="{5A444AF0-520D-0F4E-8E78-342C70DF1247}" dt="2024-06-03T17:54:05.784" v="12"/>
        <pc:sldMkLst>
          <pc:docMk/>
          <pc:sldMk cId="2355120986" sldId="272"/>
        </pc:sldMkLst>
        <pc:picChg chg="del">
          <ac:chgData name="Elly Anastasiades" userId="73977e1c-e180-4055-ae90-b545994b8f7a" providerId="ADAL" clId="{5A444AF0-520D-0F4E-8E78-342C70DF1247}" dt="2024-06-03T17:54:05.784" v="12"/>
          <ac:picMkLst>
            <pc:docMk/>
            <pc:sldMk cId="2355120986" sldId="272"/>
            <ac:picMk id="2" creationId="{13F0F93E-98CF-2EAE-8045-C09A644FC3D7}"/>
          </ac:picMkLst>
        </pc:picChg>
      </pc:sldChg>
      <pc:sldChg chg="delSp modTransition modAnim">
        <pc:chgData name="Elly Anastasiades" userId="73977e1c-e180-4055-ae90-b545994b8f7a" providerId="ADAL" clId="{5A444AF0-520D-0F4E-8E78-342C70DF1247}" dt="2024-06-03T17:54:06.704" v="13"/>
        <pc:sldMkLst>
          <pc:docMk/>
          <pc:sldMk cId="3838263931" sldId="273"/>
        </pc:sldMkLst>
        <pc:picChg chg="del">
          <ac:chgData name="Elly Anastasiades" userId="73977e1c-e180-4055-ae90-b545994b8f7a" providerId="ADAL" clId="{5A444AF0-520D-0F4E-8E78-342C70DF1247}" dt="2024-06-03T17:54:06.704" v="13"/>
          <ac:picMkLst>
            <pc:docMk/>
            <pc:sldMk cId="3838263931" sldId="273"/>
            <ac:picMk id="2" creationId="{DFC14C35-225D-C25D-7D07-7AF562516E92}"/>
          </ac:picMkLst>
        </pc:picChg>
      </pc:sldChg>
      <pc:sldChg chg="delSp modTransition modAnim">
        <pc:chgData name="Elly Anastasiades" userId="73977e1c-e180-4055-ae90-b545994b8f7a" providerId="ADAL" clId="{5A444AF0-520D-0F4E-8E78-342C70DF1247}" dt="2024-06-03T17:54:23.063" v="31"/>
        <pc:sldMkLst>
          <pc:docMk/>
          <pc:sldMk cId="1056775466" sldId="274"/>
        </pc:sldMkLst>
        <pc:picChg chg="del">
          <ac:chgData name="Elly Anastasiades" userId="73977e1c-e180-4055-ae90-b545994b8f7a" providerId="ADAL" clId="{5A444AF0-520D-0F4E-8E78-342C70DF1247}" dt="2024-06-03T17:54:23.063" v="31"/>
          <ac:picMkLst>
            <pc:docMk/>
            <pc:sldMk cId="1056775466" sldId="274"/>
            <ac:picMk id="4" creationId="{5E9CC3A1-D5FF-F6A8-D834-E7E8F31A8984}"/>
          </ac:picMkLst>
        </pc:picChg>
      </pc:sldChg>
      <pc:sldChg chg="delSp modTransition modAnim">
        <pc:chgData name="Elly Anastasiades" userId="73977e1c-e180-4055-ae90-b545994b8f7a" providerId="ADAL" clId="{5A444AF0-520D-0F4E-8E78-342C70DF1247}" dt="2024-06-03T17:54:03.907" v="10"/>
        <pc:sldMkLst>
          <pc:docMk/>
          <pc:sldMk cId="1478759185" sldId="275"/>
        </pc:sldMkLst>
        <pc:picChg chg="del">
          <ac:chgData name="Elly Anastasiades" userId="73977e1c-e180-4055-ae90-b545994b8f7a" providerId="ADAL" clId="{5A444AF0-520D-0F4E-8E78-342C70DF1247}" dt="2024-06-03T17:54:03.907" v="10"/>
          <ac:picMkLst>
            <pc:docMk/>
            <pc:sldMk cId="1478759185" sldId="275"/>
            <ac:picMk id="5" creationId="{0348792B-F144-23B9-2E21-24650C6B906F}"/>
          </ac:picMkLst>
        </pc:picChg>
      </pc:sldChg>
      <pc:sldChg chg="delSp modTransition modAnim">
        <pc:chgData name="Elly Anastasiades" userId="73977e1c-e180-4055-ae90-b545994b8f7a" providerId="ADAL" clId="{5A444AF0-520D-0F4E-8E78-342C70DF1247}" dt="2024-06-03T17:54:26.384" v="35"/>
        <pc:sldMkLst>
          <pc:docMk/>
          <pc:sldMk cId="3547138363" sldId="276"/>
        </pc:sldMkLst>
        <pc:picChg chg="del">
          <ac:chgData name="Elly Anastasiades" userId="73977e1c-e180-4055-ae90-b545994b8f7a" providerId="ADAL" clId="{5A444AF0-520D-0F4E-8E78-342C70DF1247}" dt="2024-06-03T17:54:26.384" v="35"/>
          <ac:picMkLst>
            <pc:docMk/>
            <pc:sldMk cId="3547138363" sldId="276"/>
            <ac:picMk id="4" creationId="{2A6111A9-5C3E-1FA7-E38D-72A8326EC49D}"/>
          </ac:picMkLst>
        </pc:picChg>
      </pc:sldChg>
      <pc:sldChg chg="delSp modTransition modAnim">
        <pc:chgData name="Elly Anastasiades" userId="73977e1c-e180-4055-ae90-b545994b8f7a" providerId="ADAL" clId="{5A444AF0-520D-0F4E-8E78-342C70DF1247}" dt="2024-06-03T17:54:23.931" v="32"/>
        <pc:sldMkLst>
          <pc:docMk/>
          <pc:sldMk cId="3188926716" sldId="277"/>
        </pc:sldMkLst>
        <pc:picChg chg="del">
          <ac:chgData name="Elly Anastasiades" userId="73977e1c-e180-4055-ae90-b545994b8f7a" providerId="ADAL" clId="{5A444AF0-520D-0F4E-8E78-342C70DF1247}" dt="2024-06-03T17:54:23.931" v="32"/>
          <ac:picMkLst>
            <pc:docMk/>
            <pc:sldMk cId="3188926716" sldId="277"/>
            <ac:picMk id="5" creationId="{3BEF9680-C717-CC7D-5EC6-3EACE52C9791}"/>
          </ac:picMkLst>
        </pc:picChg>
      </pc:sldChg>
      <pc:sldChg chg="delSp modTransition modAnim">
        <pc:chgData name="Elly Anastasiades" userId="73977e1c-e180-4055-ae90-b545994b8f7a" providerId="ADAL" clId="{5A444AF0-520D-0F4E-8E78-342C70DF1247}" dt="2024-06-03T17:54:24.690" v="33"/>
        <pc:sldMkLst>
          <pc:docMk/>
          <pc:sldMk cId="3607130204" sldId="278"/>
        </pc:sldMkLst>
        <pc:picChg chg="del">
          <ac:chgData name="Elly Anastasiades" userId="73977e1c-e180-4055-ae90-b545994b8f7a" providerId="ADAL" clId="{5A444AF0-520D-0F4E-8E78-342C70DF1247}" dt="2024-06-03T17:54:24.690" v="33"/>
          <ac:picMkLst>
            <pc:docMk/>
            <pc:sldMk cId="3607130204" sldId="278"/>
            <ac:picMk id="4" creationId="{D805CB52-9484-6032-A933-1515B38C0A01}"/>
          </ac:picMkLst>
        </pc:picChg>
      </pc:sldChg>
      <pc:sldChg chg="delSp modTransition modAnim">
        <pc:chgData name="Elly Anastasiades" userId="73977e1c-e180-4055-ae90-b545994b8f7a" providerId="ADAL" clId="{5A444AF0-520D-0F4E-8E78-342C70DF1247}" dt="2024-06-03T17:54:25.525" v="34"/>
        <pc:sldMkLst>
          <pc:docMk/>
          <pc:sldMk cId="3600709303" sldId="279"/>
        </pc:sldMkLst>
        <pc:picChg chg="del">
          <ac:chgData name="Elly Anastasiades" userId="73977e1c-e180-4055-ae90-b545994b8f7a" providerId="ADAL" clId="{5A444AF0-520D-0F4E-8E78-342C70DF1247}" dt="2024-06-03T17:54:25.525" v="34"/>
          <ac:picMkLst>
            <pc:docMk/>
            <pc:sldMk cId="3600709303" sldId="279"/>
            <ac:picMk id="3" creationId="{8B458507-E729-D9CA-B2D0-18BFF97FB1A8}"/>
          </ac:picMkLst>
        </pc:picChg>
      </pc:sldChg>
      <pc:sldChg chg="delSp modTransition modAnim">
        <pc:chgData name="Elly Anastasiades" userId="73977e1c-e180-4055-ae90-b545994b8f7a" providerId="ADAL" clId="{5A444AF0-520D-0F4E-8E78-342C70DF1247}" dt="2024-06-03T17:53:58.189" v="4"/>
        <pc:sldMkLst>
          <pc:docMk/>
          <pc:sldMk cId="1583047529" sldId="280"/>
        </pc:sldMkLst>
        <pc:picChg chg="del">
          <ac:chgData name="Elly Anastasiades" userId="73977e1c-e180-4055-ae90-b545994b8f7a" providerId="ADAL" clId="{5A444AF0-520D-0F4E-8E78-342C70DF1247}" dt="2024-06-03T17:53:58.189" v="4"/>
          <ac:picMkLst>
            <pc:docMk/>
            <pc:sldMk cId="1583047529" sldId="280"/>
            <ac:picMk id="4" creationId="{866F15FE-C14F-13E6-8DB2-8B2FCB215A06}"/>
          </ac:picMkLst>
        </pc:picChg>
      </pc:sldChg>
      <pc:sldChg chg="delSp modTransition modAnim">
        <pc:chgData name="Elly Anastasiades" userId="73977e1c-e180-4055-ae90-b545994b8f7a" providerId="ADAL" clId="{5A444AF0-520D-0F4E-8E78-342C70DF1247}" dt="2024-06-03T17:53:58.997" v="5"/>
        <pc:sldMkLst>
          <pc:docMk/>
          <pc:sldMk cId="2183178308" sldId="281"/>
        </pc:sldMkLst>
        <pc:picChg chg="del">
          <ac:chgData name="Elly Anastasiades" userId="73977e1c-e180-4055-ae90-b545994b8f7a" providerId="ADAL" clId="{5A444AF0-520D-0F4E-8E78-342C70DF1247}" dt="2024-06-03T17:53:58.997" v="5"/>
          <ac:picMkLst>
            <pc:docMk/>
            <pc:sldMk cId="2183178308" sldId="281"/>
            <ac:picMk id="4" creationId="{74CDA0B7-CE38-0F39-5D3E-AB312656FA87}"/>
          </ac:picMkLst>
        </pc:picChg>
      </pc:sldChg>
      <pc:sldChg chg="delSp modTransition modAnim">
        <pc:chgData name="Elly Anastasiades" userId="73977e1c-e180-4055-ae90-b545994b8f7a" providerId="ADAL" clId="{5A444AF0-520D-0F4E-8E78-342C70DF1247}" dt="2024-06-03T17:54:09.441" v="16"/>
        <pc:sldMkLst>
          <pc:docMk/>
          <pc:sldMk cId="1530859324" sldId="283"/>
        </pc:sldMkLst>
        <pc:picChg chg="del">
          <ac:chgData name="Elly Anastasiades" userId="73977e1c-e180-4055-ae90-b545994b8f7a" providerId="ADAL" clId="{5A444AF0-520D-0F4E-8E78-342C70DF1247}" dt="2024-06-03T17:54:09.441" v="16"/>
          <ac:picMkLst>
            <pc:docMk/>
            <pc:sldMk cId="1530859324" sldId="283"/>
            <ac:picMk id="5" creationId="{1439E07A-DB0F-5861-CD04-8C5BCFD6C4A9}"/>
          </ac:picMkLst>
        </pc:picChg>
      </pc:sldChg>
      <pc:sldChg chg="delSp modTransition modAnim">
        <pc:chgData name="Elly Anastasiades" userId="73977e1c-e180-4055-ae90-b545994b8f7a" providerId="ADAL" clId="{5A444AF0-520D-0F4E-8E78-342C70DF1247}" dt="2024-06-03T17:54:10.407" v="17"/>
        <pc:sldMkLst>
          <pc:docMk/>
          <pc:sldMk cId="2053191293" sldId="284"/>
        </pc:sldMkLst>
        <pc:picChg chg="del">
          <ac:chgData name="Elly Anastasiades" userId="73977e1c-e180-4055-ae90-b545994b8f7a" providerId="ADAL" clId="{5A444AF0-520D-0F4E-8E78-342C70DF1247}" dt="2024-06-03T17:54:10.407" v="17"/>
          <ac:picMkLst>
            <pc:docMk/>
            <pc:sldMk cId="2053191293" sldId="284"/>
            <ac:picMk id="5" creationId="{7DF61409-D692-7A32-275D-60C30D4B406B}"/>
          </ac:picMkLst>
        </pc:picChg>
      </pc:sldChg>
      <pc:sldChg chg="delSp modTransition modAnim">
        <pc:chgData name="Elly Anastasiades" userId="73977e1c-e180-4055-ae90-b545994b8f7a" providerId="ADAL" clId="{5A444AF0-520D-0F4E-8E78-342C70DF1247}" dt="2024-06-03T17:54:11.351" v="18"/>
        <pc:sldMkLst>
          <pc:docMk/>
          <pc:sldMk cId="651275164" sldId="285"/>
        </pc:sldMkLst>
        <pc:picChg chg="del">
          <ac:chgData name="Elly Anastasiades" userId="73977e1c-e180-4055-ae90-b545994b8f7a" providerId="ADAL" clId="{5A444AF0-520D-0F4E-8E78-342C70DF1247}" dt="2024-06-03T17:54:11.351" v="18"/>
          <ac:picMkLst>
            <pc:docMk/>
            <pc:sldMk cId="651275164" sldId="285"/>
            <ac:picMk id="5" creationId="{C28E919E-EFAE-847E-DC58-CB103FD527C7}"/>
          </ac:picMkLst>
        </pc:picChg>
      </pc:sldChg>
      <pc:sldChg chg="delSp modTransition modAnim">
        <pc:chgData name="Elly Anastasiades" userId="73977e1c-e180-4055-ae90-b545994b8f7a" providerId="ADAL" clId="{5A444AF0-520D-0F4E-8E78-342C70DF1247}" dt="2024-06-03T17:54:12.277" v="19"/>
        <pc:sldMkLst>
          <pc:docMk/>
          <pc:sldMk cId="703512638" sldId="286"/>
        </pc:sldMkLst>
        <pc:picChg chg="del">
          <ac:chgData name="Elly Anastasiades" userId="73977e1c-e180-4055-ae90-b545994b8f7a" providerId="ADAL" clId="{5A444AF0-520D-0F4E-8E78-342C70DF1247}" dt="2024-06-03T17:54:12.277" v="19"/>
          <ac:picMkLst>
            <pc:docMk/>
            <pc:sldMk cId="703512638" sldId="286"/>
            <ac:picMk id="5" creationId="{2A05E288-5F2D-7EA5-7AC3-AFF2F3959450}"/>
          </ac:picMkLst>
        </pc:picChg>
      </pc:sldChg>
      <pc:sldChg chg="delSp modTransition modAnim">
        <pc:chgData name="Elly Anastasiades" userId="73977e1c-e180-4055-ae90-b545994b8f7a" providerId="ADAL" clId="{5A444AF0-520D-0F4E-8E78-342C70DF1247}" dt="2024-06-03T17:54:27.349" v="36"/>
        <pc:sldMkLst>
          <pc:docMk/>
          <pc:sldMk cId="3948614608" sldId="288"/>
        </pc:sldMkLst>
        <pc:picChg chg="del">
          <ac:chgData name="Elly Anastasiades" userId="73977e1c-e180-4055-ae90-b545994b8f7a" providerId="ADAL" clId="{5A444AF0-520D-0F4E-8E78-342C70DF1247}" dt="2024-06-03T17:54:27.349" v="36"/>
          <ac:picMkLst>
            <pc:docMk/>
            <pc:sldMk cId="3948614608" sldId="288"/>
            <ac:picMk id="5" creationId="{1264DCA8-02B3-D9CF-BA9A-1662001A1C8F}"/>
          </ac:picMkLst>
        </pc:picChg>
      </pc:sldChg>
      <pc:sldChg chg="delSp modTransition modAnim">
        <pc:chgData name="Elly Anastasiades" userId="73977e1c-e180-4055-ae90-b545994b8f7a" providerId="ADAL" clId="{5A444AF0-520D-0F4E-8E78-342C70DF1247}" dt="2024-06-03T17:54:13.170" v="20"/>
        <pc:sldMkLst>
          <pc:docMk/>
          <pc:sldMk cId="96646024" sldId="289"/>
        </pc:sldMkLst>
        <pc:picChg chg="del">
          <ac:chgData name="Elly Anastasiades" userId="73977e1c-e180-4055-ae90-b545994b8f7a" providerId="ADAL" clId="{5A444AF0-520D-0F4E-8E78-342C70DF1247}" dt="2024-06-03T17:54:13.170" v="20"/>
          <ac:picMkLst>
            <pc:docMk/>
            <pc:sldMk cId="96646024" sldId="289"/>
            <ac:picMk id="5" creationId="{2E31507E-CA1A-A6BD-9473-D6FEE4D7F104}"/>
          </ac:picMkLst>
        </pc:picChg>
      </pc:sldChg>
      <pc:sldChg chg="delSp modTransition modAnim">
        <pc:chgData name="Elly Anastasiades" userId="73977e1c-e180-4055-ae90-b545994b8f7a" providerId="ADAL" clId="{5A444AF0-520D-0F4E-8E78-342C70DF1247}" dt="2024-06-03T17:54:15.878" v="23"/>
        <pc:sldMkLst>
          <pc:docMk/>
          <pc:sldMk cId="27014720" sldId="290"/>
        </pc:sldMkLst>
        <pc:picChg chg="del">
          <ac:chgData name="Elly Anastasiades" userId="73977e1c-e180-4055-ae90-b545994b8f7a" providerId="ADAL" clId="{5A444AF0-520D-0F4E-8E78-342C70DF1247}" dt="2024-06-03T17:54:15.878" v="23"/>
          <ac:picMkLst>
            <pc:docMk/>
            <pc:sldMk cId="27014720" sldId="290"/>
            <ac:picMk id="3" creationId="{E52A00EE-426D-4E25-BCA8-23BB85E909D4}"/>
          </ac:picMkLst>
        </pc:picChg>
      </pc:sldChg>
      <pc:sldChg chg="delSp modTransition modAnim">
        <pc:chgData name="Elly Anastasiades" userId="73977e1c-e180-4055-ae90-b545994b8f7a" providerId="ADAL" clId="{5A444AF0-520D-0F4E-8E78-342C70DF1247}" dt="2024-06-03T17:54:30.029" v="39"/>
        <pc:sldMkLst>
          <pc:docMk/>
          <pc:sldMk cId="262576912" sldId="291"/>
        </pc:sldMkLst>
        <pc:picChg chg="del">
          <ac:chgData name="Elly Anastasiades" userId="73977e1c-e180-4055-ae90-b545994b8f7a" providerId="ADAL" clId="{5A444AF0-520D-0F4E-8E78-342C70DF1247}" dt="2024-06-03T17:54:30.029" v="39"/>
          <ac:picMkLst>
            <pc:docMk/>
            <pc:sldMk cId="262576912" sldId="291"/>
            <ac:picMk id="3" creationId="{5F22A5BC-66AD-96B1-3E42-C1911F21136F}"/>
          </ac:picMkLst>
        </pc:picChg>
      </pc:sldChg>
      <pc:sldChg chg="delSp modTransition modAnim">
        <pc:chgData name="Elly Anastasiades" userId="73977e1c-e180-4055-ae90-b545994b8f7a" providerId="ADAL" clId="{5A444AF0-520D-0F4E-8E78-342C70DF1247}" dt="2024-06-03T17:54:14.933" v="22"/>
        <pc:sldMkLst>
          <pc:docMk/>
          <pc:sldMk cId="2582364874" sldId="292"/>
        </pc:sldMkLst>
        <pc:picChg chg="del">
          <ac:chgData name="Elly Anastasiades" userId="73977e1c-e180-4055-ae90-b545994b8f7a" providerId="ADAL" clId="{5A444AF0-520D-0F4E-8E78-342C70DF1247}" dt="2024-06-03T17:54:14.933" v="22"/>
          <ac:picMkLst>
            <pc:docMk/>
            <pc:sldMk cId="2582364874" sldId="292"/>
            <ac:picMk id="3" creationId="{A9506E5F-C60E-A827-DCF8-114D1FFC22BB}"/>
          </ac:picMkLst>
        </pc:picChg>
      </pc:sldChg>
      <pc:sldChg chg="delSp modTransition modAnim">
        <pc:chgData name="Elly Anastasiades" userId="73977e1c-e180-4055-ae90-b545994b8f7a" providerId="ADAL" clId="{5A444AF0-520D-0F4E-8E78-342C70DF1247}" dt="2024-06-03T17:54:20.297" v="28"/>
        <pc:sldMkLst>
          <pc:docMk/>
          <pc:sldMk cId="98832328" sldId="293"/>
        </pc:sldMkLst>
        <pc:picChg chg="del">
          <ac:chgData name="Elly Anastasiades" userId="73977e1c-e180-4055-ae90-b545994b8f7a" providerId="ADAL" clId="{5A444AF0-520D-0F4E-8E78-342C70DF1247}" dt="2024-06-03T17:54:20.297" v="28"/>
          <ac:picMkLst>
            <pc:docMk/>
            <pc:sldMk cId="98832328" sldId="293"/>
            <ac:picMk id="4" creationId="{D7A48EB5-7665-554F-5097-9A68CBD85A06}"/>
          </ac:picMkLst>
        </pc:picChg>
      </pc:sldChg>
      <pc:sldChg chg="delSp modTransition modAnim">
        <pc:chgData name="Elly Anastasiades" userId="73977e1c-e180-4055-ae90-b545994b8f7a" providerId="ADAL" clId="{5A444AF0-520D-0F4E-8E78-342C70DF1247}" dt="2024-06-03T17:54:28.297" v="37"/>
        <pc:sldMkLst>
          <pc:docMk/>
          <pc:sldMk cId="2474066315" sldId="295"/>
        </pc:sldMkLst>
        <pc:picChg chg="del">
          <ac:chgData name="Elly Anastasiades" userId="73977e1c-e180-4055-ae90-b545994b8f7a" providerId="ADAL" clId="{5A444AF0-520D-0F4E-8E78-342C70DF1247}" dt="2024-06-03T17:54:28.297" v="37"/>
          <ac:picMkLst>
            <pc:docMk/>
            <pc:sldMk cId="2474066315" sldId="295"/>
            <ac:picMk id="4" creationId="{F4B58523-3E3D-4B2E-9C8F-81E5E2237C41}"/>
          </ac:picMkLst>
        </pc:picChg>
      </pc:sldChg>
      <pc:sldChg chg="delSp modTransition modAnim">
        <pc:chgData name="Elly Anastasiades" userId="73977e1c-e180-4055-ae90-b545994b8f7a" providerId="ADAL" clId="{5A444AF0-520D-0F4E-8E78-342C70DF1247}" dt="2024-06-03T17:54:07.646" v="14"/>
        <pc:sldMkLst>
          <pc:docMk/>
          <pc:sldMk cId="245312127" sldId="298"/>
        </pc:sldMkLst>
        <pc:picChg chg="del">
          <ac:chgData name="Elly Anastasiades" userId="73977e1c-e180-4055-ae90-b545994b8f7a" providerId="ADAL" clId="{5A444AF0-520D-0F4E-8E78-342C70DF1247}" dt="2024-06-03T17:54:07.646" v="14"/>
          <ac:picMkLst>
            <pc:docMk/>
            <pc:sldMk cId="245312127" sldId="298"/>
            <ac:picMk id="4" creationId="{DFCFD72A-D56C-F333-3CF4-14A8F47361B1}"/>
          </ac:picMkLst>
        </pc:picChg>
      </pc:sldChg>
      <pc:sldChg chg="delSp modTransition modAnim">
        <pc:chgData name="Elly Anastasiades" userId="73977e1c-e180-4055-ae90-b545994b8f7a" providerId="ADAL" clId="{5A444AF0-520D-0F4E-8E78-342C70DF1247}" dt="2024-06-03T17:54:14.046" v="21"/>
        <pc:sldMkLst>
          <pc:docMk/>
          <pc:sldMk cId="3027530592" sldId="299"/>
        </pc:sldMkLst>
        <pc:picChg chg="del">
          <ac:chgData name="Elly Anastasiades" userId="73977e1c-e180-4055-ae90-b545994b8f7a" providerId="ADAL" clId="{5A444AF0-520D-0F4E-8E78-342C70DF1247}" dt="2024-06-03T17:54:14.046" v="21"/>
          <ac:picMkLst>
            <pc:docMk/>
            <pc:sldMk cId="3027530592" sldId="299"/>
            <ac:picMk id="4" creationId="{8F35C425-9479-8FAC-AB56-AEBD08BD2991}"/>
          </ac:picMkLst>
        </pc:picChg>
      </pc:sldChg>
      <pc:sldChg chg="delSp modTransition modAnim">
        <pc:chgData name="Elly Anastasiades" userId="73977e1c-e180-4055-ae90-b545994b8f7a" providerId="ADAL" clId="{5A444AF0-520D-0F4E-8E78-342C70DF1247}" dt="2024-06-03T17:54:08.562" v="15"/>
        <pc:sldMkLst>
          <pc:docMk/>
          <pc:sldMk cId="3196286123" sldId="300"/>
        </pc:sldMkLst>
        <pc:picChg chg="del">
          <ac:chgData name="Elly Anastasiades" userId="73977e1c-e180-4055-ae90-b545994b8f7a" providerId="ADAL" clId="{5A444AF0-520D-0F4E-8E78-342C70DF1247}" dt="2024-06-03T17:54:08.562" v="15"/>
          <ac:picMkLst>
            <pc:docMk/>
            <pc:sldMk cId="3196286123" sldId="300"/>
            <ac:picMk id="4" creationId="{5F56A890-4E25-8F35-97DA-703A433F6D90}"/>
          </ac:picMkLst>
        </pc:picChg>
      </pc:sldChg>
      <pc:sldChg chg="delSp modTransition modAnim">
        <pc:chgData name="Elly Anastasiades" userId="73977e1c-e180-4055-ae90-b545994b8f7a" providerId="ADAL" clId="{5A444AF0-520D-0F4E-8E78-342C70DF1247}" dt="2024-06-03T17:54:31.037" v="40"/>
        <pc:sldMkLst>
          <pc:docMk/>
          <pc:sldMk cId="3235473504" sldId="301"/>
        </pc:sldMkLst>
        <pc:picChg chg="del">
          <ac:chgData name="Elly Anastasiades" userId="73977e1c-e180-4055-ae90-b545994b8f7a" providerId="ADAL" clId="{5A444AF0-520D-0F4E-8E78-342C70DF1247}" dt="2024-06-03T17:54:31.037" v="40"/>
          <ac:picMkLst>
            <pc:docMk/>
            <pc:sldMk cId="3235473504" sldId="301"/>
            <ac:picMk id="3" creationId="{37BDB98E-FAEA-6F2A-E304-D59E59A3C418}"/>
          </ac:picMkLst>
        </pc:picChg>
      </pc:sldChg>
      <pc:sldChg chg="delSp modTransition modAnim">
        <pc:chgData name="Elly Anastasiades" userId="73977e1c-e180-4055-ae90-b545994b8f7a" providerId="ADAL" clId="{5A444AF0-520D-0F4E-8E78-342C70DF1247}" dt="2024-06-03T17:54:16.741" v="24"/>
        <pc:sldMkLst>
          <pc:docMk/>
          <pc:sldMk cId="48800010" sldId="302"/>
        </pc:sldMkLst>
        <pc:picChg chg="del">
          <ac:chgData name="Elly Anastasiades" userId="73977e1c-e180-4055-ae90-b545994b8f7a" providerId="ADAL" clId="{5A444AF0-520D-0F4E-8E78-342C70DF1247}" dt="2024-06-03T17:54:16.741" v="24"/>
          <ac:picMkLst>
            <pc:docMk/>
            <pc:sldMk cId="48800010" sldId="302"/>
            <ac:picMk id="3" creationId="{3C0F313A-BF52-9D3A-B2CF-5FB77811794B}"/>
          </ac:picMkLst>
        </pc:picChg>
      </pc:sldChg>
      <pc:sldChg chg="delSp modTransition modAnim">
        <pc:chgData name="Elly Anastasiades" userId="73977e1c-e180-4055-ae90-b545994b8f7a" providerId="ADAL" clId="{5A444AF0-520D-0F4E-8E78-342C70DF1247}" dt="2024-06-03T17:54:31.887" v="41"/>
        <pc:sldMkLst>
          <pc:docMk/>
          <pc:sldMk cId="358424456" sldId="303"/>
        </pc:sldMkLst>
        <pc:picChg chg="del">
          <ac:chgData name="Elly Anastasiades" userId="73977e1c-e180-4055-ae90-b545994b8f7a" providerId="ADAL" clId="{5A444AF0-520D-0F4E-8E78-342C70DF1247}" dt="2024-06-03T17:54:31.887" v="41"/>
          <ac:picMkLst>
            <pc:docMk/>
            <pc:sldMk cId="358424456" sldId="303"/>
            <ac:picMk id="4" creationId="{011446BD-C52A-1DEA-D808-BB294185B86D}"/>
          </ac:picMkLst>
        </pc:picChg>
      </pc:sldChg>
      <pc:sldChg chg="delSp modTransition modAnim">
        <pc:chgData name="Elly Anastasiades" userId="73977e1c-e180-4055-ae90-b545994b8f7a" providerId="ADAL" clId="{5A444AF0-520D-0F4E-8E78-342C70DF1247}" dt="2024-06-03T17:54:32.840" v="42"/>
        <pc:sldMkLst>
          <pc:docMk/>
          <pc:sldMk cId="289779496" sldId="304"/>
        </pc:sldMkLst>
        <pc:picChg chg="del">
          <ac:chgData name="Elly Anastasiades" userId="73977e1c-e180-4055-ae90-b545994b8f7a" providerId="ADAL" clId="{5A444AF0-520D-0F4E-8E78-342C70DF1247}" dt="2024-06-03T17:54:32.840" v="42"/>
          <ac:picMkLst>
            <pc:docMk/>
            <pc:sldMk cId="289779496" sldId="304"/>
            <ac:picMk id="4" creationId="{BD08B500-7E50-058B-9097-B2401482D008}"/>
          </ac:picMkLst>
        </pc:picChg>
      </pc:sldChg>
      <pc:sldChg chg="delSp modTransition modAnim">
        <pc:chgData name="Elly Anastasiades" userId="73977e1c-e180-4055-ae90-b545994b8f7a" providerId="ADAL" clId="{5A444AF0-520D-0F4E-8E78-342C70DF1247}" dt="2024-06-03T17:54:33.699" v="43"/>
        <pc:sldMkLst>
          <pc:docMk/>
          <pc:sldMk cId="468591974" sldId="305"/>
        </pc:sldMkLst>
        <pc:picChg chg="del">
          <ac:chgData name="Elly Anastasiades" userId="73977e1c-e180-4055-ae90-b545994b8f7a" providerId="ADAL" clId="{5A444AF0-520D-0F4E-8E78-342C70DF1247}" dt="2024-06-03T17:54:33.699" v="43"/>
          <ac:picMkLst>
            <pc:docMk/>
            <pc:sldMk cId="468591974" sldId="305"/>
            <ac:picMk id="4" creationId="{AFFDEEBB-4BCE-495B-FA2C-D356C174C6A6}"/>
          </ac:picMkLst>
        </pc:picChg>
      </pc:sldChg>
      <pc:sldChg chg="delSp modTransition modAnim">
        <pc:chgData name="Elly Anastasiades" userId="73977e1c-e180-4055-ae90-b545994b8f7a" providerId="ADAL" clId="{5A444AF0-520D-0F4E-8E78-342C70DF1247}" dt="2024-06-03T17:54:34.502" v="44"/>
        <pc:sldMkLst>
          <pc:docMk/>
          <pc:sldMk cId="564813119" sldId="306"/>
        </pc:sldMkLst>
        <pc:picChg chg="del">
          <ac:chgData name="Elly Anastasiades" userId="73977e1c-e180-4055-ae90-b545994b8f7a" providerId="ADAL" clId="{5A444AF0-520D-0F4E-8E78-342C70DF1247}" dt="2024-06-03T17:54:34.502" v="44"/>
          <ac:picMkLst>
            <pc:docMk/>
            <pc:sldMk cId="564813119" sldId="306"/>
            <ac:picMk id="4" creationId="{2401AAF4-3C53-87D3-79B8-F5D29F88A796}"/>
          </ac:picMkLst>
        </pc:picChg>
      </pc:sldChg>
      <pc:sldChg chg="delSp modTransition modAnim">
        <pc:chgData name="Elly Anastasiades" userId="73977e1c-e180-4055-ae90-b545994b8f7a" providerId="ADAL" clId="{5A444AF0-520D-0F4E-8E78-342C70DF1247}" dt="2024-06-03T17:54:35.408" v="45"/>
        <pc:sldMkLst>
          <pc:docMk/>
          <pc:sldMk cId="4085844815" sldId="307"/>
        </pc:sldMkLst>
        <pc:picChg chg="del">
          <ac:chgData name="Elly Anastasiades" userId="73977e1c-e180-4055-ae90-b545994b8f7a" providerId="ADAL" clId="{5A444AF0-520D-0F4E-8E78-342C70DF1247}" dt="2024-06-03T17:54:35.408" v="45"/>
          <ac:picMkLst>
            <pc:docMk/>
            <pc:sldMk cId="4085844815" sldId="307"/>
            <ac:picMk id="4" creationId="{4DD446BE-5249-CC3E-51E9-033F60A36E53}"/>
          </ac:picMkLst>
        </pc:picChg>
      </pc:sldChg>
      <pc:sldChg chg="delSp modTransition modAnim">
        <pc:chgData name="Elly Anastasiades" userId="73977e1c-e180-4055-ae90-b545994b8f7a" providerId="ADAL" clId="{5A444AF0-520D-0F4E-8E78-342C70DF1247}" dt="2024-06-03T17:54:17.599" v="25"/>
        <pc:sldMkLst>
          <pc:docMk/>
          <pc:sldMk cId="1188353086" sldId="308"/>
        </pc:sldMkLst>
        <pc:picChg chg="del">
          <ac:chgData name="Elly Anastasiades" userId="73977e1c-e180-4055-ae90-b545994b8f7a" providerId="ADAL" clId="{5A444AF0-520D-0F4E-8E78-342C70DF1247}" dt="2024-06-03T17:54:17.599" v="25"/>
          <ac:picMkLst>
            <pc:docMk/>
            <pc:sldMk cId="1188353086" sldId="308"/>
            <ac:picMk id="3" creationId="{109775BE-3B78-F6F2-A6CA-4C36A7D22452}"/>
          </ac:picMkLst>
        </pc:picChg>
      </pc:sldChg>
      <pc:sldChg chg="delSp modTransition modAnim">
        <pc:chgData name="Elly Anastasiades" userId="73977e1c-e180-4055-ae90-b545994b8f7a" providerId="ADAL" clId="{5A444AF0-520D-0F4E-8E78-342C70DF1247}" dt="2024-06-03T17:54:18.525" v="26"/>
        <pc:sldMkLst>
          <pc:docMk/>
          <pc:sldMk cId="3201364491" sldId="309"/>
        </pc:sldMkLst>
        <pc:picChg chg="del">
          <ac:chgData name="Elly Anastasiades" userId="73977e1c-e180-4055-ae90-b545994b8f7a" providerId="ADAL" clId="{5A444AF0-520D-0F4E-8E78-342C70DF1247}" dt="2024-06-03T17:54:18.525" v="26"/>
          <ac:picMkLst>
            <pc:docMk/>
            <pc:sldMk cId="3201364491" sldId="309"/>
            <ac:picMk id="3" creationId="{057615DD-9AE5-26D8-16CF-A62A95DA1F6F}"/>
          </ac:picMkLst>
        </pc:picChg>
      </pc:sldChg>
      <pc:sldChg chg="delSp modTransition modAnim">
        <pc:chgData name="Elly Anastasiades" userId="73977e1c-e180-4055-ae90-b545994b8f7a" providerId="ADAL" clId="{5A444AF0-520D-0F4E-8E78-342C70DF1247}" dt="2024-06-03T17:54:19.439" v="27"/>
        <pc:sldMkLst>
          <pc:docMk/>
          <pc:sldMk cId="4176032473" sldId="310"/>
        </pc:sldMkLst>
        <pc:picChg chg="del">
          <ac:chgData name="Elly Anastasiades" userId="73977e1c-e180-4055-ae90-b545994b8f7a" providerId="ADAL" clId="{5A444AF0-520D-0F4E-8E78-342C70DF1247}" dt="2024-06-03T17:54:19.439" v="27"/>
          <ac:picMkLst>
            <pc:docMk/>
            <pc:sldMk cId="4176032473" sldId="310"/>
            <ac:picMk id="3" creationId="{6CB4DB2B-6750-0C85-4AB7-646769AB5E83}"/>
          </ac:picMkLst>
        </pc:picChg>
      </pc:sldChg>
      <pc:sldChg chg="delSp modTransition modAnim">
        <pc:chgData name="Elly Anastasiades" userId="73977e1c-e180-4055-ae90-b545994b8f7a" providerId="ADAL" clId="{5A444AF0-520D-0F4E-8E78-342C70DF1247}" dt="2024-06-03T17:54:21.199" v="29"/>
        <pc:sldMkLst>
          <pc:docMk/>
          <pc:sldMk cId="2265489145" sldId="311"/>
        </pc:sldMkLst>
        <pc:picChg chg="del">
          <ac:chgData name="Elly Anastasiades" userId="73977e1c-e180-4055-ae90-b545994b8f7a" providerId="ADAL" clId="{5A444AF0-520D-0F4E-8E78-342C70DF1247}" dt="2024-06-03T17:54:21.199" v="29"/>
          <ac:picMkLst>
            <pc:docMk/>
            <pc:sldMk cId="2265489145" sldId="311"/>
            <ac:picMk id="4" creationId="{258269A9-5BD6-AE9C-7F1B-CFAD38B120FD}"/>
          </ac:picMkLst>
        </pc:picChg>
      </pc:sldChg>
      <pc:sldChg chg="delSp modTransition modAnim">
        <pc:chgData name="Elly Anastasiades" userId="73977e1c-e180-4055-ae90-b545994b8f7a" providerId="ADAL" clId="{5A444AF0-520D-0F4E-8E78-342C70DF1247}" dt="2024-06-03T17:54:22.032" v="30"/>
        <pc:sldMkLst>
          <pc:docMk/>
          <pc:sldMk cId="2310891513" sldId="312"/>
        </pc:sldMkLst>
        <pc:picChg chg="del">
          <ac:chgData name="Elly Anastasiades" userId="73977e1c-e180-4055-ae90-b545994b8f7a" providerId="ADAL" clId="{5A444AF0-520D-0F4E-8E78-342C70DF1247}" dt="2024-06-03T17:54:22.032" v="30"/>
          <ac:picMkLst>
            <pc:docMk/>
            <pc:sldMk cId="2310891513" sldId="312"/>
            <ac:picMk id="5" creationId="{FBD719D6-859F-DB2C-233B-B97CDFF34CEA}"/>
          </ac:picMkLst>
        </pc:picChg>
      </pc:sldChg>
      <pc:sldChg chg="delSp modTransition modAnim">
        <pc:chgData name="Elly Anastasiades" userId="73977e1c-e180-4055-ae90-b545994b8f7a" providerId="ADAL" clId="{5A444AF0-520D-0F4E-8E78-342C70DF1247}" dt="2024-06-03T17:54:29.166" v="38"/>
        <pc:sldMkLst>
          <pc:docMk/>
          <pc:sldMk cId="856641083" sldId="313"/>
        </pc:sldMkLst>
        <pc:picChg chg="del">
          <ac:chgData name="Elly Anastasiades" userId="73977e1c-e180-4055-ae90-b545994b8f7a" providerId="ADAL" clId="{5A444AF0-520D-0F4E-8E78-342C70DF1247}" dt="2024-06-03T17:54:29.166" v="38"/>
          <ac:picMkLst>
            <pc:docMk/>
            <pc:sldMk cId="856641083" sldId="313"/>
            <ac:picMk id="6" creationId="{F3ED548E-ABEA-D0D2-2AE7-356DE44874B6}"/>
          </ac:picMkLst>
        </pc:picChg>
      </pc:sldChg>
      <pc:sldChg chg="delSp modTransition modAnim">
        <pc:chgData name="Elly Anastasiades" userId="73977e1c-e180-4055-ae90-b545994b8f7a" providerId="ADAL" clId="{5A444AF0-520D-0F4E-8E78-342C70DF1247}" dt="2024-06-03T17:54:36.408" v="46"/>
        <pc:sldMkLst>
          <pc:docMk/>
          <pc:sldMk cId="2498887866" sldId="314"/>
        </pc:sldMkLst>
        <pc:picChg chg="del">
          <ac:chgData name="Elly Anastasiades" userId="73977e1c-e180-4055-ae90-b545994b8f7a" providerId="ADAL" clId="{5A444AF0-520D-0F4E-8E78-342C70DF1247}" dt="2024-06-03T17:54:36.408" v="46"/>
          <ac:picMkLst>
            <pc:docMk/>
            <pc:sldMk cId="2498887866" sldId="314"/>
            <ac:picMk id="6" creationId="{115581C9-5F16-E5FA-F7F5-9DD77D54045F}"/>
          </ac:picMkLst>
        </pc:picChg>
      </pc:sldChg>
    </pc:docChg>
  </pc:docChgLst>
  <pc:docChgLst>
    <pc:chgData name="Elly Anastasiades" userId="73977e1c-e180-4055-ae90-b545994b8f7a" providerId="ADAL" clId="{23664766-0501-A44A-A220-0291BD155BB3}"/>
    <pc:docChg chg="undo custSel addSld delSld modSld sldOrd">
      <pc:chgData name="Elly Anastasiades" userId="73977e1c-e180-4055-ae90-b545994b8f7a" providerId="ADAL" clId="{23664766-0501-A44A-A220-0291BD155BB3}" dt="2023-11-03T11:20:37.457" v="3893" actId="1076"/>
      <pc:docMkLst>
        <pc:docMk/>
      </pc:docMkLst>
      <pc:sldChg chg="addSp modSp mod">
        <pc:chgData name="Elly Anastasiades" userId="73977e1c-e180-4055-ae90-b545994b8f7a" providerId="ADAL" clId="{23664766-0501-A44A-A220-0291BD155BB3}" dt="2023-11-03T10:01:24.479" v="3100"/>
        <pc:sldMkLst>
          <pc:docMk/>
          <pc:sldMk cId="1161591771" sldId="256"/>
        </pc:sldMkLst>
        <pc:spChg chg="mod">
          <ac:chgData name="Elly Anastasiades" userId="73977e1c-e180-4055-ae90-b545994b8f7a" providerId="ADAL" clId="{23664766-0501-A44A-A220-0291BD155BB3}" dt="2023-11-01T20:06:08.277" v="60" actId="14100"/>
          <ac:spMkLst>
            <pc:docMk/>
            <pc:sldMk cId="1161591771" sldId="256"/>
            <ac:spMk id="2" creationId="{A2DF4CEB-918A-0472-B6E4-4689B9CD397B}"/>
          </ac:spMkLst>
        </pc:spChg>
        <pc:picChg chg="add mod">
          <ac:chgData name="Elly Anastasiades" userId="73977e1c-e180-4055-ae90-b545994b8f7a" providerId="ADAL" clId="{23664766-0501-A44A-A220-0291BD155BB3}" dt="2023-11-03T10:01:24.479" v="3100"/>
          <ac:picMkLst>
            <pc:docMk/>
            <pc:sldMk cId="1161591771" sldId="256"/>
            <ac:picMk id="4" creationId="{DF1FC3D4-57CE-48E7-A868-DF76022AD0B3}"/>
          </ac:picMkLst>
        </pc:picChg>
      </pc:sldChg>
      <pc:sldChg chg="addSp delSp modSp mod modTransition modAnim">
        <pc:chgData name="Elly Anastasiades" userId="73977e1c-e180-4055-ae90-b545994b8f7a" providerId="ADAL" clId="{23664766-0501-A44A-A220-0291BD155BB3}" dt="2023-11-03T10:09:01.661" v="3131"/>
        <pc:sldMkLst>
          <pc:docMk/>
          <pc:sldMk cId="3095192600" sldId="257"/>
        </pc:sldMkLst>
        <pc:spChg chg="mod">
          <ac:chgData name="Elly Anastasiades" userId="73977e1c-e180-4055-ae90-b545994b8f7a" providerId="ADAL" clId="{23664766-0501-A44A-A220-0291BD155BB3}" dt="2023-11-03T10:04:31.115" v="3130" actId="20577"/>
          <ac:spMkLst>
            <pc:docMk/>
            <pc:sldMk cId="3095192600" sldId="257"/>
            <ac:spMk id="3" creationId="{955EAADD-A301-109F-8EFC-1CA571189100}"/>
          </ac:spMkLst>
        </pc:spChg>
        <pc:picChg chg="add del mod">
          <ac:chgData name="Elly Anastasiades" userId="73977e1c-e180-4055-ae90-b545994b8f7a" providerId="ADAL" clId="{23664766-0501-A44A-A220-0291BD155BB3}" dt="2023-11-03T10:01:29.275" v="3101"/>
          <ac:picMkLst>
            <pc:docMk/>
            <pc:sldMk cId="3095192600" sldId="257"/>
            <ac:picMk id="4" creationId="{1D94F38E-2257-79DA-BE86-44BF7683B79D}"/>
          </ac:picMkLst>
        </pc:picChg>
        <pc:picChg chg="add mod">
          <ac:chgData name="Elly Anastasiades" userId="73977e1c-e180-4055-ae90-b545994b8f7a" providerId="ADAL" clId="{23664766-0501-A44A-A220-0291BD155BB3}" dt="2023-11-03T10:09:01.661" v="3131"/>
          <ac:picMkLst>
            <pc:docMk/>
            <pc:sldMk cId="3095192600" sldId="257"/>
            <ac:picMk id="5" creationId="{3BB48ECA-D388-F3FB-B645-9496ABFD4078}"/>
          </ac:picMkLst>
        </pc:picChg>
      </pc:sldChg>
      <pc:sldChg chg="addSp modSp mod">
        <pc:chgData name="Elly Anastasiades" userId="73977e1c-e180-4055-ae90-b545994b8f7a" providerId="ADAL" clId="{23664766-0501-A44A-A220-0291BD155BB3}" dt="2023-11-03T10:09:01.661" v="3131"/>
        <pc:sldMkLst>
          <pc:docMk/>
          <pc:sldMk cId="2385340137" sldId="258"/>
        </pc:sldMkLst>
        <pc:spChg chg="mod">
          <ac:chgData name="Elly Anastasiades" userId="73977e1c-e180-4055-ae90-b545994b8f7a" providerId="ADAL" clId="{23664766-0501-A44A-A220-0291BD155BB3}" dt="2023-11-01T19:47:34.466" v="0" actId="207"/>
          <ac:spMkLst>
            <pc:docMk/>
            <pc:sldMk cId="2385340137" sldId="258"/>
            <ac:spMk id="6" creationId="{2B90208B-2872-C35F-4734-DBF78F2EB065}"/>
          </ac:spMkLst>
        </pc:spChg>
        <pc:picChg chg="add mod">
          <ac:chgData name="Elly Anastasiades" userId="73977e1c-e180-4055-ae90-b545994b8f7a" providerId="ADAL" clId="{23664766-0501-A44A-A220-0291BD155BB3}" dt="2023-11-03T10:09:01.661" v="3131"/>
          <ac:picMkLst>
            <pc:docMk/>
            <pc:sldMk cId="2385340137" sldId="258"/>
            <ac:picMk id="3" creationId="{202CABC8-5810-79AB-8245-A112C13D172B}"/>
          </ac:picMkLst>
        </pc:picChg>
      </pc:sldChg>
      <pc:sldChg chg="addSp modSp mod">
        <pc:chgData name="Elly Anastasiades" userId="73977e1c-e180-4055-ae90-b545994b8f7a" providerId="ADAL" clId="{23664766-0501-A44A-A220-0291BD155BB3}" dt="2023-11-03T10:09:01.661" v="3131"/>
        <pc:sldMkLst>
          <pc:docMk/>
          <pc:sldMk cId="212532661" sldId="259"/>
        </pc:sldMkLst>
        <pc:spChg chg="mod">
          <ac:chgData name="Elly Anastasiades" userId="73977e1c-e180-4055-ae90-b545994b8f7a" providerId="ADAL" clId="{23664766-0501-A44A-A220-0291BD155BB3}" dt="2023-11-01T19:47:43.241" v="1" actId="207"/>
          <ac:spMkLst>
            <pc:docMk/>
            <pc:sldMk cId="212532661" sldId="259"/>
            <ac:spMk id="5" creationId="{2935EC4E-C4FE-FB09-0CEC-6DECD5772CCE}"/>
          </ac:spMkLst>
        </pc:spChg>
        <pc:picChg chg="add mod">
          <ac:chgData name="Elly Anastasiades" userId="73977e1c-e180-4055-ae90-b545994b8f7a" providerId="ADAL" clId="{23664766-0501-A44A-A220-0291BD155BB3}" dt="2023-11-03T10:09:01.661" v="3131"/>
          <ac:picMkLst>
            <pc:docMk/>
            <pc:sldMk cId="212532661" sldId="259"/>
            <ac:picMk id="3" creationId="{223593A1-D8A9-48E6-E09B-22D396EC1707}"/>
          </ac:picMkLst>
        </pc:picChg>
      </pc:sldChg>
      <pc:sldChg chg="del">
        <pc:chgData name="Elly Anastasiades" userId="73977e1c-e180-4055-ae90-b545994b8f7a" providerId="ADAL" clId="{23664766-0501-A44A-A220-0291BD155BB3}" dt="2023-11-03T06:44:20.588" v="2479" actId="2696"/>
        <pc:sldMkLst>
          <pc:docMk/>
          <pc:sldMk cId="422776165" sldId="260"/>
        </pc:sldMkLst>
      </pc:sldChg>
      <pc:sldChg chg="modSp add del mod">
        <pc:chgData name="Elly Anastasiades" userId="73977e1c-e180-4055-ae90-b545994b8f7a" providerId="ADAL" clId="{23664766-0501-A44A-A220-0291BD155BB3}" dt="2023-11-03T11:12:43.107" v="3681" actId="2696"/>
        <pc:sldMkLst>
          <pc:docMk/>
          <pc:sldMk cId="3608452606" sldId="261"/>
        </pc:sldMkLst>
        <pc:spChg chg="mod">
          <ac:chgData name="Elly Anastasiades" userId="73977e1c-e180-4055-ae90-b545994b8f7a" providerId="ADAL" clId="{23664766-0501-A44A-A220-0291BD155BB3}" dt="2023-11-03T11:12:41.322" v="3680" actId="20577"/>
          <ac:spMkLst>
            <pc:docMk/>
            <pc:sldMk cId="3608452606" sldId="261"/>
            <ac:spMk id="3" creationId="{EBD3CB80-4AEF-BE28-DD54-F490F01DA5FE}"/>
          </ac:spMkLst>
        </pc:spChg>
      </pc:sldChg>
      <pc:sldChg chg="addSp delSp modSp del mod">
        <pc:chgData name="Elly Anastasiades" userId="73977e1c-e180-4055-ae90-b545994b8f7a" providerId="ADAL" clId="{23664766-0501-A44A-A220-0291BD155BB3}" dt="2023-11-03T11:12:06.032" v="3672" actId="2696"/>
        <pc:sldMkLst>
          <pc:docMk/>
          <pc:sldMk cId="1028659534" sldId="262"/>
        </pc:sldMkLst>
        <pc:spChg chg="mod">
          <ac:chgData name="Elly Anastasiades" userId="73977e1c-e180-4055-ae90-b545994b8f7a" providerId="ADAL" clId="{23664766-0501-A44A-A220-0291BD155BB3}" dt="2023-11-01T20:41:08.319" v="451" actId="20577"/>
          <ac:spMkLst>
            <pc:docMk/>
            <pc:sldMk cId="1028659534" sldId="262"/>
            <ac:spMk id="3" creationId="{6A4D99DE-193D-AEAF-A352-8677F73763DD}"/>
          </ac:spMkLst>
        </pc:spChg>
        <pc:picChg chg="add del">
          <ac:chgData name="Elly Anastasiades" userId="73977e1c-e180-4055-ae90-b545994b8f7a" providerId="ADAL" clId="{23664766-0501-A44A-A220-0291BD155BB3}" dt="2023-11-01T20:40:39" v="450" actId="478"/>
          <ac:picMkLst>
            <pc:docMk/>
            <pc:sldMk cId="1028659534" sldId="262"/>
            <ac:picMk id="3073" creationId="{AB632A18-CF76-D88A-67ED-F791312DC4F6}"/>
          </ac:picMkLst>
        </pc:picChg>
        <pc:picChg chg="add del">
          <ac:chgData name="Elly Anastasiades" userId="73977e1c-e180-4055-ae90-b545994b8f7a" providerId="ADAL" clId="{23664766-0501-A44A-A220-0291BD155BB3}" dt="2023-11-01T20:40:39" v="450" actId="478"/>
          <ac:picMkLst>
            <pc:docMk/>
            <pc:sldMk cId="1028659534" sldId="262"/>
            <ac:picMk id="3074" creationId="{C2304D34-FE0C-1C64-9C03-5F05716D6849}"/>
          </ac:picMkLst>
        </pc:picChg>
        <pc:picChg chg="add del">
          <ac:chgData name="Elly Anastasiades" userId="73977e1c-e180-4055-ae90-b545994b8f7a" providerId="ADAL" clId="{23664766-0501-A44A-A220-0291BD155BB3}" dt="2023-11-01T20:40:39" v="450" actId="478"/>
          <ac:picMkLst>
            <pc:docMk/>
            <pc:sldMk cId="1028659534" sldId="262"/>
            <ac:picMk id="3075" creationId="{AFE6EDB7-75A9-4CCA-C1CF-A04A312307A2}"/>
          </ac:picMkLst>
        </pc:picChg>
        <pc:picChg chg="add del">
          <ac:chgData name="Elly Anastasiades" userId="73977e1c-e180-4055-ae90-b545994b8f7a" providerId="ADAL" clId="{23664766-0501-A44A-A220-0291BD155BB3}" dt="2023-11-01T20:40:39" v="450" actId="478"/>
          <ac:picMkLst>
            <pc:docMk/>
            <pc:sldMk cId="1028659534" sldId="262"/>
            <ac:picMk id="3076" creationId="{DDAE0974-9A92-231F-75BF-46B251EF4BAA}"/>
          </ac:picMkLst>
        </pc:picChg>
        <pc:picChg chg="add del">
          <ac:chgData name="Elly Anastasiades" userId="73977e1c-e180-4055-ae90-b545994b8f7a" providerId="ADAL" clId="{23664766-0501-A44A-A220-0291BD155BB3}" dt="2023-11-01T20:40:39" v="450" actId="478"/>
          <ac:picMkLst>
            <pc:docMk/>
            <pc:sldMk cId="1028659534" sldId="262"/>
            <ac:picMk id="3077" creationId="{4030AC77-FBAE-E24D-34B1-D020A54A55A3}"/>
          </ac:picMkLst>
        </pc:picChg>
        <pc:picChg chg="add del">
          <ac:chgData name="Elly Anastasiades" userId="73977e1c-e180-4055-ae90-b545994b8f7a" providerId="ADAL" clId="{23664766-0501-A44A-A220-0291BD155BB3}" dt="2023-11-01T20:40:39" v="450" actId="478"/>
          <ac:picMkLst>
            <pc:docMk/>
            <pc:sldMk cId="1028659534" sldId="262"/>
            <ac:picMk id="3078" creationId="{B7D3AED2-03D7-FDC9-0B36-EBE7C98B0CB7}"/>
          </ac:picMkLst>
        </pc:picChg>
        <pc:picChg chg="add del">
          <ac:chgData name="Elly Anastasiades" userId="73977e1c-e180-4055-ae90-b545994b8f7a" providerId="ADAL" clId="{23664766-0501-A44A-A220-0291BD155BB3}" dt="2023-11-01T20:40:39" v="450" actId="478"/>
          <ac:picMkLst>
            <pc:docMk/>
            <pc:sldMk cId="1028659534" sldId="262"/>
            <ac:picMk id="3079" creationId="{38D3A6A5-C509-D7F6-C4C4-ABCA46A9CA92}"/>
          </ac:picMkLst>
        </pc:picChg>
        <pc:picChg chg="add del">
          <ac:chgData name="Elly Anastasiades" userId="73977e1c-e180-4055-ae90-b545994b8f7a" providerId="ADAL" clId="{23664766-0501-A44A-A220-0291BD155BB3}" dt="2023-11-01T20:40:39" v="450" actId="478"/>
          <ac:picMkLst>
            <pc:docMk/>
            <pc:sldMk cId="1028659534" sldId="262"/>
            <ac:picMk id="3080" creationId="{6E3F9E75-06C3-D4FE-1BAC-89D2803594B3}"/>
          </ac:picMkLst>
        </pc:picChg>
        <pc:picChg chg="add del">
          <ac:chgData name="Elly Anastasiades" userId="73977e1c-e180-4055-ae90-b545994b8f7a" providerId="ADAL" clId="{23664766-0501-A44A-A220-0291BD155BB3}" dt="2023-11-01T20:40:39" v="450" actId="478"/>
          <ac:picMkLst>
            <pc:docMk/>
            <pc:sldMk cId="1028659534" sldId="262"/>
            <ac:picMk id="3081" creationId="{FDD41D15-7243-5FC1-0056-0BD82B30C842}"/>
          </ac:picMkLst>
        </pc:picChg>
        <pc:picChg chg="add del">
          <ac:chgData name="Elly Anastasiades" userId="73977e1c-e180-4055-ae90-b545994b8f7a" providerId="ADAL" clId="{23664766-0501-A44A-A220-0291BD155BB3}" dt="2023-11-01T20:40:39" v="450" actId="478"/>
          <ac:picMkLst>
            <pc:docMk/>
            <pc:sldMk cId="1028659534" sldId="262"/>
            <ac:picMk id="3082" creationId="{A4709B6B-329E-E32F-19ED-0EA385A83B84}"/>
          </ac:picMkLst>
        </pc:picChg>
        <pc:picChg chg="add del">
          <ac:chgData name="Elly Anastasiades" userId="73977e1c-e180-4055-ae90-b545994b8f7a" providerId="ADAL" clId="{23664766-0501-A44A-A220-0291BD155BB3}" dt="2023-11-01T20:40:39" v="450" actId="478"/>
          <ac:picMkLst>
            <pc:docMk/>
            <pc:sldMk cId="1028659534" sldId="262"/>
            <ac:picMk id="3083" creationId="{63B7A7B1-514E-F841-EC1E-EAC1D0F960AF}"/>
          </ac:picMkLst>
        </pc:picChg>
        <pc:picChg chg="add del">
          <ac:chgData name="Elly Anastasiades" userId="73977e1c-e180-4055-ae90-b545994b8f7a" providerId="ADAL" clId="{23664766-0501-A44A-A220-0291BD155BB3}" dt="2023-11-01T20:40:39" v="450" actId="478"/>
          <ac:picMkLst>
            <pc:docMk/>
            <pc:sldMk cId="1028659534" sldId="262"/>
            <ac:picMk id="3084" creationId="{C2C76DAA-CE0E-81A7-9760-9C2A47BA54C2}"/>
          </ac:picMkLst>
        </pc:picChg>
        <pc:picChg chg="add del">
          <ac:chgData name="Elly Anastasiades" userId="73977e1c-e180-4055-ae90-b545994b8f7a" providerId="ADAL" clId="{23664766-0501-A44A-A220-0291BD155BB3}" dt="2023-11-01T20:40:39" v="450" actId="478"/>
          <ac:picMkLst>
            <pc:docMk/>
            <pc:sldMk cId="1028659534" sldId="262"/>
            <ac:picMk id="3085" creationId="{15D3038D-48E2-FA1F-B6AF-2F7A479FD1EC}"/>
          </ac:picMkLst>
        </pc:picChg>
        <pc:picChg chg="add del">
          <ac:chgData name="Elly Anastasiades" userId="73977e1c-e180-4055-ae90-b545994b8f7a" providerId="ADAL" clId="{23664766-0501-A44A-A220-0291BD155BB3}" dt="2023-11-01T20:40:39" v="450" actId="478"/>
          <ac:picMkLst>
            <pc:docMk/>
            <pc:sldMk cId="1028659534" sldId="262"/>
            <ac:picMk id="3086" creationId="{A895CADE-ED73-289E-15FD-A95D59634D47}"/>
          </ac:picMkLst>
        </pc:picChg>
        <pc:picChg chg="add del">
          <ac:chgData name="Elly Anastasiades" userId="73977e1c-e180-4055-ae90-b545994b8f7a" providerId="ADAL" clId="{23664766-0501-A44A-A220-0291BD155BB3}" dt="2023-11-01T20:40:39" v="450" actId="478"/>
          <ac:picMkLst>
            <pc:docMk/>
            <pc:sldMk cId="1028659534" sldId="262"/>
            <ac:picMk id="3087" creationId="{59688DD2-75CD-875B-9548-85DED06BC06F}"/>
          </ac:picMkLst>
        </pc:picChg>
        <pc:picChg chg="add del">
          <ac:chgData name="Elly Anastasiades" userId="73977e1c-e180-4055-ae90-b545994b8f7a" providerId="ADAL" clId="{23664766-0501-A44A-A220-0291BD155BB3}" dt="2023-11-01T20:40:39" v="450" actId="478"/>
          <ac:picMkLst>
            <pc:docMk/>
            <pc:sldMk cId="1028659534" sldId="262"/>
            <ac:picMk id="3088" creationId="{F83C1153-DC8E-2725-D77A-3712E335047E}"/>
          </ac:picMkLst>
        </pc:picChg>
        <pc:picChg chg="add del">
          <ac:chgData name="Elly Anastasiades" userId="73977e1c-e180-4055-ae90-b545994b8f7a" providerId="ADAL" clId="{23664766-0501-A44A-A220-0291BD155BB3}" dt="2023-11-01T20:40:39" v="450" actId="478"/>
          <ac:picMkLst>
            <pc:docMk/>
            <pc:sldMk cId="1028659534" sldId="262"/>
            <ac:picMk id="3089" creationId="{4B9A56E1-85B0-1F5E-053A-E6D280C39E57}"/>
          </ac:picMkLst>
        </pc:picChg>
        <pc:picChg chg="add del">
          <ac:chgData name="Elly Anastasiades" userId="73977e1c-e180-4055-ae90-b545994b8f7a" providerId="ADAL" clId="{23664766-0501-A44A-A220-0291BD155BB3}" dt="2023-11-01T20:40:39" v="450" actId="478"/>
          <ac:picMkLst>
            <pc:docMk/>
            <pc:sldMk cId="1028659534" sldId="262"/>
            <ac:picMk id="3090" creationId="{B5698575-6AA7-FAE8-E9CB-2753C5218127}"/>
          </ac:picMkLst>
        </pc:picChg>
        <pc:picChg chg="add del">
          <ac:chgData name="Elly Anastasiades" userId="73977e1c-e180-4055-ae90-b545994b8f7a" providerId="ADAL" clId="{23664766-0501-A44A-A220-0291BD155BB3}" dt="2023-11-01T20:40:39" v="450" actId="478"/>
          <ac:picMkLst>
            <pc:docMk/>
            <pc:sldMk cId="1028659534" sldId="262"/>
            <ac:picMk id="3091" creationId="{EFF74432-AA93-D991-F2D2-A75FEB719369}"/>
          </ac:picMkLst>
        </pc:picChg>
        <pc:picChg chg="add del">
          <ac:chgData name="Elly Anastasiades" userId="73977e1c-e180-4055-ae90-b545994b8f7a" providerId="ADAL" clId="{23664766-0501-A44A-A220-0291BD155BB3}" dt="2023-11-01T20:40:39" v="450" actId="478"/>
          <ac:picMkLst>
            <pc:docMk/>
            <pc:sldMk cId="1028659534" sldId="262"/>
            <ac:picMk id="3092" creationId="{65E76048-ACC7-5EF1-AD7A-96DCE5AD9FF1}"/>
          </ac:picMkLst>
        </pc:picChg>
        <pc:picChg chg="add del mod">
          <ac:chgData name="Elly Anastasiades" userId="73977e1c-e180-4055-ae90-b545994b8f7a" providerId="ADAL" clId="{23664766-0501-A44A-A220-0291BD155BB3}" dt="2023-11-01T20:40:36.493" v="449" actId="478"/>
          <ac:picMkLst>
            <pc:docMk/>
            <pc:sldMk cId="1028659534" sldId="262"/>
            <ac:picMk id="3093" creationId="{2CBA8810-0A86-C693-94FB-248FABB788E1}"/>
          </ac:picMkLst>
        </pc:picChg>
        <pc:picChg chg="add del">
          <ac:chgData name="Elly Anastasiades" userId="73977e1c-e180-4055-ae90-b545994b8f7a" providerId="ADAL" clId="{23664766-0501-A44A-A220-0291BD155BB3}" dt="2023-11-01T20:40:39" v="450" actId="478"/>
          <ac:picMkLst>
            <pc:docMk/>
            <pc:sldMk cId="1028659534" sldId="262"/>
            <ac:picMk id="3094" creationId="{7C1F1FA3-375A-E5DC-FDD4-A92C7603B6B7}"/>
          </ac:picMkLst>
        </pc:picChg>
        <pc:picChg chg="add del">
          <ac:chgData name="Elly Anastasiades" userId="73977e1c-e180-4055-ae90-b545994b8f7a" providerId="ADAL" clId="{23664766-0501-A44A-A220-0291BD155BB3}" dt="2023-11-01T20:40:39" v="450" actId="478"/>
          <ac:picMkLst>
            <pc:docMk/>
            <pc:sldMk cId="1028659534" sldId="262"/>
            <ac:picMk id="3095" creationId="{65F6DEC4-2058-F6EE-395F-C7F41B1B14E8}"/>
          </ac:picMkLst>
        </pc:picChg>
      </pc:sldChg>
      <pc:sldChg chg="del">
        <pc:chgData name="Elly Anastasiades" userId="73977e1c-e180-4055-ae90-b545994b8f7a" providerId="ADAL" clId="{23664766-0501-A44A-A220-0291BD155BB3}" dt="2023-11-03T06:44:20.588" v="2479" actId="2696"/>
        <pc:sldMkLst>
          <pc:docMk/>
          <pc:sldMk cId="4237618148" sldId="263"/>
        </pc:sldMkLst>
      </pc:sldChg>
      <pc:sldChg chg="modSp mod">
        <pc:chgData name="Elly Anastasiades" userId="73977e1c-e180-4055-ae90-b545994b8f7a" providerId="ADAL" clId="{23664766-0501-A44A-A220-0291BD155BB3}" dt="2023-11-03T11:12:50.897" v="3686" actId="27636"/>
        <pc:sldMkLst>
          <pc:docMk/>
          <pc:sldMk cId="3187985773" sldId="264"/>
        </pc:sldMkLst>
        <pc:spChg chg="mod">
          <ac:chgData name="Elly Anastasiades" userId="73977e1c-e180-4055-ae90-b545994b8f7a" providerId="ADAL" clId="{23664766-0501-A44A-A220-0291BD155BB3}" dt="2023-11-03T11:12:50.897" v="3686" actId="27636"/>
          <ac:spMkLst>
            <pc:docMk/>
            <pc:sldMk cId="3187985773" sldId="264"/>
            <ac:spMk id="3" creationId="{EBD3CB80-4AEF-BE28-DD54-F490F01DA5FE}"/>
          </ac:spMkLst>
        </pc:spChg>
      </pc:sldChg>
      <pc:sldChg chg="del">
        <pc:chgData name="Elly Anastasiades" userId="73977e1c-e180-4055-ae90-b545994b8f7a" providerId="ADAL" clId="{23664766-0501-A44A-A220-0291BD155BB3}" dt="2023-11-03T11:12:36.640" v="3679" actId="2696"/>
        <pc:sldMkLst>
          <pc:docMk/>
          <pc:sldMk cId="4004887811" sldId="265"/>
        </pc:sldMkLst>
      </pc:sldChg>
      <pc:sldChg chg="addSp delSp modSp mod modTransition modAnim modNotesTx">
        <pc:chgData name="Elly Anastasiades" userId="73977e1c-e180-4055-ae90-b545994b8f7a" providerId="ADAL" clId="{23664766-0501-A44A-A220-0291BD155BB3}" dt="2023-11-03T10:17:35.530" v="3619"/>
        <pc:sldMkLst>
          <pc:docMk/>
          <pc:sldMk cId="1095298683" sldId="267"/>
        </pc:sldMkLst>
        <pc:graphicFrameChg chg="mod modGraphic">
          <ac:chgData name="Elly Anastasiades" userId="73977e1c-e180-4055-ae90-b545994b8f7a" providerId="ADAL" clId="{23664766-0501-A44A-A220-0291BD155BB3}" dt="2023-11-01T20:07:36.054" v="90" actId="11530"/>
          <ac:graphicFrameMkLst>
            <pc:docMk/>
            <pc:sldMk cId="1095298683" sldId="267"/>
            <ac:graphicFrameMk id="5" creationId="{C68C1C55-C702-3EBE-22AB-82EB2B145532}"/>
          </ac:graphicFrameMkLst>
        </pc:graphicFrameChg>
        <pc:picChg chg="add del mod">
          <ac:chgData name="Elly Anastasiades" userId="73977e1c-e180-4055-ae90-b545994b8f7a" providerId="ADAL" clId="{23664766-0501-A44A-A220-0291BD155BB3}" dt="2023-11-03T10:13:03.087" v="3154"/>
          <ac:picMkLst>
            <pc:docMk/>
            <pc:sldMk cId="1095298683" sldId="267"/>
            <ac:picMk id="3" creationId="{231F265C-3F93-2AEF-B88E-B2468AB09147}"/>
          </ac:picMkLst>
        </pc:picChg>
        <pc:picChg chg="add del mod">
          <ac:chgData name="Elly Anastasiades" userId="73977e1c-e180-4055-ae90-b545994b8f7a" providerId="ADAL" clId="{23664766-0501-A44A-A220-0291BD155BB3}" dt="2023-11-03T10:13:29.478" v="3156"/>
          <ac:picMkLst>
            <pc:docMk/>
            <pc:sldMk cId="1095298683" sldId="267"/>
            <ac:picMk id="4" creationId="{53781C69-2BCF-411B-483F-A57FEE005728}"/>
          </ac:picMkLst>
        </pc:picChg>
        <pc:picChg chg="add del mod">
          <ac:chgData name="Elly Anastasiades" userId="73977e1c-e180-4055-ae90-b545994b8f7a" providerId="ADAL" clId="{23664766-0501-A44A-A220-0291BD155BB3}" dt="2023-11-03T10:13:44.850" v="3158"/>
          <ac:picMkLst>
            <pc:docMk/>
            <pc:sldMk cId="1095298683" sldId="267"/>
            <ac:picMk id="6" creationId="{D4492585-4B36-D13A-9571-F666133BE066}"/>
          </ac:picMkLst>
        </pc:picChg>
        <pc:picChg chg="add del mod">
          <ac:chgData name="Elly Anastasiades" userId="73977e1c-e180-4055-ae90-b545994b8f7a" providerId="ADAL" clId="{23664766-0501-A44A-A220-0291BD155BB3}" dt="2023-11-03T10:14:04.825" v="3160"/>
          <ac:picMkLst>
            <pc:docMk/>
            <pc:sldMk cId="1095298683" sldId="267"/>
            <ac:picMk id="7" creationId="{68D08686-4FF4-5D88-1086-BCD6C5A8CD73}"/>
          </ac:picMkLst>
        </pc:picChg>
        <pc:picChg chg="add del mod">
          <ac:chgData name="Elly Anastasiades" userId="73977e1c-e180-4055-ae90-b545994b8f7a" providerId="ADAL" clId="{23664766-0501-A44A-A220-0291BD155BB3}" dt="2023-11-03T10:14:31.640" v="3162"/>
          <ac:picMkLst>
            <pc:docMk/>
            <pc:sldMk cId="1095298683" sldId="267"/>
            <ac:picMk id="8" creationId="{9F8A4A0F-76E9-843C-0B94-3826F44A6206}"/>
          </ac:picMkLst>
        </pc:picChg>
        <pc:picChg chg="add mod">
          <ac:chgData name="Elly Anastasiades" userId="73977e1c-e180-4055-ae90-b545994b8f7a" providerId="ADAL" clId="{23664766-0501-A44A-A220-0291BD155BB3}" dt="2023-11-03T10:17:35.530" v="3619"/>
          <ac:picMkLst>
            <pc:docMk/>
            <pc:sldMk cId="1095298683" sldId="267"/>
            <ac:picMk id="9" creationId="{46ECB248-0459-C2F0-11BD-EC9E2CCEF6AE}"/>
          </ac:picMkLst>
        </pc:picChg>
      </pc:sldChg>
      <pc:sldChg chg="addSp delSp modSp mod modTransition modAnim">
        <pc:chgData name="Elly Anastasiades" userId="73977e1c-e180-4055-ae90-b545994b8f7a" providerId="ADAL" clId="{23664766-0501-A44A-A220-0291BD155BB3}" dt="2023-11-03T10:19:56.181" v="3621"/>
        <pc:sldMkLst>
          <pc:docMk/>
          <pc:sldMk cId="3343825325" sldId="268"/>
        </pc:sldMkLst>
        <pc:spChg chg="mod">
          <ac:chgData name="Elly Anastasiades" userId="73977e1c-e180-4055-ae90-b545994b8f7a" providerId="ADAL" clId="{23664766-0501-A44A-A220-0291BD155BB3}" dt="2023-11-01T19:56:08.831" v="10" actId="12"/>
          <ac:spMkLst>
            <pc:docMk/>
            <pc:sldMk cId="3343825325" sldId="268"/>
            <ac:spMk id="3" creationId="{6C26EA43-5CFB-28A0-79C7-7A37BA2C1BB8}"/>
          </ac:spMkLst>
        </pc:spChg>
        <pc:picChg chg="add del mod">
          <ac:chgData name="Elly Anastasiades" userId="73977e1c-e180-4055-ae90-b545994b8f7a" providerId="ADAL" clId="{23664766-0501-A44A-A220-0291BD155BB3}" dt="2023-11-03T10:17:36.059" v="3620"/>
          <ac:picMkLst>
            <pc:docMk/>
            <pc:sldMk cId="3343825325" sldId="268"/>
            <ac:picMk id="2" creationId="{5F875EC7-AE5A-AC01-71A1-C3278D3E5D98}"/>
          </ac:picMkLst>
        </pc:picChg>
        <pc:picChg chg="add mod">
          <ac:chgData name="Elly Anastasiades" userId="73977e1c-e180-4055-ae90-b545994b8f7a" providerId="ADAL" clId="{23664766-0501-A44A-A220-0291BD155BB3}" dt="2023-11-03T10:19:56.181" v="3621"/>
          <ac:picMkLst>
            <pc:docMk/>
            <pc:sldMk cId="3343825325" sldId="268"/>
            <ac:picMk id="4" creationId="{9545D621-A7F5-34A6-E76B-3E94A1BC6381}"/>
          </ac:picMkLst>
        </pc:picChg>
        <pc:picChg chg="add mod">
          <ac:chgData name="Elly Anastasiades" userId="73977e1c-e180-4055-ae90-b545994b8f7a" providerId="ADAL" clId="{23664766-0501-A44A-A220-0291BD155BB3}" dt="2023-11-01T19:55:56.490" v="6" actId="1076"/>
          <ac:picMkLst>
            <pc:docMk/>
            <pc:sldMk cId="3343825325" sldId="268"/>
            <ac:picMk id="1026" creationId="{0EB1EB5A-15AE-65C3-2DF0-8F0720702E08}"/>
          </ac:picMkLst>
        </pc:picChg>
      </pc:sldChg>
      <pc:sldChg chg="addSp modSp">
        <pc:chgData name="Elly Anastasiades" userId="73977e1c-e180-4055-ae90-b545994b8f7a" providerId="ADAL" clId="{23664766-0501-A44A-A220-0291BD155BB3}" dt="2023-11-03T10:19:56.181" v="3621"/>
        <pc:sldMkLst>
          <pc:docMk/>
          <pc:sldMk cId="3046749299" sldId="269"/>
        </pc:sldMkLst>
        <pc:picChg chg="add mod">
          <ac:chgData name="Elly Anastasiades" userId="73977e1c-e180-4055-ae90-b545994b8f7a" providerId="ADAL" clId="{23664766-0501-A44A-A220-0291BD155BB3}" dt="2023-11-03T10:19:56.181" v="3621"/>
          <ac:picMkLst>
            <pc:docMk/>
            <pc:sldMk cId="3046749299" sldId="269"/>
            <ac:picMk id="2" creationId="{64087EDF-CB43-5FD7-5BB3-6D171E4445EB}"/>
          </ac:picMkLst>
        </pc:picChg>
      </pc:sldChg>
      <pc:sldChg chg="addSp modSp mod">
        <pc:chgData name="Elly Anastasiades" userId="73977e1c-e180-4055-ae90-b545994b8f7a" providerId="ADAL" clId="{23664766-0501-A44A-A220-0291BD155BB3}" dt="2023-11-03T10:19:56.181" v="3621"/>
        <pc:sldMkLst>
          <pc:docMk/>
          <pc:sldMk cId="2281229150" sldId="270"/>
        </pc:sldMkLst>
        <pc:spChg chg="mod">
          <ac:chgData name="Elly Anastasiades" userId="73977e1c-e180-4055-ae90-b545994b8f7a" providerId="ADAL" clId="{23664766-0501-A44A-A220-0291BD155BB3}" dt="2023-11-01T19:57:49.391" v="13" actId="207"/>
          <ac:spMkLst>
            <pc:docMk/>
            <pc:sldMk cId="2281229150" sldId="270"/>
            <ac:spMk id="3" creationId="{6C26EA43-5CFB-28A0-79C7-7A37BA2C1BB8}"/>
          </ac:spMkLst>
        </pc:spChg>
        <pc:picChg chg="add mod">
          <ac:chgData name="Elly Anastasiades" userId="73977e1c-e180-4055-ae90-b545994b8f7a" providerId="ADAL" clId="{23664766-0501-A44A-A220-0291BD155BB3}" dt="2023-11-03T10:19:56.181" v="3621"/>
          <ac:picMkLst>
            <pc:docMk/>
            <pc:sldMk cId="2281229150" sldId="270"/>
            <ac:picMk id="2" creationId="{E85196E7-3298-FDB1-2F7C-DA200A083D72}"/>
          </ac:picMkLst>
        </pc:picChg>
      </pc:sldChg>
      <pc:sldChg chg="addSp delSp modSp mod modTransition modAnim">
        <pc:chgData name="Elly Anastasiades" userId="73977e1c-e180-4055-ae90-b545994b8f7a" providerId="ADAL" clId="{23664766-0501-A44A-A220-0291BD155BB3}" dt="2023-11-03T10:23:38.098" v="3627"/>
        <pc:sldMkLst>
          <pc:docMk/>
          <pc:sldMk cId="3629014502" sldId="271"/>
        </pc:sldMkLst>
        <pc:spChg chg="mod">
          <ac:chgData name="Elly Anastasiades" userId="73977e1c-e180-4055-ae90-b545994b8f7a" providerId="ADAL" clId="{23664766-0501-A44A-A220-0291BD155BB3}" dt="2023-11-01T19:57:56.652" v="14" actId="12"/>
          <ac:spMkLst>
            <pc:docMk/>
            <pc:sldMk cId="3629014502" sldId="271"/>
            <ac:spMk id="3" creationId="{6C26EA43-5CFB-28A0-79C7-7A37BA2C1BB8}"/>
          </ac:spMkLst>
        </pc:spChg>
        <pc:spChg chg="mod">
          <ac:chgData name="Elly Anastasiades" userId="73977e1c-e180-4055-ae90-b545994b8f7a" providerId="ADAL" clId="{23664766-0501-A44A-A220-0291BD155BB3}" dt="2023-11-01T20:06:46.716" v="81" actId="20577"/>
          <ac:spMkLst>
            <pc:docMk/>
            <pc:sldMk cId="3629014502" sldId="271"/>
            <ac:spMk id="7" creationId="{D95017EE-C015-A9B2-0835-ECB49C09B102}"/>
          </ac:spMkLst>
        </pc:spChg>
        <pc:picChg chg="add del mod">
          <ac:chgData name="Elly Anastasiades" userId="73977e1c-e180-4055-ae90-b545994b8f7a" providerId="ADAL" clId="{23664766-0501-A44A-A220-0291BD155BB3}" dt="2023-11-03T10:20:57.640" v="3626"/>
          <ac:picMkLst>
            <pc:docMk/>
            <pc:sldMk cId="3629014502" sldId="271"/>
            <ac:picMk id="2" creationId="{1A64D542-05C5-AAD5-C2C0-2FF06E45DA7B}"/>
          </ac:picMkLst>
        </pc:picChg>
        <pc:picChg chg="add mod">
          <ac:chgData name="Elly Anastasiades" userId="73977e1c-e180-4055-ae90-b545994b8f7a" providerId="ADAL" clId="{23664766-0501-A44A-A220-0291BD155BB3}" dt="2023-11-03T10:23:38.098" v="3627"/>
          <ac:picMkLst>
            <pc:docMk/>
            <pc:sldMk cId="3629014502" sldId="271"/>
            <ac:picMk id="4" creationId="{CF0C1126-A419-A8BB-089E-D0C1C8FB2950}"/>
          </ac:picMkLst>
        </pc:picChg>
      </pc:sldChg>
      <pc:sldChg chg="addSp modSp mod">
        <pc:chgData name="Elly Anastasiades" userId="73977e1c-e180-4055-ae90-b545994b8f7a" providerId="ADAL" clId="{23664766-0501-A44A-A220-0291BD155BB3}" dt="2023-11-03T10:23:38.098" v="3627"/>
        <pc:sldMkLst>
          <pc:docMk/>
          <pc:sldMk cId="2355120986" sldId="272"/>
        </pc:sldMkLst>
        <pc:spChg chg="mod">
          <ac:chgData name="Elly Anastasiades" userId="73977e1c-e180-4055-ae90-b545994b8f7a" providerId="ADAL" clId="{23664766-0501-A44A-A220-0291BD155BB3}" dt="2023-11-01T20:06:36.169" v="72" actId="20577"/>
          <ac:spMkLst>
            <pc:docMk/>
            <pc:sldMk cId="2355120986" sldId="272"/>
            <ac:spMk id="6" creationId="{E3B09924-6EF1-1740-07F5-C5B429298B3B}"/>
          </ac:spMkLst>
        </pc:spChg>
        <pc:picChg chg="add mod">
          <ac:chgData name="Elly Anastasiades" userId="73977e1c-e180-4055-ae90-b545994b8f7a" providerId="ADAL" clId="{23664766-0501-A44A-A220-0291BD155BB3}" dt="2023-11-03T10:23:38.098" v="3627"/>
          <ac:picMkLst>
            <pc:docMk/>
            <pc:sldMk cId="2355120986" sldId="272"/>
            <ac:picMk id="2" creationId="{13F0F93E-98CF-2EAE-8045-C09A644FC3D7}"/>
          </ac:picMkLst>
        </pc:picChg>
      </pc:sldChg>
      <pc:sldChg chg="addSp modSp mod">
        <pc:chgData name="Elly Anastasiades" userId="73977e1c-e180-4055-ae90-b545994b8f7a" providerId="ADAL" clId="{23664766-0501-A44A-A220-0291BD155BB3}" dt="2023-11-03T10:23:38.098" v="3627"/>
        <pc:sldMkLst>
          <pc:docMk/>
          <pc:sldMk cId="3838263931" sldId="273"/>
        </pc:sldMkLst>
        <pc:spChg chg="mod">
          <ac:chgData name="Elly Anastasiades" userId="73977e1c-e180-4055-ae90-b545994b8f7a" providerId="ADAL" clId="{23664766-0501-A44A-A220-0291BD155BB3}" dt="2023-11-01T19:58:06.010" v="16" actId="207"/>
          <ac:spMkLst>
            <pc:docMk/>
            <pc:sldMk cId="3838263931" sldId="273"/>
            <ac:spMk id="3" creationId="{6C26EA43-5CFB-28A0-79C7-7A37BA2C1BB8}"/>
          </ac:spMkLst>
        </pc:spChg>
        <pc:spChg chg="mod">
          <ac:chgData name="Elly Anastasiades" userId="73977e1c-e180-4055-ae90-b545994b8f7a" providerId="ADAL" clId="{23664766-0501-A44A-A220-0291BD155BB3}" dt="2023-11-01T20:06:29.887" v="66" actId="20577"/>
          <ac:spMkLst>
            <pc:docMk/>
            <pc:sldMk cId="3838263931" sldId="273"/>
            <ac:spMk id="6" creationId="{38927D11-EDB3-6133-53CD-65F877120859}"/>
          </ac:spMkLst>
        </pc:spChg>
        <pc:picChg chg="add mod">
          <ac:chgData name="Elly Anastasiades" userId="73977e1c-e180-4055-ae90-b545994b8f7a" providerId="ADAL" clId="{23664766-0501-A44A-A220-0291BD155BB3}" dt="2023-11-03T10:23:38.098" v="3627"/>
          <ac:picMkLst>
            <pc:docMk/>
            <pc:sldMk cId="3838263931" sldId="273"/>
            <ac:picMk id="2" creationId="{DFC14C35-225D-C25D-7D07-7AF562516E92}"/>
          </ac:picMkLst>
        </pc:picChg>
      </pc:sldChg>
      <pc:sldChg chg="addSp modSp mod">
        <pc:chgData name="Elly Anastasiades" userId="73977e1c-e180-4055-ae90-b545994b8f7a" providerId="ADAL" clId="{23664766-0501-A44A-A220-0291BD155BB3}" dt="2023-11-03T10:54:12.225" v="3661"/>
        <pc:sldMkLst>
          <pc:docMk/>
          <pc:sldMk cId="1056775466" sldId="274"/>
        </pc:sldMkLst>
        <pc:spChg chg="mod">
          <ac:chgData name="Elly Anastasiades" userId="73977e1c-e180-4055-ae90-b545994b8f7a" providerId="ADAL" clId="{23664766-0501-A44A-A220-0291BD155BB3}" dt="2023-11-02T20:53:00.182" v="1669" actId="20577"/>
          <ac:spMkLst>
            <pc:docMk/>
            <pc:sldMk cId="1056775466" sldId="274"/>
            <ac:spMk id="2" creationId="{84ECBBE8-FE29-DF3E-297E-D6690290ADF0}"/>
          </ac:spMkLst>
        </pc:spChg>
        <pc:spChg chg="mod">
          <ac:chgData name="Elly Anastasiades" userId="73977e1c-e180-4055-ae90-b545994b8f7a" providerId="ADAL" clId="{23664766-0501-A44A-A220-0291BD155BB3}" dt="2023-11-01T20:07:00.200" v="87" actId="20577"/>
          <ac:spMkLst>
            <pc:docMk/>
            <pc:sldMk cId="1056775466" sldId="274"/>
            <ac:spMk id="3" creationId="{6C26EA43-5CFB-28A0-79C7-7A37BA2C1BB8}"/>
          </ac:spMkLst>
        </pc:spChg>
        <pc:picChg chg="add mod">
          <ac:chgData name="Elly Anastasiades" userId="73977e1c-e180-4055-ae90-b545994b8f7a" providerId="ADAL" clId="{23664766-0501-A44A-A220-0291BD155BB3}" dt="2023-11-03T10:54:12.225" v="3661"/>
          <ac:picMkLst>
            <pc:docMk/>
            <pc:sldMk cId="1056775466" sldId="274"/>
            <ac:picMk id="4" creationId="{5E9CC3A1-D5FF-F6A8-D834-E7E8F31A8984}"/>
          </ac:picMkLst>
        </pc:picChg>
      </pc:sldChg>
      <pc:sldChg chg="addSp delSp modSp mod modTransition modAnim">
        <pc:chgData name="Elly Anastasiades" userId="73977e1c-e180-4055-ae90-b545994b8f7a" providerId="ADAL" clId="{23664766-0501-A44A-A220-0291BD155BB3}" dt="2023-11-03T10:20:57.111" v="3625"/>
        <pc:sldMkLst>
          <pc:docMk/>
          <pc:sldMk cId="1478759185" sldId="275"/>
        </pc:sldMkLst>
        <pc:spChg chg="mod">
          <ac:chgData name="Elly Anastasiades" userId="73977e1c-e180-4055-ae90-b545994b8f7a" providerId="ADAL" clId="{23664766-0501-A44A-A220-0291BD155BB3}" dt="2023-11-01T19:57:43.612" v="11" actId="207"/>
          <ac:spMkLst>
            <pc:docMk/>
            <pc:sldMk cId="1478759185" sldId="275"/>
            <ac:spMk id="3" creationId="{6C26EA43-5CFB-28A0-79C7-7A37BA2C1BB8}"/>
          </ac:spMkLst>
        </pc:spChg>
        <pc:picChg chg="add del mod">
          <ac:chgData name="Elly Anastasiades" userId="73977e1c-e180-4055-ae90-b545994b8f7a" providerId="ADAL" clId="{23664766-0501-A44A-A220-0291BD155BB3}" dt="2023-11-03T10:19:57.043" v="3622"/>
          <ac:picMkLst>
            <pc:docMk/>
            <pc:sldMk cId="1478759185" sldId="275"/>
            <ac:picMk id="2" creationId="{AF3F2C9D-97E3-6491-B7AD-E14EED2A16CB}"/>
          </ac:picMkLst>
        </pc:picChg>
        <pc:picChg chg="add del mod">
          <ac:chgData name="Elly Anastasiades" userId="73977e1c-e180-4055-ae90-b545994b8f7a" providerId="ADAL" clId="{23664766-0501-A44A-A220-0291BD155BB3}" dt="2023-11-03T10:20:09.231" v="3624"/>
          <ac:picMkLst>
            <pc:docMk/>
            <pc:sldMk cId="1478759185" sldId="275"/>
            <ac:picMk id="4" creationId="{141A32EA-6563-6EA6-74BC-A951B55978E5}"/>
          </ac:picMkLst>
        </pc:picChg>
        <pc:picChg chg="add mod">
          <ac:chgData name="Elly Anastasiades" userId="73977e1c-e180-4055-ae90-b545994b8f7a" providerId="ADAL" clId="{23664766-0501-A44A-A220-0291BD155BB3}" dt="2023-11-03T10:20:57.111" v="3625"/>
          <ac:picMkLst>
            <pc:docMk/>
            <pc:sldMk cId="1478759185" sldId="275"/>
            <ac:picMk id="5" creationId="{0348792B-F144-23B9-2E21-24650C6B906F}"/>
          </ac:picMkLst>
        </pc:picChg>
      </pc:sldChg>
      <pc:sldChg chg="addSp delSp modSp mod">
        <pc:chgData name="Elly Anastasiades" userId="73977e1c-e180-4055-ae90-b545994b8f7a" providerId="ADAL" clId="{23664766-0501-A44A-A220-0291BD155BB3}" dt="2023-11-03T10:54:56.452" v="3662"/>
        <pc:sldMkLst>
          <pc:docMk/>
          <pc:sldMk cId="3547138363" sldId="276"/>
        </pc:sldMkLst>
        <pc:spChg chg="mod">
          <ac:chgData name="Elly Anastasiades" userId="73977e1c-e180-4055-ae90-b545994b8f7a" providerId="ADAL" clId="{23664766-0501-A44A-A220-0291BD155BB3}" dt="2023-11-02T20:53:14.644" v="1675" actId="20577"/>
          <ac:spMkLst>
            <pc:docMk/>
            <pc:sldMk cId="3547138363" sldId="276"/>
            <ac:spMk id="2" creationId="{84ECBBE8-FE29-DF3E-297E-D6690290ADF0}"/>
          </ac:spMkLst>
        </pc:spChg>
        <pc:picChg chg="add mod">
          <ac:chgData name="Elly Anastasiades" userId="73977e1c-e180-4055-ae90-b545994b8f7a" providerId="ADAL" clId="{23664766-0501-A44A-A220-0291BD155BB3}" dt="2023-11-03T10:54:56.452" v="3662"/>
          <ac:picMkLst>
            <pc:docMk/>
            <pc:sldMk cId="3547138363" sldId="276"/>
            <ac:picMk id="4" creationId="{2A6111A9-5C3E-1FA7-E38D-72A8326EC49D}"/>
          </ac:picMkLst>
        </pc:picChg>
        <pc:picChg chg="del">
          <ac:chgData name="Elly Anastasiades" userId="73977e1c-e180-4055-ae90-b545994b8f7a" providerId="ADAL" clId="{23664766-0501-A44A-A220-0291BD155BB3}" dt="2023-11-02T04:41:38.371" v="1017" actId="478"/>
          <ac:picMkLst>
            <pc:docMk/>
            <pc:sldMk cId="3547138363" sldId="276"/>
            <ac:picMk id="4" creationId="{6ACD1ED6-A3F8-CE08-3996-904F737A0B47}"/>
          </ac:picMkLst>
        </pc:picChg>
        <pc:picChg chg="add mod">
          <ac:chgData name="Elly Anastasiades" userId="73977e1c-e180-4055-ae90-b545994b8f7a" providerId="ADAL" clId="{23664766-0501-A44A-A220-0291BD155BB3}" dt="2023-11-02T04:41:50.825" v="1022" actId="1076"/>
          <ac:picMkLst>
            <pc:docMk/>
            <pc:sldMk cId="3547138363" sldId="276"/>
            <ac:picMk id="9218" creationId="{CC3E6E25-4E13-F235-A8A3-D85D61A9A4CD}"/>
          </ac:picMkLst>
        </pc:picChg>
      </pc:sldChg>
      <pc:sldChg chg="addSp modSp mod">
        <pc:chgData name="Elly Anastasiades" userId="73977e1c-e180-4055-ae90-b545994b8f7a" providerId="ADAL" clId="{23664766-0501-A44A-A220-0291BD155BB3}" dt="2023-11-03T10:54:12.225" v="3661"/>
        <pc:sldMkLst>
          <pc:docMk/>
          <pc:sldMk cId="3188926716" sldId="277"/>
        </pc:sldMkLst>
        <pc:spChg chg="mod">
          <ac:chgData name="Elly Anastasiades" userId="73977e1c-e180-4055-ae90-b545994b8f7a" providerId="ADAL" clId="{23664766-0501-A44A-A220-0291BD155BB3}" dt="2023-11-02T20:52:56.711" v="1667" actId="20577"/>
          <ac:spMkLst>
            <pc:docMk/>
            <pc:sldMk cId="3188926716" sldId="277"/>
            <ac:spMk id="2" creationId="{84ECBBE8-FE29-DF3E-297E-D6690290ADF0}"/>
          </ac:spMkLst>
        </pc:spChg>
        <pc:spChg chg="mod">
          <ac:chgData name="Elly Anastasiades" userId="73977e1c-e180-4055-ae90-b545994b8f7a" providerId="ADAL" clId="{23664766-0501-A44A-A220-0291BD155BB3}" dt="2023-11-01T19:58:15.005" v="18" actId="207"/>
          <ac:spMkLst>
            <pc:docMk/>
            <pc:sldMk cId="3188926716" sldId="277"/>
            <ac:spMk id="3" creationId="{6C26EA43-5CFB-28A0-79C7-7A37BA2C1BB8}"/>
          </ac:spMkLst>
        </pc:spChg>
        <pc:picChg chg="add mod">
          <ac:chgData name="Elly Anastasiades" userId="73977e1c-e180-4055-ae90-b545994b8f7a" providerId="ADAL" clId="{23664766-0501-A44A-A220-0291BD155BB3}" dt="2023-11-03T10:54:12.225" v="3661"/>
          <ac:picMkLst>
            <pc:docMk/>
            <pc:sldMk cId="3188926716" sldId="277"/>
            <ac:picMk id="5" creationId="{3BEF9680-C717-CC7D-5EC6-3EACE52C9791}"/>
          </ac:picMkLst>
        </pc:picChg>
      </pc:sldChg>
      <pc:sldChg chg="addSp modSp mod">
        <pc:chgData name="Elly Anastasiades" userId="73977e1c-e180-4055-ae90-b545994b8f7a" providerId="ADAL" clId="{23664766-0501-A44A-A220-0291BD155BB3}" dt="2023-11-03T10:54:12.225" v="3661"/>
        <pc:sldMkLst>
          <pc:docMk/>
          <pc:sldMk cId="3607130204" sldId="278"/>
        </pc:sldMkLst>
        <pc:spChg chg="mod">
          <ac:chgData name="Elly Anastasiades" userId="73977e1c-e180-4055-ae90-b545994b8f7a" providerId="ADAL" clId="{23664766-0501-A44A-A220-0291BD155BB3}" dt="2023-11-02T20:53:07.397" v="1671" actId="20577"/>
          <ac:spMkLst>
            <pc:docMk/>
            <pc:sldMk cId="3607130204" sldId="278"/>
            <ac:spMk id="2" creationId="{84ECBBE8-FE29-DF3E-297E-D6690290ADF0}"/>
          </ac:spMkLst>
        </pc:spChg>
        <pc:spChg chg="mod">
          <ac:chgData name="Elly Anastasiades" userId="73977e1c-e180-4055-ae90-b545994b8f7a" providerId="ADAL" clId="{23664766-0501-A44A-A220-0291BD155BB3}" dt="2023-11-01T19:58:19.484" v="19" actId="207"/>
          <ac:spMkLst>
            <pc:docMk/>
            <pc:sldMk cId="3607130204" sldId="278"/>
            <ac:spMk id="7" creationId="{CE912E19-07E3-B8BA-3AA3-4CB2485B56AE}"/>
          </ac:spMkLst>
        </pc:spChg>
        <pc:picChg chg="add mod">
          <ac:chgData name="Elly Anastasiades" userId="73977e1c-e180-4055-ae90-b545994b8f7a" providerId="ADAL" clId="{23664766-0501-A44A-A220-0291BD155BB3}" dt="2023-11-03T10:54:12.225" v="3661"/>
          <ac:picMkLst>
            <pc:docMk/>
            <pc:sldMk cId="3607130204" sldId="278"/>
            <ac:picMk id="4" creationId="{D805CB52-9484-6032-A933-1515B38C0A01}"/>
          </ac:picMkLst>
        </pc:picChg>
      </pc:sldChg>
      <pc:sldChg chg="addSp modSp mod">
        <pc:chgData name="Elly Anastasiades" userId="73977e1c-e180-4055-ae90-b545994b8f7a" providerId="ADAL" clId="{23664766-0501-A44A-A220-0291BD155BB3}" dt="2023-11-03T10:54:12.225" v="3661"/>
        <pc:sldMkLst>
          <pc:docMk/>
          <pc:sldMk cId="3600709303" sldId="279"/>
        </pc:sldMkLst>
        <pc:spChg chg="mod">
          <ac:chgData name="Elly Anastasiades" userId="73977e1c-e180-4055-ae90-b545994b8f7a" providerId="ADAL" clId="{23664766-0501-A44A-A220-0291BD155BB3}" dt="2023-11-02T20:53:11.641" v="1673" actId="20577"/>
          <ac:spMkLst>
            <pc:docMk/>
            <pc:sldMk cId="3600709303" sldId="279"/>
            <ac:spMk id="2" creationId="{84ECBBE8-FE29-DF3E-297E-D6690290ADF0}"/>
          </ac:spMkLst>
        </pc:spChg>
        <pc:spChg chg="mod">
          <ac:chgData name="Elly Anastasiades" userId="73977e1c-e180-4055-ae90-b545994b8f7a" providerId="ADAL" clId="{23664766-0501-A44A-A220-0291BD155BB3}" dt="2023-11-01T19:58:26.249" v="22" actId="207"/>
          <ac:spMkLst>
            <pc:docMk/>
            <pc:sldMk cId="3600709303" sldId="279"/>
            <ac:spMk id="7" creationId="{CE912E19-07E3-B8BA-3AA3-4CB2485B56AE}"/>
          </ac:spMkLst>
        </pc:spChg>
        <pc:picChg chg="add mod">
          <ac:chgData name="Elly Anastasiades" userId="73977e1c-e180-4055-ae90-b545994b8f7a" providerId="ADAL" clId="{23664766-0501-A44A-A220-0291BD155BB3}" dt="2023-11-03T10:54:12.225" v="3661"/>
          <ac:picMkLst>
            <pc:docMk/>
            <pc:sldMk cId="3600709303" sldId="279"/>
            <ac:picMk id="3" creationId="{8B458507-E729-D9CA-B2D0-18BFF97FB1A8}"/>
          </ac:picMkLst>
        </pc:picChg>
      </pc:sldChg>
      <pc:sldChg chg="addSp modSp new mod modNotesTx">
        <pc:chgData name="Elly Anastasiades" userId="73977e1c-e180-4055-ae90-b545994b8f7a" providerId="ADAL" clId="{23664766-0501-A44A-A220-0291BD155BB3}" dt="2023-11-03T10:09:08.138" v="3138" actId="20577"/>
        <pc:sldMkLst>
          <pc:docMk/>
          <pc:sldMk cId="1583047529" sldId="280"/>
        </pc:sldMkLst>
        <pc:spChg chg="mod">
          <ac:chgData name="Elly Anastasiades" userId="73977e1c-e180-4055-ae90-b545994b8f7a" providerId="ADAL" clId="{23664766-0501-A44A-A220-0291BD155BB3}" dt="2023-11-01T20:20:46.384" v="353" actId="20577"/>
          <ac:spMkLst>
            <pc:docMk/>
            <pc:sldMk cId="1583047529" sldId="280"/>
            <ac:spMk id="2" creationId="{44F20351-E512-3F79-21AB-3B39B3AADF01}"/>
          </ac:spMkLst>
        </pc:spChg>
        <pc:spChg chg="mod">
          <ac:chgData name="Elly Anastasiades" userId="73977e1c-e180-4055-ae90-b545994b8f7a" providerId="ADAL" clId="{23664766-0501-A44A-A220-0291BD155BB3}" dt="2023-11-03T10:09:08.138" v="3138" actId="20577"/>
          <ac:spMkLst>
            <pc:docMk/>
            <pc:sldMk cId="1583047529" sldId="280"/>
            <ac:spMk id="3" creationId="{AFFA7435-DC41-4EAA-F25A-7405EF4891F6}"/>
          </ac:spMkLst>
        </pc:spChg>
        <pc:picChg chg="add mod">
          <ac:chgData name="Elly Anastasiades" userId="73977e1c-e180-4055-ae90-b545994b8f7a" providerId="ADAL" clId="{23664766-0501-A44A-A220-0291BD155BB3}" dt="2023-11-03T10:09:01.661" v="3131"/>
          <ac:picMkLst>
            <pc:docMk/>
            <pc:sldMk cId="1583047529" sldId="280"/>
            <ac:picMk id="4" creationId="{866F15FE-C14F-13E6-8DB2-8B2FCB215A06}"/>
          </ac:picMkLst>
        </pc:picChg>
      </pc:sldChg>
      <pc:sldChg chg="addSp modSp add mod modNotesTx">
        <pc:chgData name="Elly Anastasiades" userId="73977e1c-e180-4055-ae90-b545994b8f7a" providerId="ADAL" clId="{23664766-0501-A44A-A220-0291BD155BB3}" dt="2023-11-03T10:10:55.178" v="3139"/>
        <pc:sldMkLst>
          <pc:docMk/>
          <pc:sldMk cId="2183178308" sldId="281"/>
        </pc:sldMkLst>
        <pc:spChg chg="mod">
          <ac:chgData name="Elly Anastasiades" userId="73977e1c-e180-4055-ae90-b545994b8f7a" providerId="ADAL" clId="{23664766-0501-A44A-A220-0291BD155BB3}" dt="2023-11-01T20:33:24.784" v="431" actId="113"/>
          <ac:spMkLst>
            <pc:docMk/>
            <pc:sldMk cId="2183178308" sldId="281"/>
            <ac:spMk id="3" creationId="{AFFA7435-DC41-4EAA-F25A-7405EF4891F6}"/>
          </ac:spMkLst>
        </pc:spChg>
        <pc:picChg chg="add mod">
          <ac:chgData name="Elly Anastasiades" userId="73977e1c-e180-4055-ae90-b545994b8f7a" providerId="ADAL" clId="{23664766-0501-A44A-A220-0291BD155BB3}" dt="2023-11-03T10:10:55.178" v="3139"/>
          <ac:picMkLst>
            <pc:docMk/>
            <pc:sldMk cId="2183178308" sldId="281"/>
            <ac:picMk id="4" creationId="{74CDA0B7-CE38-0F39-5D3E-AB312656FA87}"/>
          </ac:picMkLst>
        </pc:picChg>
        <pc:picChg chg="add mod">
          <ac:chgData name="Elly Anastasiades" userId="73977e1c-e180-4055-ae90-b545994b8f7a" providerId="ADAL" clId="{23664766-0501-A44A-A220-0291BD155BB3}" dt="2023-11-01T20:31:54.758" v="428" actId="1076"/>
          <ac:picMkLst>
            <pc:docMk/>
            <pc:sldMk cId="2183178308" sldId="281"/>
            <ac:picMk id="2050" creationId="{E62D69F4-C486-E65F-1F80-48D944247C50}"/>
          </ac:picMkLst>
        </pc:picChg>
      </pc:sldChg>
      <pc:sldChg chg="add del">
        <pc:chgData name="Elly Anastasiades" userId="73977e1c-e180-4055-ae90-b545994b8f7a" providerId="ADAL" clId="{23664766-0501-A44A-A220-0291BD155BB3}" dt="2023-11-01T20:40:24.950" v="444" actId="2696"/>
        <pc:sldMkLst>
          <pc:docMk/>
          <pc:sldMk cId="37753893" sldId="282"/>
        </pc:sldMkLst>
      </pc:sldChg>
      <pc:sldChg chg="add del">
        <pc:chgData name="Elly Anastasiades" userId="73977e1c-e180-4055-ae90-b545994b8f7a" providerId="ADAL" clId="{23664766-0501-A44A-A220-0291BD155BB3}" dt="2023-11-03T10:10:59.088" v="3140" actId="2696"/>
        <pc:sldMkLst>
          <pc:docMk/>
          <pc:sldMk cId="3374882896" sldId="282"/>
        </pc:sldMkLst>
      </pc:sldChg>
      <pc:sldChg chg="addSp modSp add">
        <pc:chgData name="Elly Anastasiades" userId="73977e1c-e180-4055-ae90-b545994b8f7a" providerId="ADAL" clId="{23664766-0501-A44A-A220-0291BD155BB3}" dt="2023-11-03T10:34:21.889" v="3630"/>
        <pc:sldMkLst>
          <pc:docMk/>
          <pc:sldMk cId="1530859324" sldId="283"/>
        </pc:sldMkLst>
        <pc:picChg chg="add mod">
          <ac:chgData name="Elly Anastasiades" userId="73977e1c-e180-4055-ae90-b545994b8f7a" providerId="ADAL" clId="{23664766-0501-A44A-A220-0291BD155BB3}" dt="2023-11-03T10:34:21.889" v="3630"/>
          <ac:picMkLst>
            <pc:docMk/>
            <pc:sldMk cId="1530859324" sldId="283"/>
            <ac:picMk id="5" creationId="{1439E07A-DB0F-5861-CD04-8C5BCFD6C4A9}"/>
          </ac:picMkLst>
        </pc:picChg>
      </pc:sldChg>
      <pc:sldChg chg="addSp modSp new del mod modNotesTx">
        <pc:chgData name="Elly Anastasiades" userId="73977e1c-e180-4055-ae90-b545994b8f7a" providerId="ADAL" clId="{23664766-0501-A44A-A220-0291BD155BB3}" dt="2023-11-03T10:23:45.052" v="3628" actId="2696"/>
        <pc:sldMkLst>
          <pc:docMk/>
          <pc:sldMk cId="2729686179" sldId="283"/>
        </pc:sldMkLst>
        <pc:spChg chg="mod">
          <ac:chgData name="Elly Anastasiades" userId="73977e1c-e180-4055-ae90-b545994b8f7a" providerId="ADAL" clId="{23664766-0501-A44A-A220-0291BD155BB3}" dt="2023-11-02T04:16:07.800" v="536" actId="20577"/>
          <ac:spMkLst>
            <pc:docMk/>
            <pc:sldMk cId="2729686179" sldId="283"/>
            <ac:spMk id="2" creationId="{FC1453A1-0C83-A1E4-E45B-D184D02FE860}"/>
          </ac:spMkLst>
        </pc:spChg>
        <pc:spChg chg="mod">
          <ac:chgData name="Elly Anastasiades" userId="73977e1c-e180-4055-ae90-b545994b8f7a" providerId="ADAL" clId="{23664766-0501-A44A-A220-0291BD155BB3}" dt="2023-11-02T04:18:50.863" v="598" actId="1076"/>
          <ac:spMkLst>
            <pc:docMk/>
            <pc:sldMk cId="2729686179" sldId="283"/>
            <ac:spMk id="3" creationId="{EC3EC536-0298-FB2A-5579-25F7F5820AAC}"/>
          </ac:spMkLst>
        </pc:spChg>
        <pc:spChg chg="add mod">
          <ac:chgData name="Elly Anastasiades" userId="73977e1c-e180-4055-ae90-b545994b8f7a" providerId="ADAL" clId="{23664766-0501-A44A-A220-0291BD155BB3}" dt="2023-11-02T04:19:37.084" v="613" actId="113"/>
          <ac:spMkLst>
            <pc:docMk/>
            <pc:sldMk cId="2729686179" sldId="283"/>
            <ac:spMk id="4" creationId="{0E931420-C6B5-6E7B-4C04-2B9361703AE8}"/>
          </ac:spMkLst>
        </pc:spChg>
        <pc:picChg chg="add mod">
          <ac:chgData name="Elly Anastasiades" userId="73977e1c-e180-4055-ae90-b545994b8f7a" providerId="ADAL" clId="{23664766-0501-A44A-A220-0291BD155BB3}" dt="2023-11-02T04:18:45.751" v="596" actId="732"/>
          <ac:picMkLst>
            <pc:docMk/>
            <pc:sldMk cId="2729686179" sldId="283"/>
            <ac:picMk id="5122" creationId="{58ACF085-5E04-DCD5-04D4-BCBABEE47BC7}"/>
          </ac:picMkLst>
        </pc:picChg>
      </pc:sldChg>
      <pc:sldChg chg="addSp delSp modSp add del mod modNotesTx">
        <pc:chgData name="Elly Anastasiades" userId="73977e1c-e180-4055-ae90-b545994b8f7a" providerId="ADAL" clId="{23664766-0501-A44A-A220-0291BD155BB3}" dt="2023-11-03T10:23:45.052" v="3628" actId="2696"/>
        <pc:sldMkLst>
          <pc:docMk/>
          <pc:sldMk cId="1168039683" sldId="284"/>
        </pc:sldMkLst>
        <pc:spChg chg="mod">
          <ac:chgData name="Elly Anastasiades" userId="73977e1c-e180-4055-ae90-b545994b8f7a" providerId="ADAL" clId="{23664766-0501-A44A-A220-0291BD155BB3}" dt="2023-11-02T04:20:02.407" v="622" actId="20577"/>
          <ac:spMkLst>
            <pc:docMk/>
            <pc:sldMk cId="1168039683" sldId="284"/>
            <ac:spMk id="2" creationId="{FC1453A1-0C83-A1E4-E45B-D184D02FE860}"/>
          </ac:spMkLst>
        </pc:spChg>
        <pc:spChg chg="mod">
          <ac:chgData name="Elly Anastasiades" userId="73977e1c-e180-4055-ae90-b545994b8f7a" providerId="ADAL" clId="{23664766-0501-A44A-A220-0291BD155BB3}" dt="2023-11-02T04:25:28.901" v="659" actId="14100"/>
          <ac:spMkLst>
            <pc:docMk/>
            <pc:sldMk cId="1168039683" sldId="284"/>
            <ac:spMk id="3" creationId="{EC3EC536-0298-FB2A-5579-25F7F5820AAC}"/>
          </ac:spMkLst>
        </pc:spChg>
        <pc:spChg chg="mod">
          <ac:chgData name="Elly Anastasiades" userId="73977e1c-e180-4055-ae90-b545994b8f7a" providerId="ADAL" clId="{23664766-0501-A44A-A220-0291BD155BB3}" dt="2023-11-02T04:23:33.934" v="627" actId="20577"/>
          <ac:spMkLst>
            <pc:docMk/>
            <pc:sldMk cId="1168039683" sldId="284"/>
            <ac:spMk id="4" creationId="{0E931420-C6B5-6E7B-4C04-2B9361703AE8}"/>
          </ac:spMkLst>
        </pc:spChg>
        <pc:picChg chg="del">
          <ac:chgData name="Elly Anastasiades" userId="73977e1c-e180-4055-ae90-b545994b8f7a" providerId="ADAL" clId="{23664766-0501-A44A-A220-0291BD155BB3}" dt="2023-11-02T04:24:21.066" v="654" actId="478"/>
          <ac:picMkLst>
            <pc:docMk/>
            <pc:sldMk cId="1168039683" sldId="284"/>
            <ac:picMk id="5122" creationId="{58ACF085-5E04-DCD5-04D4-BCBABEE47BC7}"/>
          </ac:picMkLst>
        </pc:picChg>
        <pc:picChg chg="add mod">
          <ac:chgData name="Elly Anastasiades" userId="73977e1c-e180-4055-ae90-b545994b8f7a" providerId="ADAL" clId="{23664766-0501-A44A-A220-0291BD155BB3}" dt="2023-11-02T04:25:32.198" v="660" actId="1076"/>
          <ac:picMkLst>
            <pc:docMk/>
            <pc:sldMk cId="1168039683" sldId="284"/>
            <ac:picMk id="7170" creationId="{4E19D921-67A5-1F57-F6C4-DEDE937113E1}"/>
          </ac:picMkLst>
        </pc:picChg>
      </pc:sldChg>
      <pc:sldChg chg="addSp modSp add">
        <pc:chgData name="Elly Anastasiades" userId="73977e1c-e180-4055-ae90-b545994b8f7a" providerId="ADAL" clId="{23664766-0501-A44A-A220-0291BD155BB3}" dt="2023-11-03T10:34:21.889" v="3630"/>
        <pc:sldMkLst>
          <pc:docMk/>
          <pc:sldMk cId="2053191293" sldId="284"/>
        </pc:sldMkLst>
        <pc:picChg chg="add mod">
          <ac:chgData name="Elly Anastasiades" userId="73977e1c-e180-4055-ae90-b545994b8f7a" providerId="ADAL" clId="{23664766-0501-A44A-A220-0291BD155BB3}" dt="2023-11-03T10:34:21.889" v="3630"/>
          <ac:picMkLst>
            <pc:docMk/>
            <pc:sldMk cId="2053191293" sldId="284"/>
            <ac:picMk id="5" creationId="{7DF61409-D692-7A32-275D-60C30D4B406B}"/>
          </ac:picMkLst>
        </pc:picChg>
      </pc:sldChg>
      <pc:sldChg chg="addSp modSp add">
        <pc:chgData name="Elly Anastasiades" userId="73977e1c-e180-4055-ae90-b545994b8f7a" providerId="ADAL" clId="{23664766-0501-A44A-A220-0291BD155BB3}" dt="2023-11-03T10:34:21.889" v="3630"/>
        <pc:sldMkLst>
          <pc:docMk/>
          <pc:sldMk cId="651275164" sldId="285"/>
        </pc:sldMkLst>
        <pc:picChg chg="add mod">
          <ac:chgData name="Elly Anastasiades" userId="73977e1c-e180-4055-ae90-b545994b8f7a" providerId="ADAL" clId="{23664766-0501-A44A-A220-0291BD155BB3}" dt="2023-11-03T10:34:21.889" v="3630"/>
          <ac:picMkLst>
            <pc:docMk/>
            <pc:sldMk cId="651275164" sldId="285"/>
            <ac:picMk id="5" creationId="{C28E919E-EFAE-847E-DC58-CB103FD527C7}"/>
          </ac:picMkLst>
        </pc:picChg>
      </pc:sldChg>
      <pc:sldChg chg="delSp modSp add del mod modNotesTx">
        <pc:chgData name="Elly Anastasiades" userId="73977e1c-e180-4055-ae90-b545994b8f7a" providerId="ADAL" clId="{23664766-0501-A44A-A220-0291BD155BB3}" dt="2023-11-03T10:23:45.052" v="3628" actId="2696"/>
        <pc:sldMkLst>
          <pc:docMk/>
          <pc:sldMk cId="3265010871" sldId="285"/>
        </pc:sldMkLst>
        <pc:spChg chg="mod">
          <ac:chgData name="Elly Anastasiades" userId="73977e1c-e180-4055-ae90-b545994b8f7a" providerId="ADAL" clId="{23664766-0501-A44A-A220-0291BD155BB3}" dt="2023-11-02T04:28:35.713" v="714" actId="1076"/>
          <ac:spMkLst>
            <pc:docMk/>
            <pc:sldMk cId="3265010871" sldId="285"/>
            <ac:spMk id="3" creationId="{EC3EC536-0298-FB2A-5579-25F7F5820AAC}"/>
          </ac:spMkLst>
        </pc:spChg>
        <pc:picChg chg="del">
          <ac:chgData name="Elly Anastasiades" userId="73977e1c-e180-4055-ae90-b545994b8f7a" providerId="ADAL" clId="{23664766-0501-A44A-A220-0291BD155BB3}" dt="2023-11-02T04:26:15.081" v="662" actId="478"/>
          <ac:picMkLst>
            <pc:docMk/>
            <pc:sldMk cId="3265010871" sldId="285"/>
            <ac:picMk id="7170" creationId="{4E19D921-67A5-1F57-F6C4-DEDE937113E1}"/>
          </ac:picMkLst>
        </pc:picChg>
      </pc:sldChg>
      <pc:sldChg chg="addSp modSp add mod">
        <pc:chgData name="Elly Anastasiades" userId="73977e1c-e180-4055-ae90-b545994b8f7a" providerId="ADAL" clId="{23664766-0501-A44A-A220-0291BD155BB3}" dt="2023-11-03T10:34:29.833" v="3632" actId="20577"/>
        <pc:sldMkLst>
          <pc:docMk/>
          <pc:sldMk cId="703512638" sldId="286"/>
        </pc:sldMkLst>
        <pc:spChg chg="mod">
          <ac:chgData name="Elly Anastasiades" userId="73977e1c-e180-4055-ae90-b545994b8f7a" providerId="ADAL" clId="{23664766-0501-A44A-A220-0291BD155BB3}" dt="2023-11-03T10:34:29.833" v="3632" actId="20577"/>
          <ac:spMkLst>
            <pc:docMk/>
            <pc:sldMk cId="703512638" sldId="286"/>
            <ac:spMk id="3" creationId="{EC3EC536-0298-FB2A-5579-25F7F5820AAC}"/>
          </ac:spMkLst>
        </pc:spChg>
        <pc:picChg chg="add mod">
          <ac:chgData name="Elly Anastasiades" userId="73977e1c-e180-4055-ae90-b545994b8f7a" providerId="ADAL" clId="{23664766-0501-A44A-A220-0291BD155BB3}" dt="2023-11-03T10:34:21.889" v="3630"/>
          <ac:picMkLst>
            <pc:docMk/>
            <pc:sldMk cId="703512638" sldId="286"/>
            <ac:picMk id="5" creationId="{2A05E288-5F2D-7EA5-7AC3-AFF2F3959450}"/>
          </ac:picMkLst>
        </pc:picChg>
      </pc:sldChg>
      <pc:sldChg chg="modSp add del mod modNotesTx">
        <pc:chgData name="Elly Anastasiades" userId="73977e1c-e180-4055-ae90-b545994b8f7a" providerId="ADAL" clId="{23664766-0501-A44A-A220-0291BD155BB3}" dt="2023-11-03T10:23:45.052" v="3628" actId="2696"/>
        <pc:sldMkLst>
          <pc:docMk/>
          <pc:sldMk cId="4178309690" sldId="286"/>
        </pc:sldMkLst>
        <pc:spChg chg="mod">
          <ac:chgData name="Elly Anastasiades" userId="73977e1c-e180-4055-ae90-b545994b8f7a" providerId="ADAL" clId="{23664766-0501-A44A-A220-0291BD155BB3}" dt="2023-11-02T04:31:26.089" v="914" actId="27636"/>
          <ac:spMkLst>
            <pc:docMk/>
            <pc:sldMk cId="4178309690" sldId="286"/>
            <ac:spMk id="3" creationId="{EC3EC536-0298-FB2A-5579-25F7F5820AAC}"/>
          </ac:spMkLst>
        </pc:spChg>
      </pc:sldChg>
      <pc:sldChg chg="addSp delSp modSp add del mod modNotesTx">
        <pc:chgData name="Elly Anastasiades" userId="73977e1c-e180-4055-ae90-b545994b8f7a" providerId="ADAL" clId="{23664766-0501-A44A-A220-0291BD155BB3}" dt="2023-11-02T04:39:49.006" v="995" actId="2696"/>
        <pc:sldMkLst>
          <pc:docMk/>
          <pc:sldMk cId="1171036806" sldId="287"/>
        </pc:sldMkLst>
        <pc:spChg chg="mod">
          <ac:chgData name="Elly Anastasiades" userId="73977e1c-e180-4055-ae90-b545994b8f7a" providerId="ADAL" clId="{23664766-0501-A44A-A220-0291BD155BB3}" dt="2023-11-02T04:36:49.025" v="927" actId="20577"/>
          <ac:spMkLst>
            <pc:docMk/>
            <pc:sldMk cId="1171036806" sldId="287"/>
            <ac:spMk id="2" creationId="{84ECBBE8-FE29-DF3E-297E-D6690290ADF0}"/>
          </ac:spMkLst>
        </pc:spChg>
        <pc:spChg chg="del">
          <ac:chgData name="Elly Anastasiades" userId="73977e1c-e180-4055-ae90-b545994b8f7a" providerId="ADAL" clId="{23664766-0501-A44A-A220-0291BD155BB3}" dt="2023-11-02T04:36:54.339" v="929" actId="478"/>
          <ac:spMkLst>
            <pc:docMk/>
            <pc:sldMk cId="1171036806" sldId="287"/>
            <ac:spMk id="3" creationId="{6C26EA43-5CFB-28A0-79C7-7A37BA2C1BB8}"/>
          </ac:spMkLst>
        </pc:spChg>
        <pc:spChg chg="add mod">
          <ac:chgData name="Elly Anastasiades" userId="73977e1c-e180-4055-ae90-b545994b8f7a" providerId="ADAL" clId="{23664766-0501-A44A-A220-0291BD155BB3}" dt="2023-11-02T04:38:26.289" v="975" actId="20577"/>
          <ac:spMkLst>
            <pc:docMk/>
            <pc:sldMk cId="1171036806" sldId="287"/>
            <ac:spMk id="6" creationId="{66D35EFD-FEDA-DF67-557C-40D2B4F9F9EF}"/>
          </ac:spMkLst>
        </pc:spChg>
        <pc:picChg chg="del">
          <ac:chgData name="Elly Anastasiades" userId="73977e1c-e180-4055-ae90-b545994b8f7a" providerId="ADAL" clId="{23664766-0501-A44A-A220-0291BD155BB3}" dt="2023-11-02T04:36:52.001" v="928" actId="478"/>
          <ac:picMkLst>
            <pc:docMk/>
            <pc:sldMk cId="1171036806" sldId="287"/>
            <ac:picMk id="4" creationId="{6ACD1ED6-A3F8-CE08-3996-904F737A0B47}"/>
          </ac:picMkLst>
        </pc:picChg>
      </pc:sldChg>
      <pc:sldChg chg="addSp delSp modSp add mod modTransition modAnim modNotesTx">
        <pc:chgData name="Elly Anastasiades" userId="73977e1c-e180-4055-ae90-b545994b8f7a" providerId="ADAL" clId="{23664766-0501-A44A-A220-0291BD155BB3}" dt="2023-11-03T10:57:56.868" v="3664"/>
        <pc:sldMkLst>
          <pc:docMk/>
          <pc:sldMk cId="3948614608" sldId="288"/>
        </pc:sldMkLst>
        <pc:spChg chg="mod">
          <ac:chgData name="Elly Anastasiades" userId="73977e1c-e180-4055-ae90-b545994b8f7a" providerId="ADAL" clId="{23664766-0501-A44A-A220-0291BD155BB3}" dt="2023-11-02T20:53:17.721" v="1677" actId="20577"/>
          <ac:spMkLst>
            <pc:docMk/>
            <pc:sldMk cId="3948614608" sldId="288"/>
            <ac:spMk id="2" creationId="{84ECBBE8-FE29-DF3E-297E-D6690290ADF0}"/>
          </ac:spMkLst>
        </pc:spChg>
        <pc:spChg chg="mod">
          <ac:chgData name="Elly Anastasiades" userId="73977e1c-e180-4055-ae90-b545994b8f7a" providerId="ADAL" clId="{23664766-0501-A44A-A220-0291BD155BB3}" dt="2023-11-02T04:39:58.853" v="996"/>
          <ac:spMkLst>
            <pc:docMk/>
            <pc:sldMk cId="3948614608" sldId="288"/>
            <ac:spMk id="6" creationId="{66D35EFD-FEDA-DF67-557C-40D2B4F9F9EF}"/>
          </ac:spMkLst>
        </pc:spChg>
        <pc:picChg chg="add mod">
          <ac:chgData name="Elly Anastasiades" userId="73977e1c-e180-4055-ae90-b545994b8f7a" providerId="ADAL" clId="{23664766-0501-A44A-A220-0291BD155BB3}" dt="2023-11-02T04:40:43.239" v="1008" actId="1035"/>
          <ac:picMkLst>
            <pc:docMk/>
            <pc:sldMk cId="3948614608" sldId="288"/>
            <ac:picMk id="3" creationId="{07A76B10-1BE2-9C31-29EB-41AF5AEF0244}"/>
          </ac:picMkLst>
        </pc:picChg>
        <pc:picChg chg="add del mod">
          <ac:chgData name="Elly Anastasiades" userId="73977e1c-e180-4055-ae90-b545994b8f7a" providerId="ADAL" clId="{23664766-0501-A44A-A220-0291BD155BB3}" dt="2023-11-03T10:54:58.006" v="3663"/>
          <ac:picMkLst>
            <pc:docMk/>
            <pc:sldMk cId="3948614608" sldId="288"/>
            <ac:picMk id="4" creationId="{33EF908C-511E-073A-FDAA-1B188AD55582}"/>
          </ac:picMkLst>
        </pc:picChg>
        <pc:picChg chg="add mod">
          <ac:chgData name="Elly Anastasiades" userId="73977e1c-e180-4055-ae90-b545994b8f7a" providerId="ADAL" clId="{23664766-0501-A44A-A220-0291BD155BB3}" dt="2023-11-03T10:57:56.868" v="3664"/>
          <ac:picMkLst>
            <pc:docMk/>
            <pc:sldMk cId="3948614608" sldId="288"/>
            <ac:picMk id="5" creationId="{1264DCA8-02B3-D9CF-BA9A-1662001A1C8F}"/>
          </ac:picMkLst>
        </pc:picChg>
      </pc:sldChg>
      <pc:sldChg chg="addSp delSp modSp add mod modTransition modAnim">
        <pc:chgData name="Elly Anastasiades" userId="73977e1c-e180-4055-ae90-b545994b8f7a" providerId="ADAL" clId="{23664766-0501-A44A-A220-0291BD155BB3}" dt="2023-11-03T10:35:25.515" v="3653" actId="20577"/>
        <pc:sldMkLst>
          <pc:docMk/>
          <pc:sldMk cId="96646024" sldId="289"/>
        </pc:sldMkLst>
        <pc:spChg chg="mod">
          <ac:chgData name="Elly Anastasiades" userId="73977e1c-e180-4055-ae90-b545994b8f7a" providerId="ADAL" clId="{23664766-0501-A44A-A220-0291BD155BB3}" dt="2023-11-03T10:35:25.515" v="3653" actId="20577"/>
          <ac:spMkLst>
            <pc:docMk/>
            <pc:sldMk cId="96646024" sldId="289"/>
            <ac:spMk id="3" creationId="{A1622A73-7FD5-E544-ABE3-A986F317BBBB}"/>
          </ac:spMkLst>
        </pc:spChg>
        <pc:picChg chg="add del mod">
          <ac:chgData name="Elly Anastasiades" userId="73977e1c-e180-4055-ae90-b545994b8f7a" providerId="ADAL" clId="{23664766-0501-A44A-A220-0291BD155BB3}" dt="2023-11-03T10:34:46.327" v="3634"/>
          <ac:picMkLst>
            <pc:docMk/>
            <pc:sldMk cId="96646024" sldId="289"/>
            <ac:picMk id="4" creationId="{021EFD0E-4B12-F24C-4E6D-B909FFD63BC2}"/>
          </ac:picMkLst>
        </pc:picChg>
        <pc:picChg chg="add mod">
          <ac:chgData name="Elly Anastasiades" userId="73977e1c-e180-4055-ae90-b545994b8f7a" providerId="ADAL" clId="{23664766-0501-A44A-A220-0291BD155BB3}" dt="2023-11-03T10:35:09.094" v="3635"/>
          <ac:picMkLst>
            <pc:docMk/>
            <pc:sldMk cId="96646024" sldId="289"/>
            <ac:picMk id="5" creationId="{2E31507E-CA1A-A6BD-9473-D6FEE4D7F104}"/>
          </ac:picMkLst>
        </pc:picChg>
      </pc:sldChg>
      <pc:sldChg chg="add del">
        <pc:chgData name="Elly Anastasiades" userId="73977e1c-e180-4055-ae90-b545994b8f7a" providerId="ADAL" clId="{23664766-0501-A44A-A220-0291BD155BB3}" dt="2023-11-02T16:06:02.173" v="1024" actId="2696"/>
        <pc:sldMkLst>
          <pc:docMk/>
          <pc:sldMk cId="1112183438" sldId="289"/>
        </pc:sldMkLst>
      </pc:sldChg>
      <pc:sldChg chg="addSp delSp modSp add del mod modNotesTx">
        <pc:chgData name="Elly Anastasiades" userId="73977e1c-e180-4055-ae90-b545994b8f7a" providerId="ADAL" clId="{23664766-0501-A44A-A220-0291BD155BB3}" dt="2023-11-03T10:11:40.025" v="3145" actId="2696"/>
        <pc:sldMkLst>
          <pc:docMk/>
          <pc:sldMk cId="3558789347" sldId="289"/>
        </pc:sldMkLst>
        <pc:spChg chg="mod">
          <ac:chgData name="Elly Anastasiades" userId="73977e1c-e180-4055-ae90-b545994b8f7a" providerId="ADAL" clId="{23664766-0501-A44A-A220-0291BD155BB3}" dt="2023-11-02T16:13:17.993" v="1357" actId="1076"/>
          <ac:spMkLst>
            <pc:docMk/>
            <pc:sldMk cId="3558789347" sldId="289"/>
            <ac:spMk id="2" creationId="{84ECBBE8-FE29-DF3E-297E-D6690290ADF0}"/>
          </ac:spMkLst>
        </pc:spChg>
        <pc:spChg chg="add mod">
          <ac:chgData name="Elly Anastasiades" userId="73977e1c-e180-4055-ae90-b545994b8f7a" providerId="ADAL" clId="{23664766-0501-A44A-A220-0291BD155BB3}" dt="2023-11-02T20:38:36.935" v="1372" actId="14100"/>
          <ac:spMkLst>
            <pc:docMk/>
            <pc:sldMk cId="3558789347" sldId="289"/>
            <ac:spMk id="3" creationId="{A1622A73-7FD5-E544-ABE3-A986F317BBBB}"/>
          </ac:spMkLst>
        </pc:spChg>
        <pc:spChg chg="del">
          <ac:chgData name="Elly Anastasiades" userId="73977e1c-e180-4055-ae90-b545994b8f7a" providerId="ADAL" clId="{23664766-0501-A44A-A220-0291BD155BB3}" dt="2023-11-02T16:06:58.951" v="1059" actId="478"/>
          <ac:spMkLst>
            <pc:docMk/>
            <pc:sldMk cId="3558789347" sldId="289"/>
            <ac:spMk id="7" creationId="{CE912E19-07E3-B8BA-3AA3-4CB2485B56AE}"/>
          </ac:spMkLst>
        </pc:spChg>
        <pc:spChg chg="del">
          <ac:chgData name="Elly Anastasiades" userId="73977e1c-e180-4055-ae90-b545994b8f7a" providerId="ADAL" clId="{23664766-0501-A44A-A220-0291BD155BB3}" dt="2023-11-02T16:06:57.287" v="1058" actId="478"/>
          <ac:spMkLst>
            <pc:docMk/>
            <pc:sldMk cId="3558789347" sldId="289"/>
            <ac:spMk id="8" creationId="{D28F8A12-49AF-7422-4A7F-06CF5C66C034}"/>
          </ac:spMkLst>
        </pc:spChg>
        <pc:picChg chg="add mod">
          <ac:chgData name="Elly Anastasiades" userId="73977e1c-e180-4055-ae90-b545994b8f7a" providerId="ADAL" clId="{23664766-0501-A44A-A220-0291BD155BB3}" dt="2023-11-02T20:38:27.062" v="1370" actId="1076"/>
          <ac:picMkLst>
            <pc:docMk/>
            <pc:sldMk cId="3558789347" sldId="289"/>
            <ac:picMk id="10242" creationId="{8E247DCF-B8C2-E614-9100-90E516F6D971}"/>
          </ac:picMkLst>
        </pc:picChg>
      </pc:sldChg>
      <pc:sldChg chg="addSp modSp add">
        <pc:chgData name="Elly Anastasiades" userId="73977e1c-e180-4055-ae90-b545994b8f7a" providerId="ADAL" clId="{23664766-0501-A44A-A220-0291BD155BB3}" dt="2023-11-03T10:43:36.474" v="3654"/>
        <pc:sldMkLst>
          <pc:docMk/>
          <pc:sldMk cId="27014720" sldId="290"/>
        </pc:sldMkLst>
        <pc:picChg chg="add mod">
          <ac:chgData name="Elly Anastasiades" userId="73977e1c-e180-4055-ae90-b545994b8f7a" providerId="ADAL" clId="{23664766-0501-A44A-A220-0291BD155BB3}" dt="2023-11-03T10:43:36.474" v="3654"/>
          <ac:picMkLst>
            <pc:docMk/>
            <pc:sldMk cId="27014720" sldId="290"/>
            <ac:picMk id="3" creationId="{E52A00EE-426D-4E25-BCA8-23BB85E909D4}"/>
          </ac:picMkLst>
        </pc:picChg>
      </pc:sldChg>
      <pc:sldChg chg="addSp delSp modSp add del mod setBg">
        <pc:chgData name="Elly Anastasiades" userId="73977e1c-e180-4055-ae90-b545994b8f7a" providerId="ADAL" clId="{23664766-0501-A44A-A220-0291BD155BB3}" dt="2023-11-03T10:12:15.444" v="3149" actId="2696"/>
        <pc:sldMkLst>
          <pc:docMk/>
          <pc:sldMk cId="944341166" sldId="290"/>
        </pc:sldMkLst>
        <pc:spChg chg="mod">
          <ac:chgData name="Elly Anastasiades" userId="73977e1c-e180-4055-ae90-b545994b8f7a" providerId="ADAL" clId="{23664766-0501-A44A-A220-0291BD155BB3}" dt="2023-11-02T20:52:12.319" v="1638" actId="26606"/>
          <ac:spMkLst>
            <pc:docMk/>
            <pc:sldMk cId="944341166" sldId="290"/>
            <ac:spMk id="2" creationId="{84ECBBE8-FE29-DF3E-297E-D6690290ADF0}"/>
          </ac:spMkLst>
        </pc:spChg>
        <pc:spChg chg="add del mod">
          <ac:chgData name="Elly Anastasiades" userId="73977e1c-e180-4055-ae90-b545994b8f7a" providerId="ADAL" clId="{23664766-0501-A44A-A220-0291BD155BB3}" dt="2023-11-02T20:50:58.771" v="1624" actId="478"/>
          <ac:spMkLst>
            <pc:docMk/>
            <pc:sldMk cId="944341166" sldId="290"/>
            <ac:spMk id="3" creationId="{73911F97-8390-1A50-79E4-E3FAD7149A4B}"/>
          </ac:spMkLst>
        </pc:spChg>
        <pc:spChg chg="add del mod">
          <ac:chgData name="Elly Anastasiades" userId="73977e1c-e180-4055-ae90-b545994b8f7a" providerId="ADAL" clId="{23664766-0501-A44A-A220-0291BD155BB3}" dt="2023-11-02T20:50:36.220" v="1617"/>
          <ac:spMkLst>
            <pc:docMk/>
            <pc:sldMk cId="944341166" sldId="290"/>
            <ac:spMk id="4" creationId="{D4634F21-6DC6-BA52-8E33-B5D9B3384B11}"/>
          </ac:spMkLst>
        </pc:spChg>
        <pc:spChg chg="add mod">
          <ac:chgData name="Elly Anastasiades" userId="73977e1c-e180-4055-ae90-b545994b8f7a" providerId="ADAL" clId="{23664766-0501-A44A-A220-0291BD155BB3}" dt="2023-11-03T06:30:44.553" v="2248" actId="207"/>
          <ac:spMkLst>
            <pc:docMk/>
            <pc:sldMk cId="944341166" sldId="290"/>
            <ac:spMk id="5" creationId="{A86297B1-13F0-63F9-6AA5-1F572489BC8B}"/>
          </ac:spMkLst>
        </pc:spChg>
        <pc:spChg chg="add del">
          <ac:chgData name="Elly Anastasiades" userId="73977e1c-e180-4055-ae90-b545994b8f7a" providerId="ADAL" clId="{23664766-0501-A44A-A220-0291BD155BB3}" dt="2023-11-02T20:52:09.372" v="1636" actId="26606"/>
          <ac:spMkLst>
            <pc:docMk/>
            <pc:sldMk cId="944341166" sldId="290"/>
            <ac:spMk id="15367" creationId="{9427AF5F-9A0E-42B7-A252-FD64C9885F9C}"/>
          </ac:spMkLst>
        </pc:spChg>
        <pc:grpChg chg="add del">
          <ac:chgData name="Elly Anastasiades" userId="73977e1c-e180-4055-ae90-b545994b8f7a" providerId="ADAL" clId="{23664766-0501-A44A-A220-0291BD155BB3}" dt="2023-11-02T20:52:12.319" v="1638" actId="26606"/>
          <ac:grpSpMkLst>
            <pc:docMk/>
            <pc:sldMk cId="944341166" sldId="290"/>
            <ac:grpSpMk id="15370" creationId="{1FD67D68-9B83-C338-8342-3348D8F22347}"/>
          </ac:grpSpMkLst>
        </pc:grpChg>
        <pc:picChg chg="add mod">
          <ac:chgData name="Elly Anastasiades" userId="73977e1c-e180-4055-ae90-b545994b8f7a" providerId="ADAL" clId="{23664766-0501-A44A-A220-0291BD155BB3}" dt="2023-11-02T20:52:18.873" v="1641" actId="1076"/>
          <ac:picMkLst>
            <pc:docMk/>
            <pc:sldMk cId="944341166" sldId="290"/>
            <ac:picMk id="15362" creationId="{774539DC-D22E-9638-3E43-9D012CDEB283}"/>
          </ac:picMkLst>
        </pc:picChg>
      </pc:sldChg>
      <pc:sldChg chg="addSp modSp add">
        <pc:chgData name="Elly Anastasiades" userId="73977e1c-e180-4055-ae90-b545994b8f7a" providerId="ADAL" clId="{23664766-0501-A44A-A220-0291BD155BB3}" dt="2023-11-03T11:05:39.748" v="3670"/>
        <pc:sldMkLst>
          <pc:docMk/>
          <pc:sldMk cId="262576912" sldId="291"/>
        </pc:sldMkLst>
        <pc:picChg chg="add mod">
          <ac:chgData name="Elly Anastasiades" userId="73977e1c-e180-4055-ae90-b545994b8f7a" providerId="ADAL" clId="{23664766-0501-A44A-A220-0291BD155BB3}" dt="2023-11-03T11:05:39.748" v="3670"/>
          <ac:picMkLst>
            <pc:docMk/>
            <pc:sldMk cId="262576912" sldId="291"/>
            <ac:picMk id="3" creationId="{5F22A5BC-66AD-96B1-3E42-C1911F21136F}"/>
          </ac:picMkLst>
        </pc:picChg>
      </pc:sldChg>
      <pc:sldChg chg="addSp delSp modSp add del mod">
        <pc:chgData name="Elly Anastasiades" userId="73977e1c-e180-4055-ae90-b545994b8f7a" providerId="ADAL" clId="{23664766-0501-A44A-A220-0291BD155BB3}" dt="2023-11-03T06:28:06.242" v="2210" actId="2696"/>
        <pc:sldMkLst>
          <pc:docMk/>
          <pc:sldMk cId="3510413043" sldId="291"/>
        </pc:sldMkLst>
        <pc:spChg chg="mod">
          <ac:chgData name="Elly Anastasiades" userId="73977e1c-e180-4055-ae90-b545994b8f7a" providerId="ADAL" clId="{23664766-0501-A44A-A220-0291BD155BB3}" dt="2023-11-02T16:07:38.866" v="1139" actId="20577"/>
          <ac:spMkLst>
            <pc:docMk/>
            <pc:sldMk cId="3510413043" sldId="291"/>
            <ac:spMk id="2" creationId="{84ECBBE8-FE29-DF3E-297E-D6690290ADF0}"/>
          </ac:spMkLst>
        </pc:spChg>
        <pc:spChg chg="del mod">
          <ac:chgData name="Elly Anastasiades" userId="73977e1c-e180-4055-ae90-b545994b8f7a" providerId="ADAL" clId="{23664766-0501-A44A-A220-0291BD155BB3}" dt="2023-11-03T06:19:00.076" v="1931" actId="478"/>
          <ac:spMkLst>
            <pc:docMk/>
            <pc:sldMk cId="3510413043" sldId="291"/>
            <ac:spMk id="3" creationId="{73911F97-8390-1A50-79E4-E3FAD7149A4B}"/>
          </ac:spMkLst>
        </pc:spChg>
        <pc:spChg chg="add mod">
          <ac:chgData name="Elly Anastasiades" userId="73977e1c-e180-4055-ae90-b545994b8f7a" providerId="ADAL" clId="{23664766-0501-A44A-A220-0291BD155BB3}" dt="2023-11-03T06:20:30.331" v="1965" actId="1076"/>
          <ac:spMkLst>
            <pc:docMk/>
            <pc:sldMk cId="3510413043" sldId="291"/>
            <ac:spMk id="4" creationId="{90DF1AE5-789A-A23E-69CE-B3B8116D9417}"/>
          </ac:spMkLst>
        </pc:spChg>
        <pc:spChg chg="add mod">
          <ac:chgData name="Elly Anastasiades" userId="73977e1c-e180-4055-ae90-b545994b8f7a" providerId="ADAL" clId="{23664766-0501-A44A-A220-0291BD155BB3}" dt="2023-11-03T06:20:34.495" v="1966" actId="1076"/>
          <ac:spMkLst>
            <pc:docMk/>
            <pc:sldMk cId="3510413043" sldId="291"/>
            <ac:spMk id="5" creationId="{33EAAFFF-5831-7A44-8E0C-7F31465BE2CE}"/>
          </ac:spMkLst>
        </pc:spChg>
        <pc:picChg chg="add mod">
          <ac:chgData name="Elly Anastasiades" userId="73977e1c-e180-4055-ae90-b545994b8f7a" providerId="ADAL" clId="{23664766-0501-A44A-A220-0291BD155BB3}" dt="2023-11-03T06:21:10.636" v="1969" actId="1076"/>
          <ac:picMkLst>
            <pc:docMk/>
            <pc:sldMk cId="3510413043" sldId="291"/>
            <ac:picMk id="1026" creationId="{BF98E2E3-2CE6-9DCB-0970-800723299978}"/>
          </ac:picMkLst>
        </pc:picChg>
      </pc:sldChg>
      <pc:sldChg chg="addSp delSp modSp add del mod">
        <pc:chgData name="Elly Anastasiades" userId="73977e1c-e180-4055-ae90-b545994b8f7a" providerId="ADAL" clId="{23664766-0501-A44A-A220-0291BD155BB3}" dt="2023-11-03T10:12:01.348" v="3147" actId="2696"/>
        <pc:sldMkLst>
          <pc:docMk/>
          <pc:sldMk cId="1379302874" sldId="292"/>
        </pc:sldMkLst>
        <pc:spChg chg="mod">
          <ac:chgData name="Elly Anastasiades" userId="73977e1c-e180-4055-ae90-b545994b8f7a" providerId="ADAL" clId="{23664766-0501-A44A-A220-0291BD155BB3}" dt="2023-11-02T16:07:51.973" v="1159" actId="20577"/>
          <ac:spMkLst>
            <pc:docMk/>
            <pc:sldMk cId="1379302874" sldId="292"/>
            <ac:spMk id="2" creationId="{84ECBBE8-FE29-DF3E-297E-D6690290ADF0}"/>
          </ac:spMkLst>
        </pc:spChg>
        <pc:spChg chg="add del mod">
          <ac:chgData name="Elly Anastasiades" userId="73977e1c-e180-4055-ae90-b545994b8f7a" providerId="ADAL" clId="{23664766-0501-A44A-A220-0291BD155BB3}" dt="2023-11-03T06:41:44.189" v="2447"/>
          <ac:spMkLst>
            <pc:docMk/>
            <pc:sldMk cId="1379302874" sldId="292"/>
            <ac:spMk id="3" creationId="{582E1AFA-6118-AE33-70D7-9C77BCA7CC0D}"/>
          </ac:spMkLst>
        </pc:spChg>
        <pc:spChg chg="del">
          <ac:chgData name="Elly Anastasiades" userId="73977e1c-e180-4055-ae90-b545994b8f7a" providerId="ADAL" clId="{23664766-0501-A44A-A220-0291BD155BB3}" dt="2023-11-02T16:08:19.818" v="1193" actId="478"/>
          <ac:spMkLst>
            <pc:docMk/>
            <pc:sldMk cId="1379302874" sldId="292"/>
            <ac:spMk id="3" creationId="{73911F97-8390-1A50-79E4-E3FAD7149A4B}"/>
          </ac:spMkLst>
        </pc:spChg>
        <pc:spChg chg="add mod">
          <ac:chgData name="Elly Anastasiades" userId="73977e1c-e180-4055-ae90-b545994b8f7a" providerId="ADAL" clId="{23664766-0501-A44A-A220-0291BD155BB3}" dt="2023-11-03T06:44:03.814" v="2478" actId="113"/>
          <ac:spMkLst>
            <pc:docMk/>
            <pc:sldMk cId="1379302874" sldId="292"/>
            <ac:spMk id="4" creationId="{8EBE8E8E-83DD-C80C-1961-A6754215C2DF}"/>
          </ac:spMkLst>
        </pc:spChg>
        <pc:picChg chg="add del mod">
          <ac:chgData name="Elly Anastasiades" userId="73977e1c-e180-4055-ae90-b545994b8f7a" providerId="ADAL" clId="{23664766-0501-A44A-A220-0291BD155BB3}" dt="2023-11-03T06:43:32.721" v="2467" actId="478"/>
          <ac:picMkLst>
            <pc:docMk/>
            <pc:sldMk cId="1379302874" sldId="292"/>
            <ac:picMk id="8194" creationId="{10D89509-1B25-2D18-9D3B-E50D6B74ECEE}"/>
          </ac:picMkLst>
        </pc:picChg>
      </pc:sldChg>
      <pc:sldChg chg="add del">
        <pc:chgData name="Elly Anastasiades" userId="73977e1c-e180-4055-ae90-b545994b8f7a" providerId="ADAL" clId="{23664766-0501-A44A-A220-0291BD155BB3}" dt="2023-11-03T10:12:15.444" v="3149" actId="2696"/>
        <pc:sldMkLst>
          <pc:docMk/>
          <pc:sldMk cId="2450033620" sldId="292"/>
        </pc:sldMkLst>
      </pc:sldChg>
      <pc:sldChg chg="addSp modSp add">
        <pc:chgData name="Elly Anastasiades" userId="73977e1c-e180-4055-ae90-b545994b8f7a" providerId="ADAL" clId="{23664766-0501-A44A-A220-0291BD155BB3}" dt="2023-11-03T10:43:36.474" v="3654"/>
        <pc:sldMkLst>
          <pc:docMk/>
          <pc:sldMk cId="2582364874" sldId="292"/>
        </pc:sldMkLst>
        <pc:picChg chg="add mod">
          <ac:chgData name="Elly Anastasiades" userId="73977e1c-e180-4055-ae90-b545994b8f7a" providerId="ADAL" clId="{23664766-0501-A44A-A220-0291BD155BB3}" dt="2023-11-03T10:43:36.474" v="3654"/>
          <ac:picMkLst>
            <pc:docMk/>
            <pc:sldMk cId="2582364874" sldId="292"/>
            <ac:picMk id="3" creationId="{A9506E5F-C60E-A827-DCF8-114D1FFC22BB}"/>
          </ac:picMkLst>
        </pc:picChg>
      </pc:sldChg>
      <pc:sldChg chg="addSp modSp add">
        <pc:chgData name="Elly Anastasiades" userId="73977e1c-e180-4055-ae90-b545994b8f7a" providerId="ADAL" clId="{23664766-0501-A44A-A220-0291BD155BB3}" dt="2023-11-03T10:48:06.842" v="3655"/>
        <pc:sldMkLst>
          <pc:docMk/>
          <pc:sldMk cId="98832328" sldId="293"/>
        </pc:sldMkLst>
        <pc:picChg chg="add mod">
          <ac:chgData name="Elly Anastasiades" userId="73977e1c-e180-4055-ae90-b545994b8f7a" providerId="ADAL" clId="{23664766-0501-A44A-A220-0291BD155BB3}" dt="2023-11-03T10:48:06.842" v="3655"/>
          <ac:picMkLst>
            <pc:docMk/>
            <pc:sldMk cId="98832328" sldId="293"/>
            <ac:picMk id="4" creationId="{D7A48EB5-7665-554F-5097-9A68CBD85A06}"/>
          </ac:picMkLst>
        </pc:picChg>
      </pc:sldChg>
      <pc:sldChg chg="addSp delSp modSp add del mod modNotesTx">
        <pc:chgData name="Elly Anastasiades" userId="73977e1c-e180-4055-ae90-b545994b8f7a" providerId="ADAL" clId="{23664766-0501-A44A-A220-0291BD155BB3}" dt="2023-11-03T10:12:15.444" v="3149" actId="2696"/>
        <pc:sldMkLst>
          <pc:docMk/>
          <pc:sldMk cId="2694126296" sldId="293"/>
        </pc:sldMkLst>
        <pc:spChg chg="mod">
          <ac:chgData name="Elly Anastasiades" userId="73977e1c-e180-4055-ae90-b545994b8f7a" providerId="ADAL" clId="{23664766-0501-A44A-A220-0291BD155BB3}" dt="2023-11-02T16:08:11.960" v="1191" actId="20577"/>
          <ac:spMkLst>
            <pc:docMk/>
            <pc:sldMk cId="2694126296" sldId="293"/>
            <ac:spMk id="2" creationId="{84ECBBE8-FE29-DF3E-297E-D6690290ADF0}"/>
          </ac:spMkLst>
        </pc:spChg>
        <pc:spChg chg="del mod">
          <ac:chgData name="Elly Anastasiades" userId="73977e1c-e180-4055-ae90-b545994b8f7a" providerId="ADAL" clId="{23664766-0501-A44A-A220-0291BD155BB3}" dt="2023-11-02T16:08:22.321" v="1195"/>
          <ac:spMkLst>
            <pc:docMk/>
            <pc:sldMk cId="2694126296" sldId="293"/>
            <ac:spMk id="3" creationId="{73911F97-8390-1A50-79E4-E3FAD7149A4B}"/>
          </ac:spMkLst>
        </pc:spChg>
        <pc:spChg chg="add mod">
          <ac:chgData name="Elly Anastasiades" userId="73977e1c-e180-4055-ae90-b545994b8f7a" providerId="ADAL" clId="{23664766-0501-A44A-A220-0291BD155BB3}" dt="2023-11-03T06:48:05.131" v="2514" actId="2711"/>
          <ac:spMkLst>
            <pc:docMk/>
            <pc:sldMk cId="2694126296" sldId="293"/>
            <ac:spMk id="3" creationId="{986A3CCD-DFA7-29D5-DFEE-3DD1469A7266}"/>
          </ac:spMkLst>
        </pc:spChg>
        <pc:picChg chg="add del mod">
          <ac:chgData name="Elly Anastasiades" userId="73977e1c-e180-4055-ae90-b545994b8f7a" providerId="ADAL" clId="{23664766-0501-A44A-A220-0291BD155BB3}" dt="2023-11-03T06:46:46.577" v="2484" actId="478"/>
          <ac:picMkLst>
            <pc:docMk/>
            <pc:sldMk cId="2694126296" sldId="293"/>
            <ac:picMk id="9218" creationId="{93855E9E-34AB-F78F-2A2A-0F7451828676}"/>
          </ac:picMkLst>
        </pc:picChg>
      </pc:sldChg>
      <pc:sldChg chg="addSp delSp modSp add del mod">
        <pc:chgData name="Elly Anastasiades" userId="73977e1c-e180-4055-ae90-b545994b8f7a" providerId="ADAL" clId="{23664766-0501-A44A-A220-0291BD155BB3}" dt="2023-11-03T10:12:27.196" v="3151" actId="2696"/>
        <pc:sldMkLst>
          <pc:docMk/>
          <pc:sldMk cId="2169448769" sldId="294"/>
        </pc:sldMkLst>
        <pc:spChg chg="mod">
          <ac:chgData name="Elly Anastasiades" userId="73977e1c-e180-4055-ae90-b545994b8f7a" providerId="ADAL" clId="{23664766-0501-A44A-A220-0291BD155BB3}" dt="2023-11-03T06:54:32.256" v="2680" actId="20577"/>
          <ac:spMkLst>
            <pc:docMk/>
            <pc:sldMk cId="2169448769" sldId="294"/>
            <ac:spMk id="2" creationId="{84ECBBE8-FE29-DF3E-297E-D6690290ADF0}"/>
          </ac:spMkLst>
        </pc:spChg>
        <pc:spChg chg="add mod">
          <ac:chgData name="Elly Anastasiades" userId="73977e1c-e180-4055-ae90-b545994b8f7a" providerId="ADAL" clId="{23664766-0501-A44A-A220-0291BD155BB3}" dt="2023-11-03T06:53:44.861" v="2671" actId="14100"/>
          <ac:spMkLst>
            <pc:docMk/>
            <pc:sldMk cId="2169448769" sldId="294"/>
            <ac:spMk id="3" creationId="{2FE20A6E-A743-682A-03DC-BD45CC2C5B40}"/>
          </ac:spMkLst>
        </pc:spChg>
        <pc:spChg chg="add del">
          <ac:chgData name="Elly Anastasiades" userId="73977e1c-e180-4055-ae90-b545994b8f7a" providerId="ADAL" clId="{23664766-0501-A44A-A220-0291BD155BB3}" dt="2023-11-03T06:54:42.729" v="2682" actId="478"/>
          <ac:spMkLst>
            <pc:docMk/>
            <pc:sldMk cId="2169448769" sldId="294"/>
            <ac:spMk id="5" creationId="{7F68F13A-3F2A-C773-B4FE-22DC296AA3FF}"/>
          </ac:spMkLst>
        </pc:spChg>
      </pc:sldChg>
      <pc:sldChg chg="addSp delSp modSp add del modTransition modAnim">
        <pc:chgData name="Elly Anastasiades" userId="73977e1c-e180-4055-ae90-b545994b8f7a" providerId="ADAL" clId="{23664766-0501-A44A-A220-0291BD155BB3}" dt="2023-11-03T10:48:20.840" v="3657" actId="2696"/>
        <pc:sldMkLst>
          <pc:docMk/>
          <pc:sldMk cId="3742613254" sldId="294"/>
        </pc:sldMkLst>
        <pc:picChg chg="add del mod">
          <ac:chgData name="Elly Anastasiades" userId="73977e1c-e180-4055-ae90-b545994b8f7a" providerId="ADAL" clId="{23664766-0501-A44A-A220-0291BD155BB3}" dt="2023-11-03T10:48:15.088" v="3656"/>
          <ac:picMkLst>
            <pc:docMk/>
            <pc:sldMk cId="3742613254" sldId="294"/>
            <ac:picMk id="4" creationId="{CE26BA9B-1C57-154F-5332-FC69FED6C2B3}"/>
          </ac:picMkLst>
        </pc:picChg>
      </pc:sldChg>
      <pc:sldChg chg="addSp delSp modSp add mod">
        <pc:chgData name="Elly Anastasiades" userId="73977e1c-e180-4055-ae90-b545994b8f7a" providerId="ADAL" clId="{23664766-0501-A44A-A220-0291BD155BB3}" dt="2023-11-03T11:12:26.493" v="3678" actId="20577"/>
        <pc:sldMkLst>
          <pc:docMk/>
          <pc:sldMk cId="2474066315" sldId="295"/>
        </pc:sldMkLst>
        <pc:spChg chg="mod">
          <ac:chgData name="Elly Anastasiades" userId="73977e1c-e180-4055-ae90-b545994b8f7a" providerId="ADAL" clId="{23664766-0501-A44A-A220-0291BD155BB3}" dt="2023-11-02T16:09:10.452" v="1293" actId="20577"/>
          <ac:spMkLst>
            <pc:docMk/>
            <pc:sldMk cId="2474066315" sldId="295"/>
            <ac:spMk id="2" creationId="{84ECBBE8-FE29-DF3E-297E-D6690290ADF0}"/>
          </ac:spMkLst>
        </pc:spChg>
        <pc:spChg chg="add mod">
          <ac:chgData name="Elly Anastasiades" userId="73977e1c-e180-4055-ae90-b545994b8f7a" providerId="ADAL" clId="{23664766-0501-A44A-A220-0291BD155BB3}" dt="2023-11-03T11:12:26.493" v="3678" actId="20577"/>
          <ac:spMkLst>
            <pc:docMk/>
            <pc:sldMk cId="2474066315" sldId="295"/>
            <ac:spMk id="3" creationId="{508451DF-F769-63B7-E093-FDF3546E62CB}"/>
          </ac:spMkLst>
        </pc:spChg>
        <pc:picChg chg="add mod">
          <ac:chgData name="Elly Anastasiades" userId="73977e1c-e180-4055-ae90-b545994b8f7a" providerId="ADAL" clId="{23664766-0501-A44A-A220-0291BD155BB3}" dt="2023-11-03T10:57:56.868" v="3664"/>
          <ac:picMkLst>
            <pc:docMk/>
            <pc:sldMk cId="2474066315" sldId="295"/>
            <ac:picMk id="4" creationId="{F4B58523-3E3D-4B2E-9C8F-81E5E2237C41}"/>
          </ac:picMkLst>
        </pc:picChg>
        <pc:picChg chg="add del mod">
          <ac:chgData name="Elly Anastasiades" userId="73977e1c-e180-4055-ae90-b545994b8f7a" providerId="ADAL" clId="{23664766-0501-A44A-A220-0291BD155BB3}" dt="2023-11-03T11:12:16.609" v="3673" actId="478"/>
          <ac:picMkLst>
            <pc:docMk/>
            <pc:sldMk cId="2474066315" sldId="295"/>
            <ac:picMk id="5" creationId="{FF41EFBF-3638-E5D8-2050-F2D66D3225C9}"/>
          </ac:picMkLst>
        </pc:picChg>
        <pc:picChg chg="add mod">
          <ac:chgData name="Elly Anastasiades" userId="73977e1c-e180-4055-ae90-b545994b8f7a" providerId="ADAL" clId="{23664766-0501-A44A-A220-0291BD155BB3}" dt="2023-11-03T11:12:22.988" v="3677" actId="1076"/>
          <ac:picMkLst>
            <pc:docMk/>
            <pc:sldMk cId="2474066315" sldId="295"/>
            <ac:picMk id="6" creationId="{288B7331-108A-71D6-15A9-ACBB1F6E6BA2}"/>
          </ac:picMkLst>
        </pc:picChg>
      </pc:sldChg>
      <pc:sldChg chg="modSp add del mod">
        <pc:chgData name="Elly Anastasiades" userId="73977e1c-e180-4055-ae90-b545994b8f7a" providerId="ADAL" clId="{23664766-0501-A44A-A220-0291BD155BB3}" dt="2023-11-03T06:51:07.903" v="2616" actId="2696"/>
        <pc:sldMkLst>
          <pc:docMk/>
          <pc:sldMk cId="2838677895" sldId="296"/>
        </pc:sldMkLst>
        <pc:spChg chg="mod">
          <ac:chgData name="Elly Anastasiades" userId="73977e1c-e180-4055-ae90-b545994b8f7a" providerId="ADAL" clId="{23664766-0501-A44A-A220-0291BD155BB3}" dt="2023-11-02T16:09:43.518" v="1304" actId="20577"/>
          <ac:spMkLst>
            <pc:docMk/>
            <pc:sldMk cId="2838677895" sldId="296"/>
            <ac:spMk id="2" creationId="{84ECBBE8-FE29-DF3E-297E-D6690290ADF0}"/>
          </ac:spMkLst>
        </pc:spChg>
      </pc:sldChg>
      <pc:sldChg chg="modSp add del mod">
        <pc:chgData name="Elly Anastasiades" userId="73977e1c-e180-4055-ae90-b545994b8f7a" providerId="ADAL" clId="{23664766-0501-A44A-A220-0291BD155BB3}" dt="2023-11-03T06:46:26.733" v="2480" actId="2696"/>
        <pc:sldMkLst>
          <pc:docMk/>
          <pc:sldMk cId="4174913745" sldId="297"/>
        </pc:sldMkLst>
        <pc:spChg chg="mod">
          <ac:chgData name="Elly Anastasiades" userId="73977e1c-e180-4055-ae90-b545994b8f7a" providerId="ADAL" clId="{23664766-0501-A44A-A220-0291BD155BB3}" dt="2023-11-02T16:09:59.190" v="1318" actId="20577"/>
          <ac:spMkLst>
            <pc:docMk/>
            <pc:sldMk cId="4174913745" sldId="297"/>
            <ac:spMk id="2" creationId="{84ECBBE8-FE29-DF3E-297E-D6690290ADF0}"/>
          </ac:spMkLst>
        </pc:spChg>
      </pc:sldChg>
      <pc:sldChg chg="addSp modSp add">
        <pc:chgData name="Elly Anastasiades" userId="73977e1c-e180-4055-ae90-b545994b8f7a" providerId="ADAL" clId="{23664766-0501-A44A-A220-0291BD155BB3}" dt="2023-11-03T10:34:21.889" v="3630"/>
        <pc:sldMkLst>
          <pc:docMk/>
          <pc:sldMk cId="245312127" sldId="298"/>
        </pc:sldMkLst>
        <pc:picChg chg="add mod">
          <ac:chgData name="Elly Anastasiades" userId="73977e1c-e180-4055-ae90-b545994b8f7a" providerId="ADAL" clId="{23664766-0501-A44A-A220-0291BD155BB3}" dt="2023-11-03T10:34:21.889" v="3630"/>
          <ac:picMkLst>
            <pc:docMk/>
            <pc:sldMk cId="245312127" sldId="298"/>
            <ac:picMk id="4" creationId="{DFCFD72A-D56C-F333-3CF4-14A8F47361B1}"/>
          </ac:picMkLst>
        </pc:picChg>
      </pc:sldChg>
      <pc:sldChg chg="addSp delSp modSp add del mod ord">
        <pc:chgData name="Elly Anastasiades" userId="73977e1c-e180-4055-ae90-b545994b8f7a" providerId="ADAL" clId="{23664766-0501-A44A-A220-0291BD155BB3}" dt="2023-11-03T10:11:26.335" v="3143" actId="2696"/>
        <pc:sldMkLst>
          <pc:docMk/>
          <pc:sldMk cId="458308955" sldId="298"/>
        </pc:sldMkLst>
        <pc:spChg chg="mod">
          <ac:chgData name="Elly Anastasiades" userId="73977e1c-e180-4055-ae90-b545994b8f7a" providerId="ADAL" clId="{23664766-0501-A44A-A220-0291BD155BB3}" dt="2023-11-02T16:11:10.998" v="1355" actId="20577"/>
          <ac:spMkLst>
            <pc:docMk/>
            <pc:sldMk cId="458308955" sldId="298"/>
            <ac:spMk id="2" creationId="{84ECBBE8-FE29-DF3E-297E-D6690290ADF0}"/>
          </ac:spMkLst>
        </pc:spChg>
        <pc:spChg chg="add mod">
          <ac:chgData name="Elly Anastasiades" userId="73977e1c-e180-4055-ae90-b545994b8f7a" providerId="ADAL" clId="{23664766-0501-A44A-A220-0291BD155BB3}" dt="2023-11-02T20:44:52.107" v="1519" actId="14100"/>
          <ac:spMkLst>
            <pc:docMk/>
            <pc:sldMk cId="458308955" sldId="298"/>
            <ac:spMk id="3" creationId="{6FAEFF3A-069D-9C5E-D5F8-3FE0FF7A3812}"/>
          </ac:spMkLst>
        </pc:spChg>
        <pc:spChg chg="add del mod">
          <ac:chgData name="Elly Anastasiades" userId="73977e1c-e180-4055-ae90-b545994b8f7a" providerId="ADAL" clId="{23664766-0501-A44A-A220-0291BD155BB3}" dt="2023-11-02T20:45:51.562" v="1521"/>
          <ac:spMkLst>
            <pc:docMk/>
            <pc:sldMk cId="458308955" sldId="298"/>
            <ac:spMk id="4" creationId="{CAAA6C33-450D-1E53-E9A4-45816FEA246D}"/>
          </ac:spMkLst>
        </pc:spChg>
        <pc:picChg chg="add mod">
          <ac:chgData name="Elly Anastasiades" userId="73977e1c-e180-4055-ae90-b545994b8f7a" providerId="ADAL" clId="{23664766-0501-A44A-A220-0291BD155BB3}" dt="2023-11-02T20:46:02.590" v="1524" actId="1076"/>
          <ac:picMkLst>
            <pc:docMk/>
            <pc:sldMk cId="458308955" sldId="298"/>
            <ac:picMk id="13314" creationId="{F3D083EC-AF98-22EE-454A-9ACE12811009}"/>
          </ac:picMkLst>
        </pc:picChg>
      </pc:sldChg>
      <pc:sldChg chg="addSp delSp modSp add del mod setBg modNotesTx">
        <pc:chgData name="Elly Anastasiades" userId="73977e1c-e180-4055-ae90-b545994b8f7a" providerId="ADAL" clId="{23664766-0501-A44A-A220-0291BD155BB3}" dt="2023-11-03T10:11:40.025" v="3145" actId="2696"/>
        <pc:sldMkLst>
          <pc:docMk/>
          <pc:sldMk cId="1902359273" sldId="299"/>
        </pc:sldMkLst>
        <pc:spChg chg="mod">
          <ac:chgData name="Elly Anastasiades" userId="73977e1c-e180-4055-ae90-b545994b8f7a" providerId="ADAL" clId="{23664766-0501-A44A-A220-0291BD155BB3}" dt="2023-11-02T20:52:36.346" v="1657" actId="20577"/>
          <ac:spMkLst>
            <pc:docMk/>
            <pc:sldMk cId="1902359273" sldId="299"/>
            <ac:spMk id="2" creationId="{84ECBBE8-FE29-DF3E-297E-D6690290ADF0}"/>
          </ac:spMkLst>
        </pc:spChg>
        <pc:spChg chg="mod ord">
          <ac:chgData name="Elly Anastasiades" userId="73977e1c-e180-4055-ae90-b545994b8f7a" providerId="ADAL" clId="{23664766-0501-A44A-A220-0291BD155BB3}" dt="2023-11-02T20:41:44.705" v="1460" actId="1076"/>
          <ac:spMkLst>
            <pc:docMk/>
            <pc:sldMk cId="1902359273" sldId="299"/>
            <ac:spMk id="3" creationId="{A1622A73-7FD5-E544-ABE3-A986F317BBBB}"/>
          </ac:spMkLst>
        </pc:spChg>
        <pc:picChg chg="del">
          <ac:chgData name="Elly Anastasiades" userId="73977e1c-e180-4055-ae90-b545994b8f7a" providerId="ADAL" clId="{23664766-0501-A44A-A220-0291BD155BB3}" dt="2023-11-02T20:38:55.021" v="1374" actId="478"/>
          <ac:picMkLst>
            <pc:docMk/>
            <pc:sldMk cId="1902359273" sldId="299"/>
            <ac:picMk id="10242" creationId="{8E247DCF-B8C2-E614-9100-90E516F6D971}"/>
          </ac:picMkLst>
        </pc:picChg>
        <pc:picChg chg="add mod">
          <ac:chgData name="Elly Anastasiades" userId="73977e1c-e180-4055-ae90-b545994b8f7a" providerId="ADAL" clId="{23664766-0501-A44A-A220-0291BD155BB3}" dt="2023-11-02T20:41:51.078" v="1461" actId="1076"/>
          <ac:picMkLst>
            <pc:docMk/>
            <pc:sldMk cId="1902359273" sldId="299"/>
            <ac:picMk id="12290" creationId="{897EF5D5-DAD3-C7C1-8187-3E2C46469BCB}"/>
          </ac:picMkLst>
        </pc:picChg>
      </pc:sldChg>
      <pc:sldChg chg="addSp modSp add">
        <pc:chgData name="Elly Anastasiades" userId="73977e1c-e180-4055-ae90-b545994b8f7a" providerId="ADAL" clId="{23664766-0501-A44A-A220-0291BD155BB3}" dt="2023-11-03T10:43:36.474" v="3654"/>
        <pc:sldMkLst>
          <pc:docMk/>
          <pc:sldMk cId="3027530592" sldId="299"/>
        </pc:sldMkLst>
        <pc:picChg chg="add mod">
          <ac:chgData name="Elly Anastasiades" userId="73977e1c-e180-4055-ae90-b545994b8f7a" providerId="ADAL" clId="{23664766-0501-A44A-A220-0291BD155BB3}" dt="2023-11-03T10:43:36.474" v="3654"/>
          <ac:picMkLst>
            <pc:docMk/>
            <pc:sldMk cId="3027530592" sldId="299"/>
            <ac:picMk id="4" creationId="{8F35C425-9479-8FAC-AB56-AEBD08BD2991}"/>
          </ac:picMkLst>
        </pc:picChg>
      </pc:sldChg>
      <pc:sldChg chg="delSp modSp add del mod ord modNotesTx">
        <pc:chgData name="Elly Anastasiades" userId="73977e1c-e180-4055-ae90-b545994b8f7a" providerId="ADAL" clId="{23664766-0501-A44A-A220-0291BD155BB3}" dt="2023-11-03T10:11:26.335" v="3143" actId="2696"/>
        <pc:sldMkLst>
          <pc:docMk/>
          <pc:sldMk cId="628424717" sldId="300"/>
        </pc:sldMkLst>
        <pc:spChg chg="mod">
          <ac:chgData name="Elly Anastasiades" userId="73977e1c-e180-4055-ae90-b545994b8f7a" providerId="ADAL" clId="{23664766-0501-A44A-A220-0291BD155BB3}" dt="2023-11-02T20:52:27.975" v="1649" actId="20577"/>
          <ac:spMkLst>
            <pc:docMk/>
            <pc:sldMk cId="628424717" sldId="300"/>
            <ac:spMk id="2" creationId="{84ECBBE8-FE29-DF3E-297E-D6690290ADF0}"/>
          </ac:spMkLst>
        </pc:spChg>
        <pc:spChg chg="mod">
          <ac:chgData name="Elly Anastasiades" userId="73977e1c-e180-4055-ae90-b545994b8f7a" providerId="ADAL" clId="{23664766-0501-A44A-A220-0291BD155BB3}" dt="2023-11-02T20:49:00.036" v="1611" actId="12"/>
          <ac:spMkLst>
            <pc:docMk/>
            <pc:sldMk cId="628424717" sldId="300"/>
            <ac:spMk id="3" creationId="{6FAEFF3A-069D-9C5E-D5F8-3FE0FF7A3812}"/>
          </ac:spMkLst>
        </pc:spChg>
        <pc:picChg chg="del">
          <ac:chgData name="Elly Anastasiades" userId="73977e1c-e180-4055-ae90-b545994b8f7a" providerId="ADAL" clId="{23664766-0501-A44A-A220-0291BD155BB3}" dt="2023-11-02T20:47:19.126" v="1556" actId="478"/>
          <ac:picMkLst>
            <pc:docMk/>
            <pc:sldMk cId="628424717" sldId="300"/>
            <ac:picMk id="13314" creationId="{F3D083EC-AF98-22EE-454A-9ACE12811009}"/>
          </ac:picMkLst>
        </pc:picChg>
      </pc:sldChg>
      <pc:sldChg chg="addSp modSp add">
        <pc:chgData name="Elly Anastasiades" userId="73977e1c-e180-4055-ae90-b545994b8f7a" providerId="ADAL" clId="{23664766-0501-A44A-A220-0291BD155BB3}" dt="2023-11-03T10:34:21.889" v="3630"/>
        <pc:sldMkLst>
          <pc:docMk/>
          <pc:sldMk cId="3196286123" sldId="300"/>
        </pc:sldMkLst>
        <pc:picChg chg="add mod">
          <ac:chgData name="Elly Anastasiades" userId="73977e1c-e180-4055-ae90-b545994b8f7a" providerId="ADAL" clId="{23664766-0501-A44A-A220-0291BD155BB3}" dt="2023-11-03T10:34:21.889" v="3630"/>
          <ac:picMkLst>
            <pc:docMk/>
            <pc:sldMk cId="3196286123" sldId="300"/>
            <ac:picMk id="4" creationId="{5F56A890-4E25-8F35-97DA-703A433F6D90}"/>
          </ac:picMkLst>
        </pc:picChg>
      </pc:sldChg>
      <pc:sldChg chg="addSp delSp modSp add del mod modNotesTx">
        <pc:chgData name="Elly Anastasiades" userId="73977e1c-e180-4055-ae90-b545994b8f7a" providerId="ADAL" clId="{23664766-0501-A44A-A220-0291BD155BB3}" dt="2023-11-03T06:28:06.242" v="2210" actId="2696"/>
        <pc:sldMkLst>
          <pc:docMk/>
          <pc:sldMk cId="1931137591" sldId="301"/>
        </pc:sldMkLst>
        <pc:spChg chg="mod">
          <ac:chgData name="Elly Anastasiades" userId="73977e1c-e180-4055-ae90-b545994b8f7a" providerId="ADAL" clId="{23664766-0501-A44A-A220-0291BD155BB3}" dt="2023-11-03T06:10:58.812" v="1696" actId="20577"/>
          <ac:spMkLst>
            <pc:docMk/>
            <pc:sldMk cId="1931137591" sldId="301"/>
            <ac:spMk id="2" creationId="{84ECBBE8-FE29-DF3E-297E-D6690290ADF0}"/>
          </ac:spMkLst>
        </pc:spChg>
        <pc:spChg chg="del">
          <ac:chgData name="Elly Anastasiades" userId="73977e1c-e180-4055-ae90-b545994b8f7a" providerId="ADAL" clId="{23664766-0501-A44A-A220-0291BD155BB3}" dt="2023-11-03T06:11:03.081" v="1697" actId="478"/>
          <ac:spMkLst>
            <pc:docMk/>
            <pc:sldMk cId="1931137591" sldId="301"/>
            <ac:spMk id="3" creationId="{73911F97-8390-1A50-79E4-E3FAD7149A4B}"/>
          </ac:spMkLst>
        </pc:spChg>
        <pc:spChg chg="add del mod">
          <ac:chgData name="Elly Anastasiades" userId="73977e1c-e180-4055-ae90-b545994b8f7a" providerId="ADAL" clId="{23664766-0501-A44A-A220-0291BD155BB3}" dt="2023-11-03T06:22:23.929" v="1978" actId="767"/>
          <ac:spMkLst>
            <pc:docMk/>
            <pc:sldMk cId="1931137591" sldId="301"/>
            <ac:spMk id="6" creationId="{7ACE8161-FA8E-5A02-324D-97265CA4AC7B}"/>
          </ac:spMkLst>
        </pc:spChg>
        <pc:graphicFrameChg chg="add del mod modGraphic">
          <ac:chgData name="Elly Anastasiades" userId="73977e1c-e180-4055-ae90-b545994b8f7a" providerId="ADAL" clId="{23664766-0501-A44A-A220-0291BD155BB3}" dt="2023-11-03T06:15:50.848" v="1912" actId="478"/>
          <ac:graphicFrameMkLst>
            <pc:docMk/>
            <pc:sldMk cId="1931137591" sldId="301"/>
            <ac:graphicFrameMk id="4" creationId="{93FBE173-64CC-44A6-1D24-0A6937341775}"/>
          </ac:graphicFrameMkLst>
        </pc:graphicFrameChg>
        <pc:graphicFrameChg chg="add del mod modGraphic">
          <ac:chgData name="Elly Anastasiades" userId="73977e1c-e180-4055-ae90-b545994b8f7a" providerId="ADAL" clId="{23664766-0501-A44A-A220-0291BD155BB3}" dt="2023-11-03T06:22:24.862" v="1979" actId="478"/>
          <ac:graphicFrameMkLst>
            <pc:docMk/>
            <pc:sldMk cId="1931137591" sldId="301"/>
            <ac:graphicFrameMk id="5" creationId="{9376287D-71FF-B4BE-81BF-79564215516B}"/>
          </ac:graphicFrameMkLst>
        </pc:graphicFrameChg>
      </pc:sldChg>
      <pc:sldChg chg="addSp modSp add">
        <pc:chgData name="Elly Anastasiades" userId="73977e1c-e180-4055-ae90-b545994b8f7a" providerId="ADAL" clId="{23664766-0501-A44A-A220-0291BD155BB3}" dt="2023-11-03T11:05:39.748" v="3670"/>
        <pc:sldMkLst>
          <pc:docMk/>
          <pc:sldMk cId="3235473504" sldId="301"/>
        </pc:sldMkLst>
        <pc:picChg chg="add mod">
          <ac:chgData name="Elly Anastasiades" userId="73977e1c-e180-4055-ae90-b545994b8f7a" providerId="ADAL" clId="{23664766-0501-A44A-A220-0291BD155BB3}" dt="2023-11-03T11:05:39.748" v="3670"/>
          <ac:picMkLst>
            <pc:docMk/>
            <pc:sldMk cId="3235473504" sldId="301"/>
            <ac:picMk id="3" creationId="{37BDB98E-FAEA-6F2A-E304-D59E59A3C418}"/>
          </ac:picMkLst>
        </pc:picChg>
      </pc:sldChg>
      <pc:sldChg chg="addSp modSp add">
        <pc:chgData name="Elly Anastasiades" userId="73977e1c-e180-4055-ae90-b545994b8f7a" providerId="ADAL" clId="{23664766-0501-A44A-A220-0291BD155BB3}" dt="2023-11-03T10:43:36.474" v="3654"/>
        <pc:sldMkLst>
          <pc:docMk/>
          <pc:sldMk cId="48800010" sldId="302"/>
        </pc:sldMkLst>
        <pc:picChg chg="add mod">
          <ac:chgData name="Elly Anastasiades" userId="73977e1c-e180-4055-ae90-b545994b8f7a" providerId="ADAL" clId="{23664766-0501-A44A-A220-0291BD155BB3}" dt="2023-11-03T10:43:36.474" v="3654"/>
          <ac:picMkLst>
            <pc:docMk/>
            <pc:sldMk cId="48800010" sldId="302"/>
            <ac:picMk id="3" creationId="{3C0F313A-BF52-9D3A-B2CF-5FB77811794B}"/>
          </ac:picMkLst>
        </pc:picChg>
      </pc:sldChg>
      <pc:sldChg chg="addSp delSp modSp add del mod setBg">
        <pc:chgData name="Elly Anastasiades" userId="73977e1c-e180-4055-ae90-b545994b8f7a" providerId="ADAL" clId="{23664766-0501-A44A-A220-0291BD155BB3}" dt="2023-11-03T10:12:15.444" v="3149" actId="2696"/>
        <pc:sldMkLst>
          <pc:docMk/>
          <pc:sldMk cId="1536094300" sldId="302"/>
        </pc:sldMkLst>
        <pc:spChg chg="mod">
          <ac:chgData name="Elly Anastasiades" userId="73977e1c-e180-4055-ae90-b545994b8f7a" providerId="ADAL" clId="{23664766-0501-A44A-A220-0291BD155BB3}" dt="2023-11-03T06:33:58.474" v="2295" actId="20577"/>
          <ac:spMkLst>
            <pc:docMk/>
            <pc:sldMk cId="1536094300" sldId="302"/>
            <ac:spMk id="2" creationId="{84ECBBE8-FE29-DF3E-297E-D6690290ADF0}"/>
          </ac:spMkLst>
        </pc:spChg>
        <pc:spChg chg="add mod">
          <ac:chgData name="Elly Anastasiades" userId="73977e1c-e180-4055-ae90-b545994b8f7a" providerId="ADAL" clId="{23664766-0501-A44A-A220-0291BD155BB3}" dt="2023-11-03T06:34:23.726" v="2358" actId="20577"/>
          <ac:spMkLst>
            <pc:docMk/>
            <pc:sldMk cId="1536094300" sldId="302"/>
            <ac:spMk id="4" creationId="{D8568286-65F8-7E41-D671-E1479A246A6C}"/>
          </ac:spMkLst>
        </pc:spChg>
        <pc:spChg chg="del">
          <ac:chgData name="Elly Anastasiades" userId="73977e1c-e180-4055-ae90-b545994b8f7a" providerId="ADAL" clId="{23664766-0501-A44A-A220-0291BD155BB3}" dt="2023-11-03T06:11:19.112" v="1699" actId="478"/>
          <ac:spMkLst>
            <pc:docMk/>
            <pc:sldMk cId="1536094300" sldId="302"/>
            <ac:spMk id="5" creationId="{A86297B1-13F0-63F9-6AA5-1F572489BC8B}"/>
          </ac:spMkLst>
        </pc:spChg>
        <pc:spChg chg="add del mod">
          <ac:chgData name="Elly Anastasiades" userId="73977e1c-e180-4055-ae90-b545994b8f7a" providerId="ADAL" clId="{23664766-0501-A44A-A220-0291BD155BB3}" dt="2023-11-03T06:28:45.033" v="2212" actId="478"/>
          <ac:spMkLst>
            <pc:docMk/>
            <pc:sldMk cId="1536094300" sldId="302"/>
            <ac:spMk id="6" creationId="{9907CF23-7CF3-248D-C1B6-516F377439D4}"/>
          </ac:spMkLst>
        </pc:spChg>
        <pc:spChg chg="add del">
          <ac:chgData name="Elly Anastasiades" userId="73977e1c-e180-4055-ae90-b545994b8f7a" providerId="ADAL" clId="{23664766-0501-A44A-A220-0291BD155BB3}" dt="2023-11-03T06:32:34.734" v="2262" actId="26606"/>
          <ac:spMkLst>
            <pc:docMk/>
            <pc:sldMk cId="1536094300" sldId="302"/>
            <ac:spMk id="3079" creationId="{45D37F4E-DDB4-456B-97E0-9937730A039F}"/>
          </ac:spMkLst>
        </pc:spChg>
        <pc:spChg chg="add del">
          <ac:chgData name="Elly Anastasiades" userId="73977e1c-e180-4055-ae90-b545994b8f7a" providerId="ADAL" clId="{23664766-0501-A44A-A220-0291BD155BB3}" dt="2023-11-03T06:32:34.734" v="2262" actId="26606"/>
          <ac:spMkLst>
            <pc:docMk/>
            <pc:sldMk cId="1536094300" sldId="302"/>
            <ac:spMk id="3081" creationId="{B2DD41CD-8F47-4F56-AD12-4E2FF7696987}"/>
          </ac:spMkLst>
        </pc:spChg>
        <pc:picChg chg="add del mod">
          <ac:chgData name="Elly Anastasiades" userId="73977e1c-e180-4055-ae90-b545994b8f7a" providerId="ADAL" clId="{23664766-0501-A44A-A220-0291BD155BB3}" dt="2023-11-03T06:32:35.037" v="2263"/>
          <ac:picMkLst>
            <pc:docMk/>
            <pc:sldMk cId="1536094300" sldId="302"/>
            <ac:picMk id="3074" creationId="{D2BC2600-C90C-AB0C-105D-7EA2D2539B68}"/>
          </ac:picMkLst>
        </pc:picChg>
        <pc:picChg chg="add mod">
          <ac:chgData name="Elly Anastasiades" userId="73977e1c-e180-4055-ae90-b545994b8f7a" providerId="ADAL" clId="{23664766-0501-A44A-A220-0291BD155BB3}" dt="2023-11-03T06:33:39.758" v="2282"/>
          <ac:picMkLst>
            <pc:docMk/>
            <pc:sldMk cId="1536094300" sldId="302"/>
            <ac:picMk id="3076" creationId="{117CE991-3B2A-7366-F1AB-8DFFF38B3697}"/>
          </ac:picMkLst>
        </pc:picChg>
        <pc:picChg chg="del">
          <ac:chgData name="Elly Anastasiades" userId="73977e1c-e180-4055-ae90-b545994b8f7a" providerId="ADAL" clId="{23664766-0501-A44A-A220-0291BD155BB3}" dt="2023-11-03T06:30:58.853" v="2252" actId="478"/>
          <ac:picMkLst>
            <pc:docMk/>
            <pc:sldMk cId="1536094300" sldId="302"/>
            <ac:picMk id="15362" creationId="{774539DC-D22E-9638-3E43-9D012CDEB283}"/>
          </ac:picMkLst>
        </pc:picChg>
      </pc:sldChg>
      <pc:sldChg chg="addSp modSp add">
        <pc:chgData name="Elly Anastasiades" userId="73977e1c-e180-4055-ae90-b545994b8f7a" providerId="ADAL" clId="{23664766-0501-A44A-A220-0291BD155BB3}" dt="2023-11-03T11:12:01.458" v="3671"/>
        <pc:sldMkLst>
          <pc:docMk/>
          <pc:sldMk cId="358424456" sldId="303"/>
        </pc:sldMkLst>
        <pc:picChg chg="add mod">
          <ac:chgData name="Elly Anastasiades" userId="73977e1c-e180-4055-ae90-b545994b8f7a" providerId="ADAL" clId="{23664766-0501-A44A-A220-0291BD155BB3}" dt="2023-11-03T11:12:01.458" v="3671"/>
          <ac:picMkLst>
            <pc:docMk/>
            <pc:sldMk cId="358424456" sldId="303"/>
            <ac:picMk id="4" creationId="{011446BD-C52A-1DEA-D808-BB294185B86D}"/>
          </ac:picMkLst>
        </pc:picChg>
      </pc:sldChg>
      <pc:sldChg chg="modSp new del mod">
        <pc:chgData name="Elly Anastasiades" userId="73977e1c-e180-4055-ae90-b545994b8f7a" providerId="ADAL" clId="{23664766-0501-A44A-A220-0291BD155BB3}" dt="2023-11-03T06:28:06.242" v="2210" actId="2696"/>
        <pc:sldMkLst>
          <pc:docMk/>
          <pc:sldMk cId="727318275" sldId="303"/>
        </pc:sldMkLst>
        <pc:spChg chg="mod">
          <ac:chgData name="Elly Anastasiades" userId="73977e1c-e180-4055-ae90-b545994b8f7a" providerId="ADAL" clId="{23664766-0501-A44A-A220-0291BD155BB3}" dt="2023-11-03T06:23:20.750" v="2027" actId="20577"/>
          <ac:spMkLst>
            <pc:docMk/>
            <pc:sldMk cId="727318275" sldId="303"/>
            <ac:spMk id="2" creationId="{7C83619B-A905-BA0E-82F0-9258045CC83E}"/>
          </ac:spMkLst>
        </pc:spChg>
        <pc:spChg chg="mod">
          <ac:chgData name="Elly Anastasiades" userId="73977e1c-e180-4055-ae90-b545994b8f7a" providerId="ADAL" clId="{23664766-0501-A44A-A220-0291BD155BB3}" dt="2023-11-03T06:24:19.056" v="2078" actId="113"/>
          <ac:spMkLst>
            <pc:docMk/>
            <pc:sldMk cId="727318275" sldId="303"/>
            <ac:spMk id="3" creationId="{63F92922-A640-2145-22A2-9F4290957503}"/>
          </ac:spMkLst>
        </pc:spChg>
      </pc:sldChg>
      <pc:sldChg chg="addSp modSp add">
        <pc:chgData name="Elly Anastasiades" userId="73977e1c-e180-4055-ae90-b545994b8f7a" providerId="ADAL" clId="{23664766-0501-A44A-A220-0291BD155BB3}" dt="2023-11-03T11:12:01.458" v="3671"/>
        <pc:sldMkLst>
          <pc:docMk/>
          <pc:sldMk cId="289779496" sldId="304"/>
        </pc:sldMkLst>
        <pc:picChg chg="add mod">
          <ac:chgData name="Elly Anastasiades" userId="73977e1c-e180-4055-ae90-b545994b8f7a" providerId="ADAL" clId="{23664766-0501-A44A-A220-0291BD155BB3}" dt="2023-11-03T11:12:01.458" v="3671"/>
          <ac:picMkLst>
            <pc:docMk/>
            <pc:sldMk cId="289779496" sldId="304"/>
            <ac:picMk id="4" creationId="{BD08B500-7E50-058B-9097-B2401482D008}"/>
          </ac:picMkLst>
        </pc:picChg>
      </pc:sldChg>
      <pc:sldChg chg="modSp add del mod">
        <pc:chgData name="Elly Anastasiades" userId="73977e1c-e180-4055-ae90-b545994b8f7a" providerId="ADAL" clId="{23664766-0501-A44A-A220-0291BD155BB3}" dt="2023-11-03T06:28:06.242" v="2210" actId="2696"/>
        <pc:sldMkLst>
          <pc:docMk/>
          <pc:sldMk cId="3445405315" sldId="304"/>
        </pc:sldMkLst>
        <pc:spChg chg="mod">
          <ac:chgData name="Elly Anastasiades" userId="73977e1c-e180-4055-ae90-b545994b8f7a" providerId="ADAL" clId="{23664766-0501-A44A-A220-0291BD155BB3}" dt="2023-11-03T06:24:27.552" v="2087" actId="20577"/>
          <ac:spMkLst>
            <pc:docMk/>
            <pc:sldMk cId="3445405315" sldId="304"/>
            <ac:spMk id="2" creationId="{7C83619B-A905-BA0E-82F0-9258045CC83E}"/>
          </ac:spMkLst>
        </pc:spChg>
        <pc:spChg chg="mod">
          <ac:chgData name="Elly Anastasiades" userId="73977e1c-e180-4055-ae90-b545994b8f7a" providerId="ADAL" clId="{23664766-0501-A44A-A220-0291BD155BB3}" dt="2023-11-03T06:26:05.928" v="2174" actId="27636"/>
          <ac:spMkLst>
            <pc:docMk/>
            <pc:sldMk cId="3445405315" sldId="304"/>
            <ac:spMk id="3" creationId="{63F92922-A640-2145-22A2-9F4290957503}"/>
          </ac:spMkLst>
        </pc:spChg>
      </pc:sldChg>
      <pc:sldChg chg="modSp add del mod">
        <pc:chgData name="Elly Anastasiades" userId="73977e1c-e180-4055-ae90-b545994b8f7a" providerId="ADAL" clId="{23664766-0501-A44A-A220-0291BD155BB3}" dt="2023-11-03T06:28:06.242" v="2210" actId="2696"/>
        <pc:sldMkLst>
          <pc:docMk/>
          <pc:sldMk cId="170179800" sldId="305"/>
        </pc:sldMkLst>
        <pc:spChg chg="mod">
          <ac:chgData name="Elly Anastasiades" userId="73977e1c-e180-4055-ae90-b545994b8f7a" providerId="ADAL" clId="{23664766-0501-A44A-A220-0291BD155BB3}" dt="2023-11-03T06:26:46.776" v="2189" actId="20577"/>
          <ac:spMkLst>
            <pc:docMk/>
            <pc:sldMk cId="170179800" sldId="305"/>
            <ac:spMk id="3" creationId="{63F92922-A640-2145-22A2-9F4290957503}"/>
          </ac:spMkLst>
        </pc:spChg>
      </pc:sldChg>
      <pc:sldChg chg="addSp modSp add">
        <pc:chgData name="Elly Anastasiades" userId="73977e1c-e180-4055-ae90-b545994b8f7a" providerId="ADAL" clId="{23664766-0501-A44A-A220-0291BD155BB3}" dt="2023-11-03T11:12:01.458" v="3671"/>
        <pc:sldMkLst>
          <pc:docMk/>
          <pc:sldMk cId="468591974" sldId="305"/>
        </pc:sldMkLst>
        <pc:picChg chg="add mod">
          <ac:chgData name="Elly Anastasiades" userId="73977e1c-e180-4055-ae90-b545994b8f7a" providerId="ADAL" clId="{23664766-0501-A44A-A220-0291BD155BB3}" dt="2023-11-03T11:12:01.458" v="3671"/>
          <ac:picMkLst>
            <pc:docMk/>
            <pc:sldMk cId="468591974" sldId="305"/>
            <ac:picMk id="4" creationId="{AFFDEEBB-4BCE-495B-FA2C-D356C174C6A6}"/>
          </ac:picMkLst>
        </pc:picChg>
      </pc:sldChg>
      <pc:sldChg chg="add del">
        <pc:chgData name="Elly Anastasiades" userId="73977e1c-e180-4055-ae90-b545994b8f7a" providerId="ADAL" clId="{23664766-0501-A44A-A220-0291BD155BB3}" dt="2023-11-03T06:27:03.063" v="2192" actId="2890"/>
        <pc:sldMkLst>
          <pc:docMk/>
          <pc:sldMk cId="3489538991" sldId="305"/>
        </pc:sldMkLst>
      </pc:sldChg>
      <pc:sldChg chg="addSp modSp add">
        <pc:chgData name="Elly Anastasiades" userId="73977e1c-e180-4055-ae90-b545994b8f7a" providerId="ADAL" clId="{23664766-0501-A44A-A220-0291BD155BB3}" dt="2023-11-03T11:12:01.458" v="3671"/>
        <pc:sldMkLst>
          <pc:docMk/>
          <pc:sldMk cId="564813119" sldId="306"/>
        </pc:sldMkLst>
        <pc:picChg chg="add mod">
          <ac:chgData name="Elly Anastasiades" userId="73977e1c-e180-4055-ae90-b545994b8f7a" providerId="ADAL" clId="{23664766-0501-A44A-A220-0291BD155BB3}" dt="2023-11-03T11:12:01.458" v="3671"/>
          <ac:picMkLst>
            <pc:docMk/>
            <pc:sldMk cId="564813119" sldId="306"/>
            <ac:picMk id="4" creationId="{2401AAF4-3C53-87D3-79B8-F5D29F88A796}"/>
          </ac:picMkLst>
        </pc:picChg>
      </pc:sldChg>
      <pc:sldChg chg="modSp add del mod">
        <pc:chgData name="Elly Anastasiades" userId="73977e1c-e180-4055-ae90-b545994b8f7a" providerId="ADAL" clId="{23664766-0501-A44A-A220-0291BD155BB3}" dt="2023-11-03T06:28:06.242" v="2210" actId="2696"/>
        <pc:sldMkLst>
          <pc:docMk/>
          <pc:sldMk cId="2327203588" sldId="306"/>
        </pc:sldMkLst>
        <pc:spChg chg="mod">
          <ac:chgData name="Elly Anastasiades" userId="73977e1c-e180-4055-ae90-b545994b8f7a" providerId="ADAL" clId="{23664766-0501-A44A-A220-0291BD155BB3}" dt="2023-11-03T06:27:27.217" v="2201" actId="113"/>
          <ac:spMkLst>
            <pc:docMk/>
            <pc:sldMk cId="2327203588" sldId="306"/>
            <ac:spMk id="3" creationId="{63F92922-A640-2145-22A2-9F4290957503}"/>
          </ac:spMkLst>
        </pc:spChg>
      </pc:sldChg>
      <pc:sldChg chg="addSp modSp add">
        <pc:chgData name="Elly Anastasiades" userId="73977e1c-e180-4055-ae90-b545994b8f7a" providerId="ADAL" clId="{23664766-0501-A44A-A220-0291BD155BB3}" dt="2023-11-03T11:12:01.458" v="3671"/>
        <pc:sldMkLst>
          <pc:docMk/>
          <pc:sldMk cId="4085844815" sldId="307"/>
        </pc:sldMkLst>
        <pc:picChg chg="add mod">
          <ac:chgData name="Elly Anastasiades" userId="73977e1c-e180-4055-ae90-b545994b8f7a" providerId="ADAL" clId="{23664766-0501-A44A-A220-0291BD155BB3}" dt="2023-11-03T11:12:01.458" v="3671"/>
          <ac:picMkLst>
            <pc:docMk/>
            <pc:sldMk cId="4085844815" sldId="307"/>
            <ac:picMk id="4" creationId="{4DD446BE-5249-CC3E-51E9-033F60A36E53}"/>
          </ac:picMkLst>
        </pc:picChg>
      </pc:sldChg>
      <pc:sldChg chg="modSp add del mod">
        <pc:chgData name="Elly Anastasiades" userId="73977e1c-e180-4055-ae90-b545994b8f7a" providerId="ADAL" clId="{23664766-0501-A44A-A220-0291BD155BB3}" dt="2023-11-03T06:28:06.242" v="2210" actId="2696"/>
        <pc:sldMkLst>
          <pc:docMk/>
          <pc:sldMk cId="4131346510" sldId="307"/>
        </pc:sldMkLst>
        <pc:spChg chg="mod">
          <ac:chgData name="Elly Anastasiades" userId="73977e1c-e180-4055-ae90-b545994b8f7a" providerId="ADAL" clId="{23664766-0501-A44A-A220-0291BD155BB3}" dt="2023-11-03T06:27:57.069" v="2209" actId="207"/>
          <ac:spMkLst>
            <pc:docMk/>
            <pc:sldMk cId="4131346510" sldId="307"/>
            <ac:spMk id="3" creationId="{63F92922-A640-2145-22A2-9F4290957503}"/>
          </ac:spMkLst>
        </pc:spChg>
      </pc:sldChg>
      <pc:sldChg chg="addSp modSp add">
        <pc:chgData name="Elly Anastasiades" userId="73977e1c-e180-4055-ae90-b545994b8f7a" providerId="ADAL" clId="{23664766-0501-A44A-A220-0291BD155BB3}" dt="2023-11-03T10:43:36.474" v="3654"/>
        <pc:sldMkLst>
          <pc:docMk/>
          <pc:sldMk cId="1188353086" sldId="308"/>
        </pc:sldMkLst>
        <pc:picChg chg="add mod">
          <ac:chgData name="Elly Anastasiades" userId="73977e1c-e180-4055-ae90-b545994b8f7a" providerId="ADAL" clId="{23664766-0501-A44A-A220-0291BD155BB3}" dt="2023-11-03T10:43:36.474" v="3654"/>
          <ac:picMkLst>
            <pc:docMk/>
            <pc:sldMk cId="1188353086" sldId="308"/>
            <ac:picMk id="3" creationId="{109775BE-3B78-F6F2-A6CA-4C36A7D22452}"/>
          </ac:picMkLst>
        </pc:picChg>
      </pc:sldChg>
      <pc:sldChg chg="delSp modSp add del mod">
        <pc:chgData name="Elly Anastasiades" userId="73977e1c-e180-4055-ae90-b545994b8f7a" providerId="ADAL" clId="{23664766-0501-A44A-A220-0291BD155BB3}" dt="2023-11-03T10:12:15.444" v="3149" actId="2696"/>
        <pc:sldMkLst>
          <pc:docMk/>
          <pc:sldMk cId="2175409497" sldId="308"/>
        </pc:sldMkLst>
        <pc:spChg chg="mod">
          <ac:chgData name="Elly Anastasiades" userId="73977e1c-e180-4055-ae90-b545994b8f7a" providerId="ADAL" clId="{23664766-0501-A44A-A220-0291BD155BB3}" dt="2023-11-03T06:34:04.432" v="2305" actId="20577"/>
          <ac:spMkLst>
            <pc:docMk/>
            <pc:sldMk cId="2175409497" sldId="308"/>
            <ac:spMk id="2" creationId="{84ECBBE8-FE29-DF3E-297E-D6690290ADF0}"/>
          </ac:spMkLst>
        </pc:spChg>
        <pc:spChg chg="mod">
          <ac:chgData name="Elly Anastasiades" userId="73977e1c-e180-4055-ae90-b545994b8f7a" providerId="ADAL" clId="{23664766-0501-A44A-A220-0291BD155BB3}" dt="2023-11-03T06:35:52.060" v="2375" actId="27636"/>
          <ac:spMkLst>
            <pc:docMk/>
            <pc:sldMk cId="2175409497" sldId="308"/>
            <ac:spMk id="4" creationId="{D8568286-65F8-7E41-D671-E1479A246A6C}"/>
          </ac:spMkLst>
        </pc:spChg>
        <pc:picChg chg="del">
          <ac:chgData name="Elly Anastasiades" userId="73977e1c-e180-4055-ae90-b545994b8f7a" providerId="ADAL" clId="{23664766-0501-A44A-A220-0291BD155BB3}" dt="2023-11-03T06:34:05.540" v="2306" actId="478"/>
          <ac:picMkLst>
            <pc:docMk/>
            <pc:sldMk cId="2175409497" sldId="308"/>
            <ac:picMk id="3076" creationId="{117CE991-3B2A-7366-F1AB-8DFFF38B3697}"/>
          </ac:picMkLst>
        </pc:picChg>
      </pc:sldChg>
      <pc:sldChg chg="addSp modSp add">
        <pc:chgData name="Elly Anastasiades" userId="73977e1c-e180-4055-ae90-b545994b8f7a" providerId="ADAL" clId="{23664766-0501-A44A-A220-0291BD155BB3}" dt="2023-11-03T10:43:36.474" v="3654"/>
        <pc:sldMkLst>
          <pc:docMk/>
          <pc:sldMk cId="3201364491" sldId="309"/>
        </pc:sldMkLst>
        <pc:picChg chg="add mod">
          <ac:chgData name="Elly Anastasiades" userId="73977e1c-e180-4055-ae90-b545994b8f7a" providerId="ADAL" clId="{23664766-0501-A44A-A220-0291BD155BB3}" dt="2023-11-03T10:43:36.474" v="3654"/>
          <ac:picMkLst>
            <pc:docMk/>
            <pc:sldMk cId="3201364491" sldId="309"/>
            <ac:picMk id="3" creationId="{057615DD-9AE5-26D8-16CF-A62A95DA1F6F}"/>
          </ac:picMkLst>
        </pc:picChg>
      </pc:sldChg>
      <pc:sldChg chg="addSp delSp modSp add del mod setBg">
        <pc:chgData name="Elly Anastasiades" userId="73977e1c-e180-4055-ae90-b545994b8f7a" providerId="ADAL" clId="{23664766-0501-A44A-A220-0291BD155BB3}" dt="2023-11-03T10:12:15.444" v="3149" actId="2696"/>
        <pc:sldMkLst>
          <pc:docMk/>
          <pc:sldMk cId="4117063184" sldId="309"/>
        </pc:sldMkLst>
        <pc:spChg chg="mod">
          <ac:chgData name="Elly Anastasiades" userId="73977e1c-e180-4055-ae90-b545994b8f7a" providerId="ADAL" clId="{23664766-0501-A44A-A220-0291BD155BB3}" dt="2023-11-03T06:37:22.969" v="2410" actId="26606"/>
          <ac:spMkLst>
            <pc:docMk/>
            <pc:sldMk cId="4117063184" sldId="309"/>
            <ac:spMk id="2" creationId="{84ECBBE8-FE29-DF3E-297E-D6690290ADF0}"/>
          </ac:spMkLst>
        </pc:spChg>
        <pc:spChg chg="mod">
          <ac:chgData name="Elly Anastasiades" userId="73977e1c-e180-4055-ae90-b545994b8f7a" providerId="ADAL" clId="{23664766-0501-A44A-A220-0291BD155BB3}" dt="2023-11-03T06:37:22.969" v="2410" actId="26606"/>
          <ac:spMkLst>
            <pc:docMk/>
            <pc:sldMk cId="4117063184" sldId="309"/>
            <ac:spMk id="4" creationId="{D8568286-65F8-7E41-D671-E1479A246A6C}"/>
          </ac:spMkLst>
        </pc:spChg>
        <pc:spChg chg="add del">
          <ac:chgData name="Elly Anastasiades" userId="73977e1c-e180-4055-ae90-b545994b8f7a" providerId="ADAL" clId="{23664766-0501-A44A-A220-0291BD155BB3}" dt="2023-11-03T06:37:22.969" v="2410" actId="26606"/>
          <ac:spMkLst>
            <pc:docMk/>
            <pc:sldMk cId="4117063184" sldId="309"/>
            <ac:spMk id="5127" creationId="{45D37F4E-DDB4-456B-97E0-9937730A039F}"/>
          </ac:spMkLst>
        </pc:spChg>
        <pc:spChg chg="add del">
          <ac:chgData name="Elly Anastasiades" userId="73977e1c-e180-4055-ae90-b545994b8f7a" providerId="ADAL" clId="{23664766-0501-A44A-A220-0291BD155BB3}" dt="2023-11-03T06:37:22.969" v="2410" actId="26606"/>
          <ac:spMkLst>
            <pc:docMk/>
            <pc:sldMk cId="4117063184" sldId="309"/>
            <ac:spMk id="5129" creationId="{B2DD41CD-8F47-4F56-AD12-4E2FF7696987}"/>
          </ac:spMkLst>
        </pc:spChg>
        <pc:picChg chg="add mod">
          <ac:chgData name="Elly Anastasiades" userId="73977e1c-e180-4055-ae90-b545994b8f7a" providerId="ADAL" clId="{23664766-0501-A44A-A220-0291BD155BB3}" dt="2023-11-03T06:37:28.783" v="2412" actId="1076"/>
          <ac:picMkLst>
            <pc:docMk/>
            <pc:sldMk cId="4117063184" sldId="309"/>
            <ac:picMk id="5122" creationId="{A0D70F6F-A8F5-4707-1FF3-4B8A87BD1D86}"/>
          </ac:picMkLst>
        </pc:picChg>
      </pc:sldChg>
      <pc:sldChg chg="addSp delSp modSp add del mod">
        <pc:chgData name="Elly Anastasiades" userId="73977e1c-e180-4055-ae90-b545994b8f7a" providerId="ADAL" clId="{23664766-0501-A44A-A220-0291BD155BB3}" dt="2023-11-03T10:12:15.444" v="3149" actId="2696"/>
        <pc:sldMkLst>
          <pc:docMk/>
          <pc:sldMk cId="3773017712" sldId="310"/>
        </pc:sldMkLst>
        <pc:spChg chg="mod">
          <ac:chgData name="Elly Anastasiades" userId="73977e1c-e180-4055-ae90-b545994b8f7a" providerId="ADAL" clId="{23664766-0501-A44A-A220-0291BD155BB3}" dt="2023-11-03T06:41:07.933" v="2444" actId="1076"/>
          <ac:spMkLst>
            <pc:docMk/>
            <pc:sldMk cId="3773017712" sldId="310"/>
            <ac:spMk id="4" creationId="{D8568286-65F8-7E41-D671-E1479A246A6C}"/>
          </ac:spMkLst>
        </pc:spChg>
        <pc:picChg chg="del">
          <ac:chgData name="Elly Anastasiades" userId="73977e1c-e180-4055-ae90-b545994b8f7a" providerId="ADAL" clId="{23664766-0501-A44A-A220-0291BD155BB3}" dt="2023-11-03T06:38:07.046" v="2427" actId="478"/>
          <ac:picMkLst>
            <pc:docMk/>
            <pc:sldMk cId="3773017712" sldId="310"/>
            <ac:picMk id="5122" creationId="{A0D70F6F-A8F5-4707-1FF3-4B8A87BD1D86}"/>
          </ac:picMkLst>
        </pc:picChg>
        <pc:picChg chg="add del mod">
          <ac:chgData name="Elly Anastasiades" userId="73977e1c-e180-4055-ae90-b545994b8f7a" providerId="ADAL" clId="{23664766-0501-A44A-A220-0291BD155BB3}" dt="2023-11-03T06:40:57.170" v="2440" actId="478"/>
          <ac:picMkLst>
            <pc:docMk/>
            <pc:sldMk cId="3773017712" sldId="310"/>
            <ac:picMk id="7170" creationId="{EE88D6DE-93E3-F6F6-915B-F0DA1C3C8D7B}"/>
          </ac:picMkLst>
        </pc:picChg>
      </pc:sldChg>
      <pc:sldChg chg="addSp modSp add">
        <pc:chgData name="Elly Anastasiades" userId="73977e1c-e180-4055-ae90-b545994b8f7a" providerId="ADAL" clId="{23664766-0501-A44A-A220-0291BD155BB3}" dt="2023-11-03T10:43:36.474" v="3654"/>
        <pc:sldMkLst>
          <pc:docMk/>
          <pc:sldMk cId="4176032473" sldId="310"/>
        </pc:sldMkLst>
        <pc:picChg chg="add mod">
          <ac:chgData name="Elly Anastasiades" userId="73977e1c-e180-4055-ae90-b545994b8f7a" providerId="ADAL" clId="{23664766-0501-A44A-A220-0291BD155BB3}" dt="2023-11-03T10:43:36.474" v="3654"/>
          <ac:picMkLst>
            <pc:docMk/>
            <pc:sldMk cId="4176032473" sldId="310"/>
            <ac:picMk id="3" creationId="{6CB4DB2B-6750-0C85-4AB7-646769AB5E83}"/>
          </ac:picMkLst>
        </pc:picChg>
      </pc:sldChg>
      <pc:sldChg chg="addSp delSp modSp add del mod modNotesTx">
        <pc:chgData name="Elly Anastasiades" userId="73977e1c-e180-4055-ae90-b545994b8f7a" providerId="ADAL" clId="{23664766-0501-A44A-A220-0291BD155BB3}" dt="2023-11-03T10:12:15.444" v="3149" actId="2696"/>
        <pc:sldMkLst>
          <pc:docMk/>
          <pc:sldMk cId="1629340718" sldId="311"/>
        </pc:sldMkLst>
        <pc:spChg chg="mod">
          <ac:chgData name="Elly Anastasiades" userId="73977e1c-e180-4055-ae90-b545994b8f7a" providerId="ADAL" clId="{23664766-0501-A44A-A220-0291BD155BB3}" dt="2023-11-03T06:48:39.310" v="2575" actId="20577"/>
          <ac:spMkLst>
            <pc:docMk/>
            <pc:sldMk cId="1629340718" sldId="311"/>
            <ac:spMk id="2" creationId="{84ECBBE8-FE29-DF3E-297E-D6690290ADF0}"/>
          </ac:spMkLst>
        </pc:spChg>
        <pc:spChg chg="add mod">
          <ac:chgData name="Elly Anastasiades" userId="73977e1c-e180-4055-ae90-b545994b8f7a" providerId="ADAL" clId="{23664766-0501-A44A-A220-0291BD155BB3}" dt="2023-11-03T06:49:37.897" v="2608" actId="1076"/>
          <ac:spMkLst>
            <pc:docMk/>
            <pc:sldMk cId="1629340718" sldId="311"/>
            <ac:spMk id="3" creationId="{9376938C-5A58-1F43-7DFB-CDD28A5A8D9B}"/>
          </ac:spMkLst>
        </pc:spChg>
        <pc:picChg chg="add del">
          <ac:chgData name="Elly Anastasiades" userId="73977e1c-e180-4055-ae90-b545994b8f7a" providerId="ADAL" clId="{23664766-0501-A44A-A220-0291BD155BB3}" dt="2023-11-03T07:07:57.135" v="3091" actId="478"/>
          <ac:picMkLst>
            <pc:docMk/>
            <pc:sldMk cId="1629340718" sldId="311"/>
            <ac:picMk id="9218" creationId="{93855E9E-34AB-F78F-2A2A-0F7451828676}"/>
          </ac:picMkLst>
        </pc:picChg>
        <pc:picChg chg="add mod">
          <ac:chgData name="Elly Anastasiades" userId="73977e1c-e180-4055-ae90-b545994b8f7a" providerId="ADAL" clId="{23664766-0501-A44A-A220-0291BD155BB3}" dt="2023-11-03T07:08:02.661" v="3094" actId="1076"/>
          <ac:picMkLst>
            <pc:docMk/>
            <pc:sldMk cId="1629340718" sldId="311"/>
            <ac:picMk id="11266" creationId="{289AA063-3DD4-634A-D175-70BA28B8FAA5}"/>
          </ac:picMkLst>
        </pc:picChg>
      </pc:sldChg>
      <pc:sldChg chg="addSp modSp add">
        <pc:chgData name="Elly Anastasiades" userId="73977e1c-e180-4055-ae90-b545994b8f7a" providerId="ADAL" clId="{23664766-0501-A44A-A220-0291BD155BB3}" dt="2023-11-03T10:48:06.842" v="3655"/>
        <pc:sldMkLst>
          <pc:docMk/>
          <pc:sldMk cId="2265489145" sldId="311"/>
        </pc:sldMkLst>
        <pc:picChg chg="add mod">
          <ac:chgData name="Elly Anastasiades" userId="73977e1c-e180-4055-ae90-b545994b8f7a" providerId="ADAL" clId="{23664766-0501-A44A-A220-0291BD155BB3}" dt="2023-11-03T10:48:06.842" v="3655"/>
          <ac:picMkLst>
            <pc:docMk/>
            <pc:sldMk cId="2265489145" sldId="311"/>
            <ac:picMk id="4" creationId="{258269A9-5BD6-AE9C-7F1B-CFAD38B120FD}"/>
          </ac:picMkLst>
        </pc:picChg>
      </pc:sldChg>
      <pc:sldChg chg="modSp add del mod modNotesTx">
        <pc:chgData name="Elly Anastasiades" userId="73977e1c-e180-4055-ae90-b545994b8f7a" providerId="ADAL" clId="{23664766-0501-A44A-A220-0291BD155BB3}" dt="2023-11-03T10:12:27.196" v="3151" actId="2696"/>
        <pc:sldMkLst>
          <pc:docMk/>
          <pc:sldMk cId="108321924" sldId="312"/>
        </pc:sldMkLst>
        <pc:spChg chg="mod">
          <ac:chgData name="Elly Anastasiades" userId="73977e1c-e180-4055-ae90-b545994b8f7a" providerId="ADAL" clId="{23664766-0501-A44A-A220-0291BD155BB3}" dt="2023-11-03T06:56:38.451" v="2755" actId="122"/>
          <ac:spMkLst>
            <pc:docMk/>
            <pc:sldMk cId="108321924" sldId="312"/>
            <ac:spMk id="3" creationId="{2FE20A6E-A743-682A-03DC-BD45CC2C5B40}"/>
          </ac:spMkLst>
        </pc:spChg>
      </pc:sldChg>
      <pc:sldChg chg="addSp delSp modSp add mod modTransition delAnim">
        <pc:chgData name="Elly Anastasiades" userId="73977e1c-e180-4055-ae90-b545994b8f7a" providerId="ADAL" clId="{23664766-0501-A44A-A220-0291BD155BB3}" dt="2023-11-03T10:50:32.084" v="3660"/>
        <pc:sldMkLst>
          <pc:docMk/>
          <pc:sldMk cId="2310891513" sldId="312"/>
        </pc:sldMkLst>
        <pc:picChg chg="add del mod">
          <ac:chgData name="Elly Anastasiades" userId="73977e1c-e180-4055-ae90-b545994b8f7a" providerId="ADAL" clId="{23664766-0501-A44A-A220-0291BD155BB3}" dt="2023-11-03T10:48:25.062" v="3658" actId="478"/>
          <ac:picMkLst>
            <pc:docMk/>
            <pc:sldMk cId="2310891513" sldId="312"/>
            <ac:picMk id="4" creationId="{11353B05-E005-A3F5-D8C4-74F8D6EB1BF7}"/>
          </ac:picMkLst>
        </pc:picChg>
        <pc:picChg chg="add mod">
          <ac:chgData name="Elly Anastasiades" userId="73977e1c-e180-4055-ae90-b545994b8f7a" providerId="ADAL" clId="{23664766-0501-A44A-A220-0291BD155BB3}" dt="2023-11-03T10:50:32.084" v="3660"/>
          <ac:picMkLst>
            <pc:docMk/>
            <pc:sldMk cId="2310891513" sldId="312"/>
            <ac:picMk id="5" creationId="{FBD719D6-859F-DB2C-233B-B97CDFF34CEA}"/>
          </ac:picMkLst>
        </pc:picChg>
      </pc:sldChg>
      <pc:sldChg chg="addSp delSp modSp add mod modTransition modAnim modNotesTx">
        <pc:chgData name="Elly Anastasiades" userId="73977e1c-e180-4055-ae90-b545994b8f7a" providerId="ADAL" clId="{23664766-0501-A44A-A220-0291BD155BB3}" dt="2023-11-03T11:01:28.890" v="3669"/>
        <pc:sldMkLst>
          <pc:docMk/>
          <pc:sldMk cId="856641083" sldId="313"/>
        </pc:sldMkLst>
        <pc:spChg chg="mod">
          <ac:chgData name="Elly Anastasiades" userId="73977e1c-e180-4055-ae90-b545994b8f7a" providerId="ADAL" clId="{23664766-0501-A44A-A220-0291BD155BB3}" dt="2023-11-03T06:58:27.459" v="2776" actId="20577"/>
          <ac:spMkLst>
            <pc:docMk/>
            <pc:sldMk cId="856641083" sldId="313"/>
            <ac:spMk id="2" creationId="{84ECBBE8-FE29-DF3E-297E-D6690290ADF0}"/>
          </ac:spMkLst>
        </pc:spChg>
        <pc:spChg chg="del mod">
          <ac:chgData name="Elly Anastasiades" userId="73977e1c-e180-4055-ae90-b545994b8f7a" providerId="ADAL" clId="{23664766-0501-A44A-A220-0291BD155BB3}" dt="2023-11-03T07:04:20.294" v="2778" actId="478"/>
          <ac:spMkLst>
            <pc:docMk/>
            <pc:sldMk cId="856641083" sldId="313"/>
            <ac:spMk id="3" creationId="{508451DF-F769-63B7-E093-FDF3546E62CB}"/>
          </ac:spMkLst>
        </pc:spChg>
        <pc:graphicFrameChg chg="add mod modGraphic">
          <ac:chgData name="Elly Anastasiades" userId="73977e1c-e180-4055-ae90-b545994b8f7a" providerId="ADAL" clId="{23664766-0501-A44A-A220-0291BD155BB3}" dt="2023-11-03T07:07:36.565" v="3090" actId="1076"/>
          <ac:graphicFrameMkLst>
            <pc:docMk/>
            <pc:sldMk cId="856641083" sldId="313"/>
            <ac:graphicFrameMk id="4" creationId="{797F1E8B-C1B6-C683-EB9D-A07BB3BA5877}"/>
          </ac:graphicFrameMkLst>
        </pc:graphicFrameChg>
        <pc:picChg chg="add del mod">
          <ac:chgData name="Elly Anastasiades" userId="73977e1c-e180-4055-ae90-b545994b8f7a" providerId="ADAL" clId="{23664766-0501-A44A-A220-0291BD155BB3}" dt="2023-11-03T10:57:57.853" v="3665"/>
          <ac:picMkLst>
            <pc:docMk/>
            <pc:sldMk cId="856641083" sldId="313"/>
            <ac:picMk id="5" creationId="{5C426914-F2A5-F028-AC7C-62C737408BE4}"/>
          </ac:picMkLst>
        </pc:picChg>
        <pc:picChg chg="add mod">
          <ac:chgData name="Elly Anastasiades" userId="73977e1c-e180-4055-ae90-b545994b8f7a" providerId="ADAL" clId="{23664766-0501-A44A-A220-0291BD155BB3}" dt="2023-11-03T11:01:28.890" v="3669"/>
          <ac:picMkLst>
            <pc:docMk/>
            <pc:sldMk cId="856641083" sldId="313"/>
            <ac:picMk id="6" creationId="{F3ED548E-ABEA-D0D2-2AE7-356DE44874B6}"/>
          </ac:picMkLst>
        </pc:picChg>
        <pc:picChg chg="add mod">
          <ac:chgData name="Elly Anastasiades" userId="73977e1c-e180-4055-ae90-b545994b8f7a" providerId="ADAL" clId="{23664766-0501-A44A-A220-0291BD155BB3}" dt="2023-11-03T07:09:07.858" v="3099" actId="1076"/>
          <ac:picMkLst>
            <pc:docMk/>
            <pc:sldMk cId="856641083" sldId="313"/>
            <ac:picMk id="16386" creationId="{D7928307-6513-343B-FC78-016BBE8E1A20}"/>
          </ac:picMkLst>
        </pc:picChg>
      </pc:sldChg>
      <pc:sldChg chg="addSp delSp modSp add mod modTransition modAnim modNotesTx">
        <pc:chgData name="Elly Anastasiades" userId="73977e1c-e180-4055-ae90-b545994b8f7a" providerId="ADAL" clId="{23664766-0501-A44A-A220-0291BD155BB3}" dt="2023-11-03T11:20:37.457" v="3893" actId="1076"/>
        <pc:sldMkLst>
          <pc:docMk/>
          <pc:sldMk cId="2498887866" sldId="314"/>
        </pc:sldMkLst>
        <pc:spChg chg="mod">
          <ac:chgData name="Elly Anastasiades" userId="73977e1c-e180-4055-ae90-b545994b8f7a" providerId="ADAL" clId="{23664766-0501-A44A-A220-0291BD155BB3}" dt="2023-11-03T11:16:23.511" v="3886" actId="20577"/>
          <ac:spMkLst>
            <pc:docMk/>
            <pc:sldMk cId="2498887866" sldId="314"/>
            <ac:spMk id="2" creationId="{7C83619B-A905-BA0E-82F0-9258045CC83E}"/>
          </ac:spMkLst>
        </pc:spChg>
        <pc:spChg chg="del mod">
          <ac:chgData name="Elly Anastasiades" userId="73977e1c-e180-4055-ae90-b545994b8f7a" providerId="ADAL" clId="{23664766-0501-A44A-A220-0291BD155BB3}" dt="2023-11-03T11:14:30.399" v="3756" actId="1032"/>
          <ac:spMkLst>
            <pc:docMk/>
            <pc:sldMk cId="2498887866" sldId="314"/>
            <ac:spMk id="3" creationId="{63F92922-A640-2145-22A2-9F4290957503}"/>
          </ac:spMkLst>
        </pc:spChg>
        <pc:graphicFrameChg chg="add mod modGraphic">
          <ac:chgData name="Elly Anastasiades" userId="73977e1c-e180-4055-ae90-b545994b8f7a" providerId="ADAL" clId="{23664766-0501-A44A-A220-0291BD155BB3}" dt="2023-11-03T11:20:37.457" v="3893" actId="1076"/>
          <ac:graphicFrameMkLst>
            <pc:docMk/>
            <pc:sldMk cId="2498887866" sldId="314"/>
            <ac:graphicFrameMk id="5" creationId="{252A5178-D500-63A1-7729-963A4A617A2E}"/>
          </ac:graphicFrameMkLst>
        </pc:graphicFrameChg>
        <pc:picChg chg="del">
          <ac:chgData name="Elly Anastasiades" userId="73977e1c-e180-4055-ae90-b545994b8f7a" providerId="ADAL" clId="{23664766-0501-A44A-A220-0291BD155BB3}" dt="2023-11-03T11:16:52.450" v="3889"/>
          <ac:picMkLst>
            <pc:docMk/>
            <pc:sldMk cId="2498887866" sldId="314"/>
            <ac:picMk id="4" creationId="{4DD446BE-5249-CC3E-51E9-033F60A36E53}"/>
          </ac:picMkLst>
        </pc:picChg>
        <pc:picChg chg="add mod">
          <ac:chgData name="Elly Anastasiades" userId="73977e1c-e180-4055-ae90-b545994b8f7a" providerId="ADAL" clId="{23664766-0501-A44A-A220-0291BD155BB3}" dt="2023-11-03T11:19:37.304" v="3890"/>
          <ac:picMkLst>
            <pc:docMk/>
            <pc:sldMk cId="2498887866" sldId="314"/>
            <ac:picMk id="6" creationId="{115581C9-5F16-E5FA-F7F5-9DD77D54045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C113F-3533-2A48-B341-DEDDD431DF36}" type="doc">
      <dgm:prSet loTypeId="urn:microsoft.com/office/officeart/2005/8/layout/hList2" loCatId="" qsTypeId="urn:microsoft.com/office/officeart/2005/8/quickstyle/simple1" qsCatId="simple" csTypeId="urn:microsoft.com/office/officeart/2005/8/colors/accent1_1" csCatId="accent1" phldr="1"/>
      <dgm:spPr/>
      <dgm:t>
        <a:bodyPr/>
        <a:lstStyle/>
        <a:p>
          <a:endParaRPr lang="en-GB"/>
        </a:p>
      </dgm:t>
    </dgm:pt>
    <dgm:pt modelId="{414F5AF5-9A91-3F40-8556-AE397E1C9F4A}">
      <dgm:prSet phldrT="[Text]" custT="1"/>
      <dgm:spPr/>
      <dgm:t>
        <a:bodyPr/>
        <a:lstStyle/>
        <a:p>
          <a:r>
            <a:rPr lang="en-GB" sz="2000" b="1" dirty="0">
              <a:solidFill>
                <a:srgbClr val="64759B"/>
              </a:solidFill>
            </a:rPr>
            <a:t>Adjustment to diagnosis</a:t>
          </a:r>
        </a:p>
      </dgm:t>
    </dgm:pt>
    <dgm:pt modelId="{03708F67-FCC4-8848-826E-958BA4F339CB}" type="parTrans" cxnId="{8B508895-2C09-8644-97A4-0F365F248AC3}">
      <dgm:prSet/>
      <dgm:spPr/>
      <dgm:t>
        <a:bodyPr/>
        <a:lstStyle/>
        <a:p>
          <a:endParaRPr lang="en-GB"/>
        </a:p>
      </dgm:t>
    </dgm:pt>
    <dgm:pt modelId="{423978FC-74EB-7446-8F82-D6158C14E690}" type="sibTrans" cxnId="{8B508895-2C09-8644-97A4-0F365F248AC3}">
      <dgm:prSet/>
      <dgm:spPr/>
      <dgm:t>
        <a:bodyPr/>
        <a:lstStyle/>
        <a:p>
          <a:endParaRPr lang="en-GB"/>
        </a:p>
      </dgm:t>
    </dgm:pt>
    <dgm:pt modelId="{E744F240-B101-AA4E-964D-E5864325BF36}">
      <dgm:prSet phldrT="[Text]"/>
      <dgm:spPr>
        <a:noFill/>
      </dgm:spPr>
      <dgm:t>
        <a:bodyPr/>
        <a:lstStyle/>
        <a:p>
          <a:pPr algn="l"/>
          <a:r>
            <a:rPr lang="en-GB" dirty="0"/>
            <a:t>Post-Diagnostic Counselling</a:t>
          </a:r>
        </a:p>
      </dgm:t>
    </dgm:pt>
    <dgm:pt modelId="{20310CAA-1596-744F-BCE6-814FF6E8FD51}" type="parTrans" cxnId="{6A94E42F-95B6-E44A-AE54-DB78D7F25D4A}">
      <dgm:prSet/>
      <dgm:spPr/>
      <dgm:t>
        <a:bodyPr/>
        <a:lstStyle/>
        <a:p>
          <a:endParaRPr lang="en-GB"/>
        </a:p>
      </dgm:t>
    </dgm:pt>
    <dgm:pt modelId="{6354433E-39E2-C643-BA91-EC007E841BD8}" type="sibTrans" cxnId="{6A94E42F-95B6-E44A-AE54-DB78D7F25D4A}">
      <dgm:prSet/>
      <dgm:spPr/>
      <dgm:t>
        <a:bodyPr/>
        <a:lstStyle/>
        <a:p>
          <a:endParaRPr lang="en-GB"/>
        </a:p>
      </dgm:t>
    </dgm:pt>
    <dgm:pt modelId="{FBD30888-F4C6-2D46-8234-0A1CC96D803F}">
      <dgm:prSet phldrT="[Text]" custT="1"/>
      <dgm:spPr/>
      <dgm: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Maintaining independence</a:t>
          </a:r>
        </a:p>
      </dgm:t>
    </dgm:pt>
    <dgm:pt modelId="{17D52D5F-C661-5046-A2C7-7493E3B0BFD5}" type="parTrans" cxnId="{B76A8B60-6311-9B41-80AE-102AF44798B5}">
      <dgm:prSet/>
      <dgm:spPr/>
      <dgm:t>
        <a:bodyPr/>
        <a:lstStyle/>
        <a:p>
          <a:endParaRPr lang="en-GB"/>
        </a:p>
      </dgm:t>
    </dgm:pt>
    <dgm:pt modelId="{E75E95F5-7D47-0845-BA56-ED8A5CFB2199}" type="sibTrans" cxnId="{B76A8B60-6311-9B41-80AE-102AF44798B5}">
      <dgm:prSet/>
      <dgm:spPr/>
      <dgm:t>
        <a:bodyPr/>
        <a:lstStyle/>
        <a:p>
          <a:endParaRPr lang="en-GB"/>
        </a:p>
      </dgm:t>
    </dgm:pt>
    <dgm:pt modelId="{F55057AD-6842-4D4B-BE51-B829F013A57D}">
      <dgm:prSet phldrT="[Text]" custT="1"/>
      <dgm:spPr>
        <a:noFill/>
      </dgm:spPr>
      <dgm:t>
        <a:bodyPr/>
        <a:lstStyle/>
        <a:p>
          <a:pPr>
            <a:spcAft>
              <a:spcPts val="1000"/>
            </a:spcAft>
          </a:pPr>
          <a:r>
            <a:rPr lang="en-GB" sz="1100" dirty="0"/>
            <a:t>Assistive technology</a:t>
          </a:r>
        </a:p>
      </dgm:t>
    </dgm:pt>
    <dgm:pt modelId="{4FFCF1F5-E886-B641-9B33-E63F6D866F90}" type="parTrans" cxnId="{F1F9E548-ADE5-814D-BF8F-0EAA02E8571B}">
      <dgm:prSet/>
      <dgm:spPr/>
      <dgm:t>
        <a:bodyPr/>
        <a:lstStyle/>
        <a:p>
          <a:endParaRPr lang="en-GB"/>
        </a:p>
      </dgm:t>
    </dgm:pt>
    <dgm:pt modelId="{3F5F6B2A-C9DD-EC4C-8B27-234ADB89DB44}" type="sibTrans" cxnId="{F1F9E548-ADE5-814D-BF8F-0EAA02E8571B}">
      <dgm:prSet/>
      <dgm:spPr/>
      <dgm:t>
        <a:bodyPr/>
        <a:lstStyle/>
        <a:p>
          <a:endParaRPr lang="en-GB"/>
        </a:p>
      </dgm:t>
    </dgm:pt>
    <dgm:pt modelId="{E875B58A-B73C-F74C-BC30-FB9AE3534B59}">
      <dgm:prSet phldrT="[Text]" custT="1"/>
      <dgm:spPr>
        <a:noFill/>
      </dgm:spPr>
      <dgm:t>
        <a:bodyPr/>
        <a:lstStyle/>
        <a:p>
          <a:pPr>
            <a:spcAft>
              <a:spcPts val="1000"/>
            </a:spcAft>
          </a:pPr>
          <a:r>
            <a:rPr lang="en-GB" sz="1100" dirty="0"/>
            <a:t>Dementia advisors</a:t>
          </a:r>
        </a:p>
      </dgm:t>
    </dgm:pt>
    <dgm:pt modelId="{EEA05B06-88AC-7943-900B-7EA57787CC88}" type="parTrans" cxnId="{FDE1DA6C-207D-FC44-B6D3-E63E5643FA3B}">
      <dgm:prSet/>
      <dgm:spPr/>
      <dgm:t>
        <a:bodyPr/>
        <a:lstStyle/>
        <a:p>
          <a:endParaRPr lang="en-GB"/>
        </a:p>
      </dgm:t>
    </dgm:pt>
    <dgm:pt modelId="{98721D3B-A862-1046-ADD1-D342C44EE8A0}" type="sibTrans" cxnId="{FDE1DA6C-207D-FC44-B6D3-E63E5643FA3B}">
      <dgm:prSet/>
      <dgm:spPr/>
      <dgm:t>
        <a:bodyPr/>
        <a:lstStyle/>
        <a:p>
          <a:endParaRPr lang="en-GB"/>
        </a:p>
      </dgm:t>
    </dgm:pt>
    <dgm:pt modelId="{59F0A86C-9DBA-D644-ADFD-2FD343A94B9E}">
      <dgm:prSet phldrT="[Text]" custT="1"/>
      <dgm:spPr/>
      <dgm: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Maintaining quality of life</a:t>
          </a:r>
        </a:p>
      </dgm:t>
    </dgm:pt>
    <dgm:pt modelId="{2F2687AB-9F2C-8D47-8AE1-240F2CA1575B}" type="parTrans" cxnId="{14DF3D9C-1FC2-3448-B578-F5FF7C387FB2}">
      <dgm:prSet/>
      <dgm:spPr/>
      <dgm:t>
        <a:bodyPr/>
        <a:lstStyle/>
        <a:p>
          <a:endParaRPr lang="en-GB"/>
        </a:p>
      </dgm:t>
    </dgm:pt>
    <dgm:pt modelId="{3BF60EEB-0EEE-6045-B32D-4DAE63623FB6}" type="sibTrans" cxnId="{14DF3D9C-1FC2-3448-B578-F5FF7C387FB2}">
      <dgm:prSet/>
      <dgm:spPr/>
      <dgm:t>
        <a:bodyPr/>
        <a:lstStyle/>
        <a:p>
          <a:endParaRPr lang="en-GB"/>
        </a:p>
      </dgm:t>
    </dgm:pt>
    <dgm:pt modelId="{67A26255-822D-0949-AE67-A6A76C63C6C9}">
      <dgm:prSet phldrT="[Text]" custT="1"/>
      <dgm:spPr>
        <a:noFill/>
      </dgm:spPr>
      <dgm:t>
        <a:bodyPr/>
        <a:lstStyle/>
        <a:p>
          <a:pPr>
            <a:spcAft>
              <a:spcPts val="1000"/>
            </a:spcAft>
          </a:pPr>
          <a:r>
            <a:rPr lang="en-GB" sz="1100" dirty="0"/>
            <a:t>Creative art therapies</a:t>
          </a:r>
        </a:p>
      </dgm:t>
    </dgm:pt>
    <dgm:pt modelId="{D9AF8F0F-00C6-1847-9D66-289AEC015E19}" type="parTrans" cxnId="{4C0ADF73-1721-5F49-8A92-91404AB5EC98}">
      <dgm:prSet/>
      <dgm:spPr/>
      <dgm:t>
        <a:bodyPr/>
        <a:lstStyle/>
        <a:p>
          <a:endParaRPr lang="en-GB"/>
        </a:p>
      </dgm:t>
    </dgm:pt>
    <dgm:pt modelId="{0FAE3B6E-1143-CA4C-87C6-271D8588312A}" type="sibTrans" cxnId="{4C0ADF73-1721-5F49-8A92-91404AB5EC98}">
      <dgm:prSet/>
      <dgm:spPr/>
      <dgm:t>
        <a:bodyPr/>
        <a:lstStyle/>
        <a:p>
          <a:endParaRPr lang="en-GB"/>
        </a:p>
      </dgm:t>
    </dgm:pt>
    <dgm:pt modelId="{1DAD6026-34EE-A246-9B92-39DF80677793}">
      <dgm:prSet custT="1"/>
      <dgm:spPr/>
      <dgm: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Psychological distress</a:t>
          </a:r>
        </a:p>
      </dgm:t>
    </dgm:pt>
    <dgm:pt modelId="{0E0F265C-AE45-FA42-A846-56D56B22845E}" type="parTrans" cxnId="{22C626D2-95C9-ED43-911E-D3CFF6BFF064}">
      <dgm:prSet/>
      <dgm:spPr/>
      <dgm:t>
        <a:bodyPr/>
        <a:lstStyle/>
        <a:p>
          <a:endParaRPr lang="en-GB"/>
        </a:p>
      </dgm:t>
    </dgm:pt>
    <dgm:pt modelId="{26ACF2C0-2B4A-8F44-BFB4-AF138BC71E6D}" type="sibTrans" cxnId="{22C626D2-95C9-ED43-911E-D3CFF6BFF064}">
      <dgm:prSet/>
      <dgm:spPr/>
      <dgm:t>
        <a:bodyPr/>
        <a:lstStyle/>
        <a:p>
          <a:endParaRPr lang="en-GB"/>
        </a:p>
      </dgm:t>
    </dgm:pt>
    <dgm:pt modelId="{58C45BD8-C201-8E40-A06C-E057B24AF385}">
      <dgm:prSet custT="1"/>
      <dgm:spPr/>
      <dgm:t>
        <a:bodyPr/>
        <a:lstStyle/>
        <a:p>
          <a:r>
            <a:rPr lang="en-GB" sz="2000" b="1" kern="1200" dirty="0">
              <a:solidFill>
                <a:srgbClr val="64759B"/>
              </a:solidFill>
              <a:latin typeface="Calibri" panose="020F0502020204030204"/>
              <a:ea typeface="+mn-ea"/>
              <a:cs typeface="+mn-cs"/>
            </a:rPr>
            <a:t>Cognitive functioning</a:t>
          </a:r>
        </a:p>
      </dgm:t>
    </dgm:pt>
    <dgm:pt modelId="{21D715FC-778E-4948-BD96-5321595AA582}" type="parTrans" cxnId="{815CE426-94B4-3047-A272-1B26DDABE905}">
      <dgm:prSet/>
      <dgm:spPr/>
      <dgm:t>
        <a:bodyPr/>
        <a:lstStyle/>
        <a:p>
          <a:endParaRPr lang="en-GB"/>
        </a:p>
      </dgm:t>
    </dgm:pt>
    <dgm:pt modelId="{6E80437B-501A-6F46-B5DB-E62F7EDFF182}" type="sibTrans" cxnId="{815CE426-94B4-3047-A272-1B26DDABE905}">
      <dgm:prSet/>
      <dgm:spPr/>
      <dgm:t>
        <a:bodyPr/>
        <a:lstStyle/>
        <a:p>
          <a:endParaRPr lang="en-GB"/>
        </a:p>
      </dgm:t>
    </dgm:pt>
    <dgm:pt modelId="{EF05BF36-ED2E-CA42-8A82-63EC312BAD0D}">
      <dgm:prSet custT="1"/>
      <dgm:spPr/>
      <dgm: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Families and caregivers</a:t>
          </a:r>
        </a:p>
      </dgm:t>
    </dgm:pt>
    <dgm:pt modelId="{815CA404-B8CB-3B4B-88D1-72FED1DF8863}" type="parTrans" cxnId="{5219E0EF-2065-D54D-879D-298D7947CAA3}">
      <dgm:prSet/>
      <dgm:spPr/>
      <dgm:t>
        <a:bodyPr/>
        <a:lstStyle/>
        <a:p>
          <a:endParaRPr lang="en-GB"/>
        </a:p>
      </dgm:t>
    </dgm:pt>
    <dgm:pt modelId="{544F6A3F-A63D-084F-9DA2-C3D4A96416F3}" type="sibTrans" cxnId="{5219E0EF-2065-D54D-879D-298D7947CAA3}">
      <dgm:prSet/>
      <dgm:spPr/>
      <dgm:t>
        <a:bodyPr/>
        <a:lstStyle/>
        <a:p>
          <a:endParaRPr lang="en-GB"/>
        </a:p>
      </dgm:t>
    </dgm:pt>
    <dgm:pt modelId="{086FBE6A-4D1D-4345-A38B-C54687910375}">
      <dgm:prSet custT="1"/>
      <dgm:spPr/>
      <dgm: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Relationships &amp; communication</a:t>
          </a:r>
        </a:p>
      </dgm:t>
    </dgm:pt>
    <dgm:pt modelId="{F8E38F56-E853-B244-A59A-92904FBB62C7}" type="parTrans" cxnId="{B0EE7E71-828E-BB42-8245-F85335EEBB27}">
      <dgm:prSet/>
      <dgm:spPr/>
      <dgm:t>
        <a:bodyPr/>
        <a:lstStyle/>
        <a:p>
          <a:endParaRPr lang="en-GB"/>
        </a:p>
      </dgm:t>
    </dgm:pt>
    <dgm:pt modelId="{167AF63B-4791-5B41-BDAA-DED52C137F8B}" type="sibTrans" cxnId="{B0EE7E71-828E-BB42-8245-F85335EEBB27}">
      <dgm:prSet/>
      <dgm:spPr/>
      <dgm:t>
        <a:bodyPr/>
        <a:lstStyle/>
        <a:p>
          <a:endParaRPr lang="en-GB"/>
        </a:p>
      </dgm:t>
    </dgm:pt>
    <dgm:pt modelId="{1D8E0D77-84B8-814E-A6E2-10F1238C4A6D}">
      <dgm:prSet custT="1"/>
      <dgm:spPr>
        <a:noFill/>
      </dgm:spPr>
      <dgm:t>
        <a:bodyPr/>
        <a:lstStyle/>
        <a:p>
          <a:pPr>
            <a:spcAft>
              <a:spcPts val="1000"/>
            </a:spcAft>
            <a:buFont typeface="Arial" panose="020B0604020202020204" pitchFamily="34" charset="0"/>
            <a:buChar char="•"/>
          </a:pPr>
          <a:r>
            <a:rPr lang="en-GB" sz="1100" dirty="0"/>
            <a:t>Counselling and Psychotherapy</a:t>
          </a:r>
        </a:p>
      </dgm:t>
    </dgm:pt>
    <dgm:pt modelId="{8E082F5A-48FC-B14C-8CD3-899CECF23E1E}" type="parTrans" cxnId="{670C47D3-C451-0A4F-B170-81EEDE9BE3A0}">
      <dgm:prSet/>
      <dgm:spPr/>
      <dgm:t>
        <a:bodyPr/>
        <a:lstStyle/>
        <a:p>
          <a:endParaRPr lang="en-GB"/>
        </a:p>
      </dgm:t>
    </dgm:pt>
    <dgm:pt modelId="{4D2D69A7-CB26-D84A-9B2E-492C27962B42}" type="sibTrans" cxnId="{670C47D3-C451-0A4F-B170-81EEDE9BE3A0}">
      <dgm:prSet/>
      <dgm:spPr/>
      <dgm:t>
        <a:bodyPr/>
        <a:lstStyle/>
        <a:p>
          <a:endParaRPr lang="en-GB"/>
        </a:p>
      </dgm:t>
    </dgm:pt>
    <dgm:pt modelId="{4B12A74C-29DC-864F-B655-C909CEA341BF}">
      <dgm:prSet phldrT="[Text]"/>
      <dgm:spPr>
        <a:noFill/>
      </dgm:spPr>
      <dgm:t>
        <a:bodyPr/>
        <a:lstStyle/>
        <a:p>
          <a:pPr algn="l"/>
          <a:r>
            <a:rPr lang="en-GB" dirty="0"/>
            <a:t>Post-Diagnostic Groups</a:t>
          </a:r>
        </a:p>
      </dgm:t>
    </dgm:pt>
    <dgm:pt modelId="{DAFDB719-652E-D842-8EDB-3F81456CEFEB}" type="parTrans" cxnId="{B05557F8-7E1F-604C-94BF-EF4DD1267118}">
      <dgm:prSet/>
      <dgm:spPr/>
      <dgm:t>
        <a:bodyPr/>
        <a:lstStyle/>
        <a:p>
          <a:endParaRPr lang="en-GB"/>
        </a:p>
      </dgm:t>
    </dgm:pt>
    <dgm:pt modelId="{88A11666-074C-6E40-A382-81B053F84395}" type="sibTrans" cxnId="{B05557F8-7E1F-604C-94BF-EF4DD1267118}">
      <dgm:prSet/>
      <dgm:spPr/>
      <dgm:t>
        <a:bodyPr/>
        <a:lstStyle/>
        <a:p>
          <a:endParaRPr lang="en-GB"/>
        </a:p>
      </dgm:t>
    </dgm:pt>
    <dgm:pt modelId="{F2727152-45B4-8741-A552-051767A2FF2F}">
      <dgm:prSet phldrT="[Text]"/>
      <dgm:spPr>
        <a:noFill/>
      </dgm:spPr>
      <dgm:t>
        <a:bodyPr/>
        <a:lstStyle/>
        <a:p>
          <a:pPr algn="l"/>
          <a:endParaRPr lang="en-GB" dirty="0"/>
        </a:p>
      </dgm:t>
    </dgm:pt>
    <dgm:pt modelId="{F189BCE6-FC63-E048-8AAF-C24F9A51CCA9}" type="parTrans" cxnId="{E77311A3-9064-EE45-821A-63AD21420083}">
      <dgm:prSet/>
      <dgm:spPr/>
      <dgm:t>
        <a:bodyPr/>
        <a:lstStyle/>
        <a:p>
          <a:endParaRPr lang="en-GB"/>
        </a:p>
      </dgm:t>
    </dgm:pt>
    <dgm:pt modelId="{CB2371A4-6FC3-BF43-B797-E4E377F56B9D}" type="sibTrans" cxnId="{E77311A3-9064-EE45-821A-63AD21420083}">
      <dgm:prSet/>
      <dgm:spPr/>
      <dgm:t>
        <a:bodyPr/>
        <a:lstStyle/>
        <a:p>
          <a:endParaRPr lang="en-GB"/>
        </a:p>
      </dgm:t>
    </dgm:pt>
    <dgm:pt modelId="{7DADFE28-97F4-D844-8994-6E079FC6EC4B}">
      <dgm:prSet/>
      <dgm:spPr>
        <a:noFill/>
      </dgm:spPr>
      <dgm:t>
        <a:bodyPr/>
        <a:lstStyle/>
        <a:p>
          <a:pPr>
            <a:spcAft>
              <a:spcPct val="15000"/>
            </a:spcAft>
          </a:pPr>
          <a:endParaRPr lang="en-GB" sz="900" dirty="0"/>
        </a:p>
      </dgm:t>
    </dgm:pt>
    <dgm:pt modelId="{DA222DDD-85B5-DF4C-8F7F-53C3B2A2F060}" type="parTrans" cxnId="{8282F406-DBE9-5640-B790-F95AEBCA6BFB}">
      <dgm:prSet/>
      <dgm:spPr/>
      <dgm:t>
        <a:bodyPr/>
        <a:lstStyle/>
        <a:p>
          <a:endParaRPr lang="en-GB"/>
        </a:p>
      </dgm:t>
    </dgm:pt>
    <dgm:pt modelId="{062B3668-948D-AC44-95BF-7B1752B1CF72}" type="sibTrans" cxnId="{8282F406-DBE9-5640-B790-F95AEBCA6BFB}">
      <dgm:prSet/>
      <dgm:spPr/>
      <dgm:t>
        <a:bodyPr/>
        <a:lstStyle/>
        <a:p>
          <a:endParaRPr lang="en-GB"/>
        </a:p>
      </dgm:t>
    </dgm:pt>
    <dgm:pt modelId="{969D0EAC-2751-E243-8773-821C2AFF43BA}">
      <dgm:prSet/>
      <dgm:spPr>
        <a:noFill/>
      </dgm:spPr>
      <dgm:t>
        <a:bodyPr/>
        <a:lstStyle/>
        <a:p>
          <a:pPr>
            <a:spcAft>
              <a:spcPct val="15000"/>
            </a:spcAft>
          </a:pPr>
          <a:endParaRPr lang="en-GB" sz="900" dirty="0"/>
        </a:p>
      </dgm:t>
    </dgm:pt>
    <dgm:pt modelId="{90500E62-05D0-AA45-9794-245E7A9D90B5}" type="parTrans" cxnId="{04E4EC0B-6CF2-2740-B87F-9464F2DA6A87}">
      <dgm:prSet/>
      <dgm:spPr/>
      <dgm:t>
        <a:bodyPr/>
        <a:lstStyle/>
        <a:p>
          <a:endParaRPr lang="en-GB"/>
        </a:p>
      </dgm:t>
    </dgm:pt>
    <dgm:pt modelId="{1DFA2424-00CC-2342-8E37-068097A14545}" type="sibTrans" cxnId="{04E4EC0B-6CF2-2740-B87F-9464F2DA6A87}">
      <dgm:prSet/>
      <dgm:spPr/>
      <dgm:t>
        <a:bodyPr/>
        <a:lstStyle/>
        <a:p>
          <a:endParaRPr lang="en-GB"/>
        </a:p>
      </dgm:t>
    </dgm:pt>
    <dgm:pt modelId="{69697510-59F6-784B-A6BD-41A08751F4C6}">
      <dgm:prSet custT="1"/>
      <dgm:spPr>
        <a:noFill/>
      </dgm:spPr>
      <dgm:t>
        <a:bodyPr/>
        <a:lstStyle/>
        <a:p>
          <a:pPr>
            <a:spcAft>
              <a:spcPts val="1000"/>
            </a:spcAft>
            <a:buFont typeface="Arial" panose="020B0604020202020204" pitchFamily="34" charset="0"/>
            <a:buChar char="•"/>
          </a:pPr>
          <a:r>
            <a:rPr lang="en-GB" sz="1100" dirty="0"/>
            <a:t>Cognitive Behavioural Therapies</a:t>
          </a:r>
        </a:p>
      </dgm:t>
    </dgm:pt>
    <dgm:pt modelId="{E54FE807-C821-DC4A-92DC-4E73D80CC96F}" type="parTrans" cxnId="{481D1CFD-BFC6-D246-91CF-B2C224BB468C}">
      <dgm:prSet/>
      <dgm:spPr/>
      <dgm:t>
        <a:bodyPr/>
        <a:lstStyle/>
        <a:p>
          <a:endParaRPr lang="en-GB"/>
        </a:p>
      </dgm:t>
    </dgm:pt>
    <dgm:pt modelId="{AD47A900-638F-B14C-9B30-F0376CBCBF8C}" type="sibTrans" cxnId="{481D1CFD-BFC6-D246-91CF-B2C224BB468C}">
      <dgm:prSet/>
      <dgm:spPr/>
      <dgm:t>
        <a:bodyPr/>
        <a:lstStyle/>
        <a:p>
          <a:endParaRPr lang="en-GB"/>
        </a:p>
      </dgm:t>
    </dgm:pt>
    <dgm:pt modelId="{2598CF76-9717-ED46-BDC5-BE472857F44C}">
      <dgm:prSet/>
      <dgm:spPr>
        <a:noFill/>
      </dgm:spPr>
      <dgm:t>
        <a:bodyPr/>
        <a:lstStyle/>
        <a:p>
          <a:pPr>
            <a:spcAft>
              <a:spcPct val="15000"/>
            </a:spcAft>
          </a:pPr>
          <a:endParaRPr lang="en-GB" sz="900" dirty="0"/>
        </a:p>
      </dgm:t>
    </dgm:pt>
    <dgm:pt modelId="{AF8CB17B-CAC6-7548-B628-AC30E5AFE2D6}" type="parTrans" cxnId="{F3278B21-5631-4048-A2BF-6968CD51A78F}">
      <dgm:prSet/>
      <dgm:spPr/>
      <dgm:t>
        <a:bodyPr/>
        <a:lstStyle/>
        <a:p>
          <a:endParaRPr lang="en-GB"/>
        </a:p>
      </dgm:t>
    </dgm:pt>
    <dgm:pt modelId="{21A3D953-CEF7-6B41-A996-5D9B8D1BB2D5}" type="sibTrans" cxnId="{F3278B21-5631-4048-A2BF-6968CD51A78F}">
      <dgm:prSet/>
      <dgm:spPr/>
      <dgm:t>
        <a:bodyPr/>
        <a:lstStyle/>
        <a:p>
          <a:endParaRPr lang="en-GB"/>
        </a:p>
      </dgm:t>
    </dgm:pt>
    <dgm:pt modelId="{4159E5D7-AC69-1C4B-99FE-6111394F5381}">
      <dgm:prSet custT="1"/>
      <dgm:spPr>
        <a:noFill/>
      </dgm:spPr>
      <dgm:t>
        <a:bodyPr/>
        <a:lstStyle/>
        <a:p>
          <a:pPr>
            <a:spcAft>
              <a:spcPts val="1000"/>
            </a:spcAft>
            <a:buFont typeface="Arial" panose="020B0604020202020204" pitchFamily="34" charset="0"/>
            <a:buChar char="•"/>
          </a:pPr>
          <a:r>
            <a:rPr lang="en-GB" sz="1100" dirty="0"/>
            <a:t>Life Review Therapy</a:t>
          </a:r>
        </a:p>
      </dgm:t>
    </dgm:pt>
    <dgm:pt modelId="{DE15298F-6F94-C742-9645-55FAC8DC8DD9}" type="parTrans" cxnId="{9DE6CC87-3C59-CC46-AF4F-E5E2C431388F}">
      <dgm:prSet/>
      <dgm:spPr/>
      <dgm:t>
        <a:bodyPr/>
        <a:lstStyle/>
        <a:p>
          <a:endParaRPr lang="en-GB"/>
        </a:p>
      </dgm:t>
    </dgm:pt>
    <dgm:pt modelId="{48654205-8AC5-8444-96DD-1A451229B2BA}" type="sibTrans" cxnId="{9DE6CC87-3C59-CC46-AF4F-E5E2C431388F}">
      <dgm:prSet/>
      <dgm:spPr/>
      <dgm:t>
        <a:bodyPr/>
        <a:lstStyle/>
        <a:p>
          <a:endParaRPr lang="en-GB"/>
        </a:p>
      </dgm:t>
    </dgm:pt>
    <dgm:pt modelId="{4E210F8A-0320-6748-895B-8D1537521566}">
      <dgm:prSet custT="1"/>
      <dgm:spPr>
        <a:noFill/>
      </dgm:spPr>
      <dgm:t>
        <a:bodyPr/>
        <a:lstStyle/>
        <a:p>
          <a:pPr>
            <a:spcAft>
              <a:spcPts val="1000"/>
            </a:spcAft>
            <a:buFont typeface="Arial" panose="020B0604020202020204" pitchFamily="34" charset="0"/>
            <a:buChar char="•"/>
          </a:pPr>
          <a:r>
            <a:rPr lang="en-GB" sz="1100" dirty="0"/>
            <a:t>Stress/Anxiety Management</a:t>
          </a:r>
        </a:p>
      </dgm:t>
    </dgm:pt>
    <dgm:pt modelId="{EB57EFFE-573E-D44F-AA3D-6B10F98AA051}" type="parTrans" cxnId="{D311EFBF-44DB-954E-BCBB-58A7BA0BF320}">
      <dgm:prSet/>
      <dgm:spPr/>
      <dgm:t>
        <a:bodyPr/>
        <a:lstStyle/>
        <a:p>
          <a:endParaRPr lang="en-GB"/>
        </a:p>
      </dgm:t>
    </dgm:pt>
    <dgm:pt modelId="{BD1593AE-0D4E-A147-BBBE-7EE2CE8E558A}" type="sibTrans" cxnId="{D311EFBF-44DB-954E-BCBB-58A7BA0BF320}">
      <dgm:prSet/>
      <dgm:spPr/>
      <dgm:t>
        <a:bodyPr/>
        <a:lstStyle/>
        <a:p>
          <a:endParaRPr lang="en-GB"/>
        </a:p>
      </dgm:t>
    </dgm:pt>
    <dgm:pt modelId="{B3E4BC04-0B2B-914C-8C57-AE8E1FA586FA}">
      <dgm:prSet custT="1"/>
      <dgm:spPr>
        <a:noFill/>
      </dgm:spPr>
      <dgm:t>
        <a:bodyPr/>
        <a:lstStyle/>
        <a:p>
          <a:pPr>
            <a:spcAft>
              <a:spcPts val="1000"/>
            </a:spcAft>
            <a:buFont typeface="Arial" panose="020B0604020202020204" pitchFamily="34" charset="0"/>
            <a:buChar char="•"/>
          </a:pPr>
          <a:r>
            <a:rPr lang="en-GB" sz="1100" dirty="0"/>
            <a:t>Reminiscence</a:t>
          </a:r>
        </a:p>
      </dgm:t>
    </dgm:pt>
    <dgm:pt modelId="{8ADD53FF-E361-914F-94D1-8FB6D7A80198}" type="parTrans" cxnId="{8586BD70-2E30-B245-9840-6DF663ABA704}">
      <dgm:prSet/>
      <dgm:spPr/>
      <dgm:t>
        <a:bodyPr/>
        <a:lstStyle/>
        <a:p>
          <a:endParaRPr lang="en-GB"/>
        </a:p>
      </dgm:t>
    </dgm:pt>
    <dgm:pt modelId="{80F12E2F-2C34-0548-8EDE-384C28D21494}" type="sibTrans" cxnId="{8586BD70-2E30-B245-9840-6DF663ABA704}">
      <dgm:prSet/>
      <dgm:spPr/>
      <dgm:t>
        <a:bodyPr/>
        <a:lstStyle/>
        <a:p>
          <a:endParaRPr lang="en-GB"/>
        </a:p>
      </dgm:t>
    </dgm:pt>
    <dgm:pt modelId="{6A52EEB3-19E4-BE40-955F-E78A6BFEA1FE}">
      <dgm:prSet custT="1"/>
      <dgm:spPr>
        <a:noFill/>
      </dgm:spPr>
      <dgm:t>
        <a:bodyPr/>
        <a:lstStyle/>
        <a:p>
          <a:pPr>
            <a:spcAft>
              <a:spcPts val="1000"/>
            </a:spcAft>
            <a:buFont typeface="Arial" panose="020B0604020202020204" pitchFamily="34" charset="0"/>
            <a:buChar char="•"/>
          </a:pPr>
          <a:r>
            <a:rPr lang="en-GB" sz="1100" dirty="0"/>
            <a:t>Animal-assisted Therapy</a:t>
          </a:r>
        </a:p>
      </dgm:t>
    </dgm:pt>
    <dgm:pt modelId="{E0F9D0CE-7FCA-CD48-8408-C4074C1BC880}" type="parTrans" cxnId="{8523B9DB-6706-6D41-A8B2-1CA8C7A54EF6}">
      <dgm:prSet/>
      <dgm:spPr/>
      <dgm:t>
        <a:bodyPr/>
        <a:lstStyle/>
        <a:p>
          <a:endParaRPr lang="en-GB"/>
        </a:p>
      </dgm:t>
    </dgm:pt>
    <dgm:pt modelId="{2B7ED838-5DB7-2445-877E-573367C24838}" type="sibTrans" cxnId="{8523B9DB-6706-6D41-A8B2-1CA8C7A54EF6}">
      <dgm:prSet/>
      <dgm:spPr/>
      <dgm:t>
        <a:bodyPr/>
        <a:lstStyle/>
        <a:p>
          <a:endParaRPr lang="en-GB"/>
        </a:p>
      </dgm:t>
    </dgm:pt>
    <dgm:pt modelId="{9494DE0B-18D7-B644-A604-661025C5BF20}">
      <dgm:prSet custT="1"/>
      <dgm:spPr>
        <a:noFill/>
      </dgm:spPr>
      <dgm:t>
        <a:bodyPr/>
        <a:lstStyle/>
        <a:p>
          <a:pPr>
            <a:spcAft>
              <a:spcPts val="1000"/>
            </a:spcAft>
            <a:buFont typeface="Arial" panose="020B0604020202020204" pitchFamily="34" charset="0"/>
            <a:buChar char="•"/>
          </a:pPr>
          <a:r>
            <a:rPr lang="en-GB" sz="1100" dirty="0"/>
            <a:t>Family/systemic Therapy</a:t>
          </a:r>
        </a:p>
      </dgm:t>
    </dgm:pt>
    <dgm:pt modelId="{6C11C165-6E5C-714E-AB2B-F101C10EBE57}" type="parTrans" cxnId="{7883AFE7-F1DD-E34A-822E-956AB152DDF3}">
      <dgm:prSet/>
      <dgm:spPr/>
      <dgm:t>
        <a:bodyPr/>
        <a:lstStyle/>
        <a:p>
          <a:endParaRPr lang="en-GB"/>
        </a:p>
      </dgm:t>
    </dgm:pt>
    <dgm:pt modelId="{6C1A37B9-0706-6A46-B34F-3CB8DFF51DF4}" type="sibTrans" cxnId="{7883AFE7-F1DD-E34A-822E-956AB152DDF3}">
      <dgm:prSet/>
      <dgm:spPr/>
      <dgm:t>
        <a:bodyPr/>
        <a:lstStyle/>
        <a:p>
          <a:endParaRPr lang="en-GB"/>
        </a:p>
      </dgm:t>
    </dgm:pt>
    <dgm:pt modelId="{61500601-F66B-734C-9FEF-B11673E3EC4E}">
      <dgm:prSet/>
      <dgm:spPr>
        <a:noFill/>
      </dgm:spPr>
      <dgm:t>
        <a:bodyPr/>
        <a:lstStyle/>
        <a:p>
          <a:pPr>
            <a:spcAft>
              <a:spcPts val="1000"/>
            </a:spcAft>
          </a:pPr>
          <a:r>
            <a:rPr lang="en-GB" dirty="0"/>
            <a:t>Assistive technology</a:t>
          </a:r>
        </a:p>
      </dgm:t>
    </dgm:pt>
    <dgm:pt modelId="{FD25FB15-0D0F-2E47-816F-DDEEC45C78C1}" type="parTrans" cxnId="{87C2E8B4-252B-5745-89EB-2C9CF86FD3D8}">
      <dgm:prSet/>
      <dgm:spPr/>
      <dgm:t>
        <a:bodyPr/>
        <a:lstStyle/>
        <a:p>
          <a:endParaRPr lang="en-GB"/>
        </a:p>
      </dgm:t>
    </dgm:pt>
    <dgm:pt modelId="{35E4EBEA-CC41-E64D-84CC-CE55ABB618B8}" type="sibTrans" cxnId="{87C2E8B4-252B-5745-89EB-2C9CF86FD3D8}">
      <dgm:prSet/>
      <dgm:spPr/>
      <dgm:t>
        <a:bodyPr/>
        <a:lstStyle/>
        <a:p>
          <a:endParaRPr lang="en-GB"/>
        </a:p>
      </dgm:t>
    </dgm:pt>
    <dgm:pt modelId="{6D132AAB-73C2-B548-9CED-932ECE735A51}">
      <dgm:prSet/>
      <dgm:spPr>
        <a:noFill/>
      </dgm:spPr>
      <dgm:t>
        <a:bodyPr/>
        <a:lstStyle/>
        <a:p>
          <a:pPr>
            <a:spcAft>
              <a:spcPts val="1000"/>
            </a:spcAft>
          </a:pPr>
          <a:r>
            <a:rPr lang="en-GB" dirty="0"/>
            <a:t>Cognitive rehabilitation</a:t>
          </a:r>
        </a:p>
      </dgm:t>
    </dgm:pt>
    <dgm:pt modelId="{CD413721-C458-2245-965E-1A6C7E58C3A4}" type="parTrans" cxnId="{F686D5FF-A6F0-0B4B-9F1C-DA3301E93698}">
      <dgm:prSet/>
      <dgm:spPr/>
      <dgm:t>
        <a:bodyPr/>
        <a:lstStyle/>
        <a:p>
          <a:endParaRPr lang="en-GB"/>
        </a:p>
      </dgm:t>
    </dgm:pt>
    <dgm:pt modelId="{24370D20-E27E-564B-BA9E-B9D11A0A29F0}" type="sibTrans" cxnId="{F686D5FF-A6F0-0B4B-9F1C-DA3301E93698}">
      <dgm:prSet/>
      <dgm:spPr/>
      <dgm:t>
        <a:bodyPr/>
        <a:lstStyle/>
        <a:p>
          <a:endParaRPr lang="en-GB"/>
        </a:p>
      </dgm:t>
    </dgm:pt>
    <dgm:pt modelId="{FE6F1887-E2E0-1D4A-AB73-9DD1B95BCF75}">
      <dgm:prSet/>
      <dgm:spPr>
        <a:noFill/>
      </dgm:spPr>
      <dgm:t>
        <a:bodyPr/>
        <a:lstStyle/>
        <a:p>
          <a:pPr>
            <a:spcAft>
              <a:spcPts val="1000"/>
            </a:spcAft>
          </a:pPr>
          <a:r>
            <a:rPr lang="en-GB" dirty="0"/>
            <a:t>Cognitive stimulation</a:t>
          </a:r>
        </a:p>
      </dgm:t>
    </dgm:pt>
    <dgm:pt modelId="{314B295A-3A3E-004D-8CF1-5A1A81E2EA2B}" type="parTrans" cxnId="{7FAEB301-94B3-384D-BD0A-76144F447188}">
      <dgm:prSet/>
      <dgm:spPr/>
      <dgm:t>
        <a:bodyPr/>
        <a:lstStyle/>
        <a:p>
          <a:endParaRPr lang="en-GB"/>
        </a:p>
      </dgm:t>
    </dgm:pt>
    <dgm:pt modelId="{60180827-C499-2F49-9D02-D6A720ED8CA6}" type="sibTrans" cxnId="{7FAEB301-94B3-384D-BD0A-76144F447188}">
      <dgm:prSet/>
      <dgm:spPr/>
      <dgm:t>
        <a:bodyPr/>
        <a:lstStyle/>
        <a:p>
          <a:endParaRPr lang="en-GB"/>
        </a:p>
      </dgm:t>
    </dgm:pt>
    <dgm:pt modelId="{DABE8BBE-8E64-5342-9502-6BBB918A269E}">
      <dgm:prSet/>
      <dgm:spPr>
        <a:noFill/>
      </dgm:spPr>
      <dgm:t>
        <a:bodyPr/>
        <a:lstStyle/>
        <a:p>
          <a:pPr>
            <a:spcAft>
              <a:spcPts val="1000"/>
            </a:spcAft>
          </a:pPr>
          <a:r>
            <a:rPr lang="en-GB" dirty="0"/>
            <a:t>Cognitive training</a:t>
          </a:r>
        </a:p>
      </dgm:t>
    </dgm:pt>
    <dgm:pt modelId="{8BC8F8D6-3FA2-4241-8843-2C5BCA005124}" type="parTrans" cxnId="{5F0692A1-CA7C-9648-A685-2B5749BA4373}">
      <dgm:prSet/>
      <dgm:spPr/>
      <dgm:t>
        <a:bodyPr/>
        <a:lstStyle/>
        <a:p>
          <a:endParaRPr lang="en-GB"/>
        </a:p>
      </dgm:t>
    </dgm:pt>
    <dgm:pt modelId="{60B3BBE6-42CC-0446-A232-B3A046C41970}" type="sibTrans" cxnId="{5F0692A1-CA7C-9648-A685-2B5749BA4373}">
      <dgm:prSet/>
      <dgm:spPr/>
      <dgm:t>
        <a:bodyPr/>
        <a:lstStyle/>
        <a:p>
          <a:endParaRPr lang="en-GB"/>
        </a:p>
      </dgm:t>
    </dgm:pt>
    <dgm:pt modelId="{148607B4-8480-614E-B0BB-7E96329A2C4E}">
      <dgm:prSet/>
      <dgm:spPr>
        <a:noFill/>
      </dgm:spPr>
      <dgm:t>
        <a:bodyPr/>
        <a:lstStyle/>
        <a:p>
          <a:pPr>
            <a:spcAft>
              <a:spcPts val="1000"/>
            </a:spcAft>
          </a:pPr>
          <a:r>
            <a:rPr lang="en-GB" dirty="0"/>
            <a:t>Occupational therapy</a:t>
          </a:r>
        </a:p>
      </dgm:t>
    </dgm:pt>
    <dgm:pt modelId="{F2CFE9DE-5D53-4E4F-A4D0-D58AF7543521}" type="parTrans" cxnId="{28225753-CB09-C843-808D-68DC36E1BD3D}">
      <dgm:prSet/>
      <dgm:spPr/>
      <dgm:t>
        <a:bodyPr/>
        <a:lstStyle/>
        <a:p>
          <a:endParaRPr lang="en-GB"/>
        </a:p>
      </dgm:t>
    </dgm:pt>
    <dgm:pt modelId="{104BCB27-972D-EC4A-8D01-C07151B7ED55}" type="sibTrans" cxnId="{28225753-CB09-C843-808D-68DC36E1BD3D}">
      <dgm:prSet/>
      <dgm:spPr/>
      <dgm:t>
        <a:bodyPr/>
        <a:lstStyle/>
        <a:p>
          <a:endParaRPr lang="en-GB"/>
        </a:p>
      </dgm:t>
    </dgm:pt>
    <dgm:pt modelId="{D5356949-E370-CF4B-9A0B-2663E7B4BD08}">
      <dgm:prSet/>
      <dgm:spPr>
        <a:noFill/>
      </dgm:spPr>
      <dgm:t>
        <a:bodyPr/>
        <a:lstStyle/>
        <a:p>
          <a:pPr>
            <a:spcAft>
              <a:spcPts val="1000"/>
            </a:spcAft>
          </a:pPr>
          <a:r>
            <a:rPr lang="en-GB" dirty="0"/>
            <a:t>Reminiscence</a:t>
          </a:r>
        </a:p>
      </dgm:t>
    </dgm:pt>
    <dgm:pt modelId="{8A9A9252-065F-1D4D-9B6A-D7AAA8B57AE9}" type="parTrans" cxnId="{F3B6CCD0-D5A5-014F-B3D6-AF7C6D8AFAA1}">
      <dgm:prSet/>
      <dgm:spPr/>
      <dgm:t>
        <a:bodyPr/>
        <a:lstStyle/>
        <a:p>
          <a:endParaRPr lang="en-GB"/>
        </a:p>
      </dgm:t>
    </dgm:pt>
    <dgm:pt modelId="{F7E2C250-7454-3548-9EDA-3804928E66F8}" type="sibTrans" cxnId="{F3B6CCD0-D5A5-014F-B3D6-AF7C6D8AFAA1}">
      <dgm:prSet/>
      <dgm:spPr/>
      <dgm:t>
        <a:bodyPr/>
        <a:lstStyle/>
        <a:p>
          <a:endParaRPr lang="en-GB"/>
        </a:p>
      </dgm:t>
    </dgm:pt>
    <dgm:pt modelId="{278E5AAD-FF66-D74E-B605-893125B7A5A3}">
      <dgm:prSet/>
      <dgm:spPr>
        <a:noFill/>
      </dgm:spPr>
      <dgm:t>
        <a:bodyPr/>
        <a:lstStyle/>
        <a:p>
          <a:pPr>
            <a:spcAft>
              <a:spcPts val="1000"/>
            </a:spcAft>
          </a:pPr>
          <a:r>
            <a:rPr lang="en-GB" dirty="0"/>
            <a:t>Specialist information</a:t>
          </a:r>
        </a:p>
      </dgm:t>
    </dgm:pt>
    <dgm:pt modelId="{5AD09BDF-56DA-744D-8EE2-6DDCD0A317C0}" type="parTrans" cxnId="{5ACDC781-35FC-3643-AB21-CA3DFFF7DF0A}">
      <dgm:prSet/>
      <dgm:spPr/>
      <dgm:t>
        <a:bodyPr/>
        <a:lstStyle/>
        <a:p>
          <a:endParaRPr lang="en-GB"/>
        </a:p>
      </dgm:t>
    </dgm:pt>
    <dgm:pt modelId="{2394E178-F3DB-8E4E-B8B6-CE748B6A92BC}" type="sibTrans" cxnId="{5ACDC781-35FC-3643-AB21-CA3DFFF7DF0A}">
      <dgm:prSet/>
      <dgm:spPr/>
      <dgm:t>
        <a:bodyPr/>
        <a:lstStyle/>
        <a:p>
          <a:endParaRPr lang="en-GB"/>
        </a:p>
      </dgm:t>
    </dgm:pt>
    <dgm:pt modelId="{EB787B8D-502F-9647-8A64-A678A9FBAB1A}">
      <dgm:prSet custT="1"/>
      <dgm:spPr>
        <a:noFill/>
      </dgm:spPr>
      <dgm:t>
        <a:bodyPr/>
        <a:lstStyle/>
        <a:p>
          <a:pPr>
            <a:spcAft>
              <a:spcPts val="1000"/>
            </a:spcAft>
          </a:pPr>
          <a:r>
            <a:rPr lang="en-GB" sz="1100" dirty="0"/>
            <a:t>Assistive technology</a:t>
          </a:r>
        </a:p>
      </dgm:t>
    </dgm:pt>
    <dgm:pt modelId="{791CDB35-EDD8-2F4B-9C1C-96D734C6EFD9}" type="parTrans" cxnId="{F94F3411-4EDB-8543-9AD2-A781903A7F9F}">
      <dgm:prSet/>
      <dgm:spPr/>
      <dgm:t>
        <a:bodyPr/>
        <a:lstStyle/>
        <a:p>
          <a:endParaRPr lang="en-GB"/>
        </a:p>
      </dgm:t>
    </dgm:pt>
    <dgm:pt modelId="{B20D9EDB-B985-C747-9621-2A37046190AB}" type="sibTrans" cxnId="{F94F3411-4EDB-8543-9AD2-A781903A7F9F}">
      <dgm:prSet/>
      <dgm:spPr/>
      <dgm:t>
        <a:bodyPr/>
        <a:lstStyle/>
        <a:p>
          <a:endParaRPr lang="en-GB"/>
        </a:p>
      </dgm:t>
    </dgm:pt>
    <dgm:pt modelId="{D853F67E-5A91-5740-A933-259FA8F46E24}">
      <dgm:prSet custT="1"/>
      <dgm:spPr>
        <a:noFill/>
      </dgm:spPr>
      <dgm:t>
        <a:bodyPr/>
        <a:lstStyle/>
        <a:p>
          <a:pPr>
            <a:spcAft>
              <a:spcPts val="1000"/>
            </a:spcAft>
          </a:pPr>
          <a:r>
            <a:rPr lang="en-GB" sz="1100" dirty="0"/>
            <a:t>Cognitive Behavioural Therapies</a:t>
          </a:r>
        </a:p>
      </dgm:t>
    </dgm:pt>
    <dgm:pt modelId="{8DE440E8-23E6-884B-A36A-7AD04963D2DB}" type="parTrans" cxnId="{85D081EC-A1E2-C146-91EC-5648C7681379}">
      <dgm:prSet/>
      <dgm:spPr/>
      <dgm:t>
        <a:bodyPr/>
        <a:lstStyle/>
        <a:p>
          <a:endParaRPr lang="en-GB"/>
        </a:p>
      </dgm:t>
    </dgm:pt>
    <dgm:pt modelId="{C7D850C6-2B09-394A-A235-6DDB8C31BCE3}" type="sibTrans" cxnId="{85D081EC-A1E2-C146-91EC-5648C7681379}">
      <dgm:prSet/>
      <dgm:spPr/>
      <dgm:t>
        <a:bodyPr/>
        <a:lstStyle/>
        <a:p>
          <a:endParaRPr lang="en-GB"/>
        </a:p>
      </dgm:t>
    </dgm:pt>
    <dgm:pt modelId="{2B74C26C-EBDD-1F48-B208-346A79450BBD}">
      <dgm:prSet custT="1"/>
      <dgm:spPr>
        <a:noFill/>
      </dgm:spPr>
      <dgm:t>
        <a:bodyPr/>
        <a:lstStyle/>
        <a:p>
          <a:pPr>
            <a:spcAft>
              <a:spcPts val="1000"/>
            </a:spcAft>
          </a:pPr>
          <a:r>
            <a:rPr lang="en-GB" sz="1100" dirty="0"/>
            <a:t>Counselling &amp; Psychotherapy</a:t>
          </a:r>
        </a:p>
      </dgm:t>
    </dgm:pt>
    <dgm:pt modelId="{16E8C403-05FB-F640-B210-C4B2F23BBEB3}" type="parTrans" cxnId="{EC617C1A-31E1-8240-BB8D-566828A28BF1}">
      <dgm:prSet/>
      <dgm:spPr/>
      <dgm:t>
        <a:bodyPr/>
        <a:lstStyle/>
        <a:p>
          <a:endParaRPr lang="en-GB"/>
        </a:p>
      </dgm:t>
    </dgm:pt>
    <dgm:pt modelId="{B8D800CC-BEDD-8044-95B1-A7F92C58BED4}" type="sibTrans" cxnId="{EC617C1A-31E1-8240-BB8D-566828A28BF1}">
      <dgm:prSet/>
      <dgm:spPr/>
      <dgm:t>
        <a:bodyPr/>
        <a:lstStyle/>
        <a:p>
          <a:endParaRPr lang="en-GB"/>
        </a:p>
      </dgm:t>
    </dgm:pt>
    <dgm:pt modelId="{0ED474A8-5F98-0F4D-8B5B-A4CDFAB40CB2}">
      <dgm:prSet custT="1"/>
      <dgm:spPr>
        <a:noFill/>
      </dgm:spPr>
      <dgm:t>
        <a:bodyPr/>
        <a:lstStyle/>
        <a:p>
          <a:pPr>
            <a:spcAft>
              <a:spcPts val="1000"/>
            </a:spcAft>
          </a:pPr>
          <a:r>
            <a:rPr lang="en-GB" sz="1100" dirty="0"/>
            <a:t>Memory Cafes</a:t>
          </a:r>
        </a:p>
      </dgm:t>
    </dgm:pt>
    <dgm:pt modelId="{0DF11E3D-2964-DE4A-8C27-C876C29628C6}" type="parTrans" cxnId="{16537B15-F38D-E44D-AAF9-63EE877B22CB}">
      <dgm:prSet/>
      <dgm:spPr/>
      <dgm:t>
        <a:bodyPr/>
        <a:lstStyle/>
        <a:p>
          <a:endParaRPr lang="en-GB"/>
        </a:p>
      </dgm:t>
    </dgm:pt>
    <dgm:pt modelId="{4660F7E4-1AA5-D641-83E0-1E41CF924BD6}" type="sibTrans" cxnId="{16537B15-F38D-E44D-AAF9-63EE877B22CB}">
      <dgm:prSet/>
      <dgm:spPr/>
      <dgm:t>
        <a:bodyPr/>
        <a:lstStyle/>
        <a:p>
          <a:endParaRPr lang="en-GB"/>
        </a:p>
      </dgm:t>
    </dgm:pt>
    <dgm:pt modelId="{DF1F72BC-811E-8D44-8FD3-C8488F6D1AB9}">
      <dgm:prSet custT="1"/>
      <dgm:spPr>
        <a:noFill/>
      </dgm:spPr>
      <dgm:t>
        <a:bodyPr/>
        <a:lstStyle/>
        <a:p>
          <a:pPr>
            <a:spcAft>
              <a:spcPts val="1000"/>
            </a:spcAft>
          </a:pPr>
          <a:r>
            <a:rPr lang="en-GB" sz="1100" dirty="0"/>
            <a:t>Family/systemic therapy</a:t>
          </a:r>
        </a:p>
      </dgm:t>
    </dgm:pt>
    <dgm:pt modelId="{2DAEBD36-37A9-5E4A-8C89-23A9D3D04A9B}" type="parTrans" cxnId="{2F9F270F-B8FD-D745-8F04-21F5FD80C843}">
      <dgm:prSet/>
      <dgm:spPr/>
      <dgm:t>
        <a:bodyPr/>
        <a:lstStyle/>
        <a:p>
          <a:endParaRPr lang="en-GB"/>
        </a:p>
      </dgm:t>
    </dgm:pt>
    <dgm:pt modelId="{9262D731-699D-2945-AF79-6B894BB7B8B9}" type="sibTrans" cxnId="{2F9F270F-B8FD-D745-8F04-21F5FD80C843}">
      <dgm:prSet/>
      <dgm:spPr/>
      <dgm:t>
        <a:bodyPr/>
        <a:lstStyle/>
        <a:p>
          <a:endParaRPr lang="en-GB"/>
        </a:p>
      </dgm:t>
    </dgm:pt>
    <dgm:pt modelId="{CACFC1E2-6939-C944-8607-9C52F2A764A9}">
      <dgm:prSet custT="1"/>
      <dgm:spPr>
        <a:noFill/>
      </dgm:spPr>
      <dgm:t>
        <a:bodyPr/>
        <a:lstStyle/>
        <a:p>
          <a:pPr>
            <a:spcAft>
              <a:spcPts val="1000"/>
            </a:spcAft>
          </a:pPr>
          <a:r>
            <a:rPr lang="en-GB" sz="1100" dirty="0"/>
            <a:t>Peer support groups</a:t>
          </a:r>
        </a:p>
      </dgm:t>
    </dgm:pt>
    <dgm:pt modelId="{808A8C4B-0040-0F42-BEE3-075A3F29802E}" type="parTrans" cxnId="{DEDB92B6-8A72-6D4D-A770-DEFA87875A7A}">
      <dgm:prSet/>
      <dgm:spPr/>
      <dgm:t>
        <a:bodyPr/>
        <a:lstStyle/>
        <a:p>
          <a:endParaRPr lang="en-GB"/>
        </a:p>
      </dgm:t>
    </dgm:pt>
    <dgm:pt modelId="{9E40DD8A-AA46-944A-A7C6-C37459014558}" type="sibTrans" cxnId="{DEDB92B6-8A72-6D4D-A770-DEFA87875A7A}">
      <dgm:prSet/>
      <dgm:spPr/>
      <dgm:t>
        <a:bodyPr/>
        <a:lstStyle/>
        <a:p>
          <a:endParaRPr lang="en-GB"/>
        </a:p>
      </dgm:t>
    </dgm:pt>
    <dgm:pt modelId="{E5CBD1BD-AF88-8442-AEFB-80D8ABCB84BF}">
      <dgm:prSet custT="1"/>
      <dgm:spPr>
        <a:noFill/>
      </dgm:spPr>
      <dgm:t>
        <a:bodyPr/>
        <a:lstStyle/>
        <a:p>
          <a:pPr>
            <a:spcAft>
              <a:spcPts val="1000"/>
            </a:spcAft>
          </a:pPr>
          <a:r>
            <a:rPr lang="en-GB" sz="1100" dirty="0"/>
            <a:t>Occupational therapy</a:t>
          </a:r>
        </a:p>
      </dgm:t>
    </dgm:pt>
    <dgm:pt modelId="{B9192C64-9DDC-6946-8E7E-65DCBC0B25AA}" type="parTrans" cxnId="{FCCA40B0-5A46-244B-A36E-2EF4A3F25B57}">
      <dgm:prSet/>
      <dgm:spPr/>
      <dgm:t>
        <a:bodyPr/>
        <a:lstStyle/>
        <a:p>
          <a:endParaRPr lang="en-GB"/>
        </a:p>
      </dgm:t>
    </dgm:pt>
    <dgm:pt modelId="{7195D9E3-1009-FE43-B4C2-74AA7E934734}" type="sibTrans" cxnId="{FCCA40B0-5A46-244B-A36E-2EF4A3F25B57}">
      <dgm:prSet/>
      <dgm:spPr/>
      <dgm:t>
        <a:bodyPr/>
        <a:lstStyle/>
        <a:p>
          <a:endParaRPr lang="en-GB"/>
        </a:p>
      </dgm:t>
    </dgm:pt>
    <dgm:pt modelId="{4732CBB7-A7E3-4E4A-BD49-52C844FAF62E}">
      <dgm:prSet custT="1"/>
      <dgm:spPr>
        <a:noFill/>
      </dgm:spPr>
      <dgm:t>
        <a:bodyPr/>
        <a:lstStyle/>
        <a:p>
          <a:pPr>
            <a:spcAft>
              <a:spcPts val="1000"/>
            </a:spcAft>
          </a:pPr>
          <a:r>
            <a:rPr lang="en-GB" sz="1100" dirty="0"/>
            <a:t>Post-diagnostic groups</a:t>
          </a:r>
        </a:p>
      </dgm:t>
    </dgm:pt>
    <dgm:pt modelId="{D3A36A56-DD56-814E-92BE-983199430505}" type="parTrans" cxnId="{3F3DFA3A-F280-3D4A-A7D6-58FCE553C861}">
      <dgm:prSet/>
      <dgm:spPr/>
      <dgm:t>
        <a:bodyPr/>
        <a:lstStyle/>
        <a:p>
          <a:endParaRPr lang="en-GB"/>
        </a:p>
      </dgm:t>
    </dgm:pt>
    <dgm:pt modelId="{FC29AA61-B5D8-ED4D-B136-0CA91089061D}" type="sibTrans" cxnId="{3F3DFA3A-F280-3D4A-A7D6-58FCE553C861}">
      <dgm:prSet/>
      <dgm:spPr/>
      <dgm:t>
        <a:bodyPr/>
        <a:lstStyle/>
        <a:p>
          <a:endParaRPr lang="en-GB"/>
        </a:p>
      </dgm:t>
    </dgm:pt>
    <dgm:pt modelId="{852724F8-485D-3D41-98E4-FEC80DEE5DE4}">
      <dgm:prSet custT="1"/>
      <dgm:spPr>
        <a:noFill/>
      </dgm:spPr>
      <dgm:t>
        <a:bodyPr/>
        <a:lstStyle/>
        <a:p>
          <a:pPr>
            <a:spcAft>
              <a:spcPts val="1000"/>
            </a:spcAft>
          </a:pPr>
          <a:r>
            <a:rPr lang="en-GB" sz="1100" dirty="0"/>
            <a:t>Memory Cafes</a:t>
          </a:r>
        </a:p>
      </dgm:t>
    </dgm:pt>
    <dgm:pt modelId="{616EA8FB-0589-C141-9959-BF2ABB92A645}" type="parTrans" cxnId="{CFDFBF90-99B1-AE47-B93D-20A3F71FD71E}">
      <dgm:prSet/>
      <dgm:spPr/>
      <dgm:t>
        <a:bodyPr/>
        <a:lstStyle/>
        <a:p>
          <a:endParaRPr lang="en-GB"/>
        </a:p>
      </dgm:t>
    </dgm:pt>
    <dgm:pt modelId="{FD21D097-96FA-DC40-8759-896640773295}" type="sibTrans" cxnId="{CFDFBF90-99B1-AE47-B93D-20A3F71FD71E}">
      <dgm:prSet/>
      <dgm:spPr/>
      <dgm:t>
        <a:bodyPr/>
        <a:lstStyle/>
        <a:p>
          <a:endParaRPr lang="en-GB"/>
        </a:p>
      </dgm:t>
    </dgm:pt>
    <dgm:pt modelId="{BE8AB3BD-072E-7B4E-85E9-6E4783AD21C7}">
      <dgm:prSet custT="1"/>
      <dgm:spPr>
        <a:noFill/>
      </dgm:spPr>
      <dgm:t>
        <a:bodyPr/>
        <a:lstStyle/>
        <a:p>
          <a:pPr>
            <a:spcAft>
              <a:spcPts val="1000"/>
            </a:spcAft>
          </a:pPr>
          <a:r>
            <a:rPr lang="en-GB" sz="1100" dirty="0"/>
            <a:t>Family/Systemic therapy</a:t>
          </a:r>
        </a:p>
      </dgm:t>
    </dgm:pt>
    <dgm:pt modelId="{F3FBA0C9-96FC-DE40-BBAC-511C263D1EBE}" type="parTrans" cxnId="{063951FC-1A75-C544-BBA2-933B4FE8D339}">
      <dgm:prSet/>
      <dgm:spPr/>
      <dgm:t>
        <a:bodyPr/>
        <a:lstStyle/>
        <a:p>
          <a:endParaRPr lang="en-GB"/>
        </a:p>
      </dgm:t>
    </dgm:pt>
    <dgm:pt modelId="{CD4A4561-A51B-C747-8DD2-63C9F0854894}" type="sibTrans" cxnId="{063951FC-1A75-C544-BBA2-933B4FE8D339}">
      <dgm:prSet/>
      <dgm:spPr/>
      <dgm:t>
        <a:bodyPr/>
        <a:lstStyle/>
        <a:p>
          <a:endParaRPr lang="en-GB"/>
        </a:p>
      </dgm:t>
    </dgm:pt>
    <dgm:pt modelId="{6BB68556-5CFF-FE46-8AAC-7B9772959368}">
      <dgm:prSet custT="1"/>
      <dgm:spPr>
        <a:noFill/>
      </dgm:spPr>
      <dgm:t>
        <a:bodyPr/>
        <a:lstStyle/>
        <a:p>
          <a:pPr>
            <a:spcAft>
              <a:spcPts val="1000"/>
            </a:spcAft>
          </a:pPr>
          <a:r>
            <a:rPr lang="en-GB" sz="1100" dirty="0"/>
            <a:t>Peer support groups</a:t>
          </a:r>
        </a:p>
      </dgm:t>
    </dgm:pt>
    <dgm:pt modelId="{779312AA-3DE1-E844-AD12-89BD18E7A787}" type="parTrans" cxnId="{82C0F8C6-D2EC-7149-9F79-EECC0483A454}">
      <dgm:prSet/>
      <dgm:spPr/>
      <dgm:t>
        <a:bodyPr/>
        <a:lstStyle/>
        <a:p>
          <a:endParaRPr lang="en-GB"/>
        </a:p>
      </dgm:t>
    </dgm:pt>
    <dgm:pt modelId="{C0724690-63A4-1740-8CC8-7FE227A399E4}" type="sibTrans" cxnId="{82C0F8C6-D2EC-7149-9F79-EECC0483A454}">
      <dgm:prSet/>
      <dgm:spPr/>
      <dgm:t>
        <a:bodyPr/>
        <a:lstStyle/>
        <a:p>
          <a:endParaRPr lang="en-GB"/>
        </a:p>
      </dgm:t>
    </dgm:pt>
    <dgm:pt modelId="{714CBC17-2246-4642-858D-DAA31147F366}">
      <dgm:prSet custT="1"/>
      <dgm:spPr>
        <a:noFill/>
      </dgm:spPr>
      <dgm:t>
        <a:bodyPr/>
        <a:lstStyle/>
        <a:p>
          <a:pPr>
            <a:spcAft>
              <a:spcPts val="1000"/>
            </a:spcAft>
          </a:pPr>
          <a:r>
            <a:rPr lang="en-GB" sz="1100" dirty="0"/>
            <a:t>Post-diagnostic groups</a:t>
          </a:r>
        </a:p>
      </dgm:t>
    </dgm:pt>
    <dgm:pt modelId="{37595742-265F-0C49-AB46-90D948C1D4EC}" type="parTrans" cxnId="{1CE92923-6619-564E-9609-890278E1E688}">
      <dgm:prSet/>
      <dgm:spPr/>
      <dgm:t>
        <a:bodyPr/>
        <a:lstStyle/>
        <a:p>
          <a:endParaRPr lang="en-GB"/>
        </a:p>
      </dgm:t>
    </dgm:pt>
    <dgm:pt modelId="{420354F3-F0CF-764C-8E78-A4F04CF87DAF}" type="sibTrans" cxnId="{1CE92923-6619-564E-9609-890278E1E688}">
      <dgm:prSet/>
      <dgm:spPr/>
      <dgm:t>
        <a:bodyPr/>
        <a:lstStyle/>
        <a:p>
          <a:endParaRPr lang="en-GB"/>
        </a:p>
      </dgm:t>
    </dgm:pt>
    <dgm:pt modelId="{001CF63C-226C-0049-811F-42FB94CB8C2A}">
      <dgm:prSet phldrT="[Text]" custT="1"/>
      <dgm:spPr>
        <a:noFill/>
      </dgm:spPr>
      <dgm:t>
        <a:bodyPr/>
        <a:lstStyle/>
        <a:p>
          <a:pPr>
            <a:spcAft>
              <a:spcPts val="1000"/>
            </a:spcAft>
          </a:pPr>
          <a:r>
            <a:rPr lang="en-GB" sz="1100" dirty="0"/>
            <a:t>Occupational therapy</a:t>
          </a:r>
        </a:p>
      </dgm:t>
    </dgm:pt>
    <dgm:pt modelId="{06714958-21B6-724A-995E-E35BBD6610B6}" type="parTrans" cxnId="{EDF3A1D2-3422-664A-9CE1-F6DB397B774A}">
      <dgm:prSet/>
      <dgm:spPr/>
      <dgm:t>
        <a:bodyPr/>
        <a:lstStyle/>
        <a:p>
          <a:endParaRPr lang="en-GB"/>
        </a:p>
      </dgm:t>
    </dgm:pt>
    <dgm:pt modelId="{4BD79821-593B-944E-93B1-C4A96F16F12C}" type="sibTrans" cxnId="{EDF3A1D2-3422-664A-9CE1-F6DB397B774A}">
      <dgm:prSet/>
      <dgm:spPr/>
      <dgm:t>
        <a:bodyPr/>
        <a:lstStyle/>
        <a:p>
          <a:endParaRPr lang="en-GB"/>
        </a:p>
      </dgm:t>
    </dgm:pt>
    <dgm:pt modelId="{32888F1E-66CC-9549-979C-EDFEDD3846AC}">
      <dgm:prSet phldrT="[Text]" custT="1"/>
      <dgm:spPr>
        <a:noFill/>
      </dgm:spPr>
      <dgm:t>
        <a:bodyPr/>
        <a:lstStyle/>
        <a:p>
          <a:pPr>
            <a:spcAft>
              <a:spcPts val="1000"/>
            </a:spcAft>
          </a:pPr>
          <a:r>
            <a:rPr lang="en-GB" sz="1100" dirty="0"/>
            <a:t>Involvement groups</a:t>
          </a:r>
        </a:p>
      </dgm:t>
    </dgm:pt>
    <dgm:pt modelId="{37C229A2-7DCA-0F43-A67A-027A839793B4}" type="parTrans" cxnId="{AA24EF59-582B-0348-A5B5-79ED5A248D56}">
      <dgm:prSet/>
      <dgm:spPr/>
      <dgm:t>
        <a:bodyPr/>
        <a:lstStyle/>
        <a:p>
          <a:endParaRPr lang="en-GB"/>
        </a:p>
      </dgm:t>
    </dgm:pt>
    <dgm:pt modelId="{84BB9F46-8B5C-4343-8E7D-AC262A10AD76}" type="sibTrans" cxnId="{AA24EF59-582B-0348-A5B5-79ED5A248D56}">
      <dgm:prSet/>
      <dgm:spPr/>
      <dgm:t>
        <a:bodyPr/>
        <a:lstStyle/>
        <a:p>
          <a:endParaRPr lang="en-GB"/>
        </a:p>
      </dgm:t>
    </dgm:pt>
    <dgm:pt modelId="{EA492E46-F711-2645-AE26-7142183C1341}">
      <dgm:prSet phldrT="[Text]" custT="1"/>
      <dgm:spPr>
        <a:noFill/>
      </dgm:spPr>
      <dgm:t>
        <a:bodyPr/>
        <a:lstStyle/>
        <a:p>
          <a:pPr>
            <a:spcAft>
              <a:spcPts val="1000"/>
            </a:spcAft>
          </a:pPr>
          <a:r>
            <a:rPr lang="en-GB" sz="1100" dirty="0"/>
            <a:t> Cognitive rehabilitation</a:t>
          </a:r>
        </a:p>
      </dgm:t>
    </dgm:pt>
    <dgm:pt modelId="{C53C6E0B-C4A4-6E4D-A5EC-0C05E53B00A3}" type="parTrans" cxnId="{006A1ACB-F4FF-4B4A-9B44-9ECD69D6CE77}">
      <dgm:prSet/>
      <dgm:spPr/>
      <dgm:t>
        <a:bodyPr/>
        <a:lstStyle/>
        <a:p>
          <a:endParaRPr lang="en-GB"/>
        </a:p>
      </dgm:t>
    </dgm:pt>
    <dgm:pt modelId="{813B104A-507E-764B-936B-A53339D73F9C}" type="sibTrans" cxnId="{006A1ACB-F4FF-4B4A-9B44-9ECD69D6CE77}">
      <dgm:prSet/>
      <dgm:spPr/>
      <dgm:t>
        <a:bodyPr/>
        <a:lstStyle/>
        <a:p>
          <a:endParaRPr lang="en-GB"/>
        </a:p>
      </dgm:t>
    </dgm:pt>
    <dgm:pt modelId="{3D5AC205-E85D-D54A-ABB6-0ADF84685C0E}">
      <dgm:prSet phldrT="[Text]" custT="1"/>
      <dgm:spPr>
        <a:noFill/>
      </dgm:spPr>
      <dgm:t>
        <a:bodyPr/>
        <a:lstStyle/>
        <a:p>
          <a:pPr>
            <a:spcAft>
              <a:spcPts val="1000"/>
            </a:spcAft>
          </a:pPr>
          <a:r>
            <a:rPr lang="en-GB" sz="1100" dirty="0"/>
            <a:t>Life story work</a:t>
          </a:r>
        </a:p>
      </dgm:t>
    </dgm:pt>
    <dgm:pt modelId="{A71A9937-13B5-5E40-8258-902489C1C019}" type="parTrans" cxnId="{27842B43-24B3-1148-A263-C468610288ED}">
      <dgm:prSet/>
      <dgm:spPr/>
      <dgm:t>
        <a:bodyPr/>
        <a:lstStyle/>
        <a:p>
          <a:endParaRPr lang="en-GB"/>
        </a:p>
      </dgm:t>
    </dgm:pt>
    <dgm:pt modelId="{345F4205-3757-7441-A76D-EBBC0C52AA2E}" type="sibTrans" cxnId="{27842B43-24B3-1148-A263-C468610288ED}">
      <dgm:prSet/>
      <dgm:spPr/>
      <dgm:t>
        <a:bodyPr/>
        <a:lstStyle/>
        <a:p>
          <a:endParaRPr lang="en-GB"/>
        </a:p>
      </dgm:t>
    </dgm:pt>
    <dgm:pt modelId="{334C3274-2FB2-5240-9810-3555849850AD}">
      <dgm:prSet phldrT="[Text]" custT="1"/>
      <dgm:spPr>
        <a:noFill/>
      </dgm:spPr>
      <dgm:t>
        <a:bodyPr/>
        <a:lstStyle/>
        <a:p>
          <a:pPr>
            <a:spcAft>
              <a:spcPts val="1000"/>
            </a:spcAft>
          </a:pPr>
          <a:r>
            <a:rPr lang="en-GB" sz="1100" dirty="0"/>
            <a:t>Music therapy</a:t>
          </a:r>
        </a:p>
      </dgm:t>
    </dgm:pt>
    <dgm:pt modelId="{DA5F56AF-5BDA-CF4D-B2D1-03E9E08D35A6}" type="parTrans" cxnId="{FED13291-55B8-654F-BB29-8792143829FD}">
      <dgm:prSet/>
      <dgm:spPr/>
      <dgm:t>
        <a:bodyPr/>
        <a:lstStyle/>
        <a:p>
          <a:endParaRPr lang="en-GB"/>
        </a:p>
      </dgm:t>
    </dgm:pt>
    <dgm:pt modelId="{22368D93-B199-264F-9C2A-FD2B31571FF6}" type="sibTrans" cxnId="{FED13291-55B8-654F-BB29-8792143829FD}">
      <dgm:prSet/>
      <dgm:spPr/>
      <dgm:t>
        <a:bodyPr/>
        <a:lstStyle/>
        <a:p>
          <a:endParaRPr lang="en-GB"/>
        </a:p>
      </dgm:t>
    </dgm:pt>
    <dgm:pt modelId="{B3DE526B-E997-5248-8825-9FF47D172972}">
      <dgm:prSet phldrT="[Text]" custT="1"/>
      <dgm:spPr>
        <a:noFill/>
      </dgm:spPr>
      <dgm:t>
        <a:bodyPr/>
        <a:lstStyle/>
        <a:p>
          <a:pPr>
            <a:spcAft>
              <a:spcPts val="1000"/>
            </a:spcAft>
          </a:pPr>
          <a:r>
            <a:rPr lang="en-GB" sz="1100" dirty="0"/>
            <a:t>Animal-assisted therapy</a:t>
          </a:r>
        </a:p>
      </dgm:t>
    </dgm:pt>
    <dgm:pt modelId="{9F89EC2D-C908-BA46-9341-E0AB4AD7DB08}" type="parTrans" cxnId="{15194090-D546-AF44-8328-9F31B1700A43}">
      <dgm:prSet/>
      <dgm:spPr/>
      <dgm:t>
        <a:bodyPr/>
        <a:lstStyle/>
        <a:p>
          <a:endParaRPr lang="en-GB"/>
        </a:p>
      </dgm:t>
    </dgm:pt>
    <dgm:pt modelId="{0CEF0D75-95D5-004D-98FE-55B80BDAF235}" type="sibTrans" cxnId="{15194090-D546-AF44-8328-9F31B1700A43}">
      <dgm:prSet/>
      <dgm:spPr/>
      <dgm:t>
        <a:bodyPr/>
        <a:lstStyle/>
        <a:p>
          <a:endParaRPr lang="en-GB"/>
        </a:p>
      </dgm:t>
    </dgm:pt>
    <dgm:pt modelId="{D21532BF-0160-1846-9E26-31009D9F1F1E}">
      <dgm:prSet phldrT="[Text]" custT="1"/>
      <dgm:spPr>
        <a:noFill/>
      </dgm:spPr>
      <dgm:t>
        <a:bodyPr/>
        <a:lstStyle/>
        <a:p>
          <a:pPr>
            <a:spcAft>
              <a:spcPts val="1000"/>
            </a:spcAft>
          </a:pPr>
          <a:r>
            <a:rPr lang="en-GB" sz="1100" dirty="0"/>
            <a:t>Reminiscence</a:t>
          </a:r>
        </a:p>
      </dgm:t>
    </dgm:pt>
    <dgm:pt modelId="{B82508AC-EAE7-C640-9123-CE8DFC38A95F}" type="parTrans" cxnId="{31A73703-2E5C-5442-A4F8-5DA2F9F0E1FF}">
      <dgm:prSet/>
      <dgm:spPr/>
      <dgm:t>
        <a:bodyPr/>
        <a:lstStyle/>
        <a:p>
          <a:endParaRPr lang="en-GB"/>
        </a:p>
      </dgm:t>
    </dgm:pt>
    <dgm:pt modelId="{0BFC0F21-09A9-B349-8B45-999D2A1BDCD4}" type="sibTrans" cxnId="{31A73703-2E5C-5442-A4F8-5DA2F9F0E1FF}">
      <dgm:prSet/>
      <dgm:spPr/>
      <dgm:t>
        <a:bodyPr/>
        <a:lstStyle/>
        <a:p>
          <a:endParaRPr lang="en-GB"/>
        </a:p>
      </dgm:t>
    </dgm:pt>
    <dgm:pt modelId="{746E17D9-A218-804E-AB79-520DD15C8E05}">
      <dgm:prSet phldrT="[Text]" custT="1"/>
      <dgm:spPr>
        <a:noFill/>
      </dgm:spPr>
      <dgm:t>
        <a:bodyPr/>
        <a:lstStyle/>
        <a:p>
          <a:pPr>
            <a:spcAft>
              <a:spcPts val="1000"/>
            </a:spcAft>
          </a:pPr>
          <a:r>
            <a:rPr lang="en-GB" sz="1100" dirty="0"/>
            <a:t>Involvement groups</a:t>
          </a:r>
        </a:p>
      </dgm:t>
    </dgm:pt>
    <dgm:pt modelId="{563A0381-9B57-B640-B6B5-53279B0BB36B}" type="parTrans" cxnId="{F563F11A-D82F-CA45-84FF-C9D0AB48369A}">
      <dgm:prSet/>
      <dgm:spPr/>
      <dgm:t>
        <a:bodyPr/>
        <a:lstStyle/>
        <a:p>
          <a:endParaRPr lang="en-GB"/>
        </a:p>
      </dgm:t>
    </dgm:pt>
    <dgm:pt modelId="{5B538D2B-01A5-D04A-BF36-7EA277017A64}" type="sibTrans" cxnId="{F563F11A-D82F-CA45-84FF-C9D0AB48369A}">
      <dgm:prSet/>
      <dgm:spPr/>
      <dgm:t>
        <a:bodyPr/>
        <a:lstStyle/>
        <a:p>
          <a:endParaRPr lang="en-GB"/>
        </a:p>
      </dgm:t>
    </dgm:pt>
    <dgm:pt modelId="{A1CE7EAA-E954-8747-A2DF-89D99FF41A79}" type="pres">
      <dgm:prSet presAssocID="{643C113F-3533-2A48-B341-DEDDD431DF36}" presName="linearFlow" presStyleCnt="0">
        <dgm:presLayoutVars>
          <dgm:dir/>
          <dgm:animLvl val="lvl"/>
          <dgm:resizeHandles/>
        </dgm:presLayoutVars>
      </dgm:prSet>
      <dgm:spPr/>
    </dgm:pt>
    <dgm:pt modelId="{DFDE00CD-E359-4D4D-8A6D-3272F7EEDA0F}" type="pres">
      <dgm:prSet presAssocID="{414F5AF5-9A91-3F40-8556-AE397E1C9F4A}" presName="compositeNode" presStyleCnt="0">
        <dgm:presLayoutVars>
          <dgm:bulletEnabled val="1"/>
        </dgm:presLayoutVars>
      </dgm:prSet>
      <dgm:spPr/>
    </dgm:pt>
    <dgm:pt modelId="{20A1AE02-B629-B140-A3A1-68ED97D56298}" type="pres">
      <dgm:prSet presAssocID="{414F5AF5-9A91-3F40-8556-AE397E1C9F4A}" presName="image" presStyleLbl="fgImgPlace1" presStyleIdx="0" presStyleCnt="7"/>
      <dgm:spPr/>
    </dgm:pt>
    <dgm:pt modelId="{25FA72C0-4BE5-1C49-852E-704F3A5DE0A3}" type="pres">
      <dgm:prSet presAssocID="{414F5AF5-9A91-3F40-8556-AE397E1C9F4A}" presName="childNode" presStyleLbl="node1" presStyleIdx="0" presStyleCnt="7">
        <dgm:presLayoutVars>
          <dgm:bulletEnabled val="1"/>
        </dgm:presLayoutVars>
      </dgm:prSet>
      <dgm:spPr/>
    </dgm:pt>
    <dgm:pt modelId="{522B3936-F264-8F41-8268-5E0DB9A7EB40}" type="pres">
      <dgm:prSet presAssocID="{414F5AF5-9A91-3F40-8556-AE397E1C9F4A}" presName="parentNode" presStyleLbl="revTx" presStyleIdx="0" presStyleCnt="7">
        <dgm:presLayoutVars>
          <dgm:chMax val="0"/>
          <dgm:bulletEnabled val="1"/>
        </dgm:presLayoutVars>
      </dgm:prSet>
      <dgm:spPr/>
    </dgm:pt>
    <dgm:pt modelId="{7D7D3EA2-06F1-3B41-AF03-EA764AACF96F}" type="pres">
      <dgm:prSet presAssocID="{423978FC-74EB-7446-8F82-D6158C14E690}" presName="sibTrans" presStyleCnt="0"/>
      <dgm:spPr/>
    </dgm:pt>
    <dgm:pt modelId="{95B75596-0645-6C42-AE29-629353059549}" type="pres">
      <dgm:prSet presAssocID="{1DAD6026-34EE-A246-9B92-39DF80677793}" presName="compositeNode" presStyleCnt="0">
        <dgm:presLayoutVars>
          <dgm:bulletEnabled val="1"/>
        </dgm:presLayoutVars>
      </dgm:prSet>
      <dgm:spPr/>
    </dgm:pt>
    <dgm:pt modelId="{21B793FF-1C46-214A-9B9A-A1B0042B5B18}" type="pres">
      <dgm:prSet presAssocID="{1DAD6026-34EE-A246-9B92-39DF80677793}" presName="image" presStyleLbl="fgImgPlace1" presStyleIdx="1" presStyleCnt="7"/>
      <dgm:spPr/>
    </dgm:pt>
    <dgm:pt modelId="{D225FDD9-1882-1C4F-996A-4BC495EA1374}" type="pres">
      <dgm:prSet presAssocID="{1DAD6026-34EE-A246-9B92-39DF80677793}" presName="childNode" presStyleLbl="node1" presStyleIdx="1" presStyleCnt="7">
        <dgm:presLayoutVars>
          <dgm:bulletEnabled val="1"/>
        </dgm:presLayoutVars>
      </dgm:prSet>
      <dgm:spPr/>
    </dgm:pt>
    <dgm:pt modelId="{71604E11-5CC8-904A-84AF-AE681C9F19BA}" type="pres">
      <dgm:prSet presAssocID="{1DAD6026-34EE-A246-9B92-39DF80677793}" presName="parentNode" presStyleLbl="revTx" presStyleIdx="1" presStyleCnt="7">
        <dgm:presLayoutVars>
          <dgm:chMax val="0"/>
          <dgm:bulletEnabled val="1"/>
        </dgm:presLayoutVars>
      </dgm:prSet>
      <dgm:spPr/>
    </dgm:pt>
    <dgm:pt modelId="{32FA849D-0203-4D47-9378-9994EE22EFD3}" type="pres">
      <dgm:prSet presAssocID="{26ACF2C0-2B4A-8F44-BFB4-AF138BC71E6D}" presName="sibTrans" presStyleCnt="0"/>
      <dgm:spPr/>
    </dgm:pt>
    <dgm:pt modelId="{31E2822C-873A-6D49-911E-34207ED9701F}" type="pres">
      <dgm:prSet presAssocID="{58C45BD8-C201-8E40-A06C-E057B24AF385}" presName="compositeNode" presStyleCnt="0">
        <dgm:presLayoutVars>
          <dgm:bulletEnabled val="1"/>
        </dgm:presLayoutVars>
      </dgm:prSet>
      <dgm:spPr/>
    </dgm:pt>
    <dgm:pt modelId="{4A476B27-1891-7946-BD4B-C544FA6580A9}" type="pres">
      <dgm:prSet presAssocID="{58C45BD8-C201-8E40-A06C-E057B24AF385}" presName="image" presStyleLbl="fgImgPlace1" presStyleIdx="2" presStyleCnt="7"/>
      <dgm:spPr/>
    </dgm:pt>
    <dgm:pt modelId="{9E06CCB8-4ED1-4D4B-BEA5-17EE6CBD23F1}" type="pres">
      <dgm:prSet presAssocID="{58C45BD8-C201-8E40-A06C-E057B24AF385}" presName="childNode" presStyleLbl="node1" presStyleIdx="2" presStyleCnt="7">
        <dgm:presLayoutVars>
          <dgm:bulletEnabled val="1"/>
        </dgm:presLayoutVars>
      </dgm:prSet>
      <dgm:spPr/>
    </dgm:pt>
    <dgm:pt modelId="{1077EB5D-95CF-6540-8CD0-DB080DA52620}" type="pres">
      <dgm:prSet presAssocID="{58C45BD8-C201-8E40-A06C-E057B24AF385}" presName="parentNode" presStyleLbl="revTx" presStyleIdx="2" presStyleCnt="7">
        <dgm:presLayoutVars>
          <dgm:chMax val="0"/>
          <dgm:bulletEnabled val="1"/>
        </dgm:presLayoutVars>
      </dgm:prSet>
      <dgm:spPr/>
    </dgm:pt>
    <dgm:pt modelId="{CA3042B0-65B6-F840-870B-3889E37B721F}" type="pres">
      <dgm:prSet presAssocID="{6E80437B-501A-6F46-B5DB-E62F7EDFF182}" presName="sibTrans" presStyleCnt="0"/>
      <dgm:spPr/>
    </dgm:pt>
    <dgm:pt modelId="{80A85FAC-6805-8C43-8974-73DF6D546DDC}" type="pres">
      <dgm:prSet presAssocID="{EF05BF36-ED2E-CA42-8A82-63EC312BAD0D}" presName="compositeNode" presStyleCnt="0">
        <dgm:presLayoutVars>
          <dgm:bulletEnabled val="1"/>
        </dgm:presLayoutVars>
      </dgm:prSet>
      <dgm:spPr/>
    </dgm:pt>
    <dgm:pt modelId="{A272CB27-B53D-0649-BE2F-E88CAB429872}" type="pres">
      <dgm:prSet presAssocID="{EF05BF36-ED2E-CA42-8A82-63EC312BAD0D}" presName="image" presStyleLbl="fgImgPlace1" presStyleIdx="3" presStyleCnt="7"/>
      <dgm:spPr/>
    </dgm:pt>
    <dgm:pt modelId="{97F5305F-CBDA-814A-85A6-EE29A15E310E}" type="pres">
      <dgm:prSet presAssocID="{EF05BF36-ED2E-CA42-8A82-63EC312BAD0D}" presName="childNode" presStyleLbl="node1" presStyleIdx="3" presStyleCnt="7">
        <dgm:presLayoutVars>
          <dgm:bulletEnabled val="1"/>
        </dgm:presLayoutVars>
      </dgm:prSet>
      <dgm:spPr/>
    </dgm:pt>
    <dgm:pt modelId="{60E4B438-EF7C-E74A-978A-4CC836EE8CAE}" type="pres">
      <dgm:prSet presAssocID="{EF05BF36-ED2E-CA42-8A82-63EC312BAD0D}" presName="parentNode" presStyleLbl="revTx" presStyleIdx="3" presStyleCnt="7">
        <dgm:presLayoutVars>
          <dgm:chMax val="0"/>
          <dgm:bulletEnabled val="1"/>
        </dgm:presLayoutVars>
      </dgm:prSet>
      <dgm:spPr/>
    </dgm:pt>
    <dgm:pt modelId="{9EFE302E-275F-4342-91E9-111CE0F697C3}" type="pres">
      <dgm:prSet presAssocID="{544F6A3F-A63D-084F-9DA2-C3D4A96416F3}" presName="sibTrans" presStyleCnt="0"/>
      <dgm:spPr/>
    </dgm:pt>
    <dgm:pt modelId="{81483F3E-128A-794B-8F9E-AC62B941AEF9}" type="pres">
      <dgm:prSet presAssocID="{086FBE6A-4D1D-4345-A38B-C54687910375}" presName="compositeNode" presStyleCnt="0">
        <dgm:presLayoutVars>
          <dgm:bulletEnabled val="1"/>
        </dgm:presLayoutVars>
      </dgm:prSet>
      <dgm:spPr/>
    </dgm:pt>
    <dgm:pt modelId="{C0627799-43AA-CD41-94CC-D02D8CE84CFC}" type="pres">
      <dgm:prSet presAssocID="{086FBE6A-4D1D-4345-A38B-C54687910375}" presName="image" presStyleLbl="fgImgPlace1" presStyleIdx="4" presStyleCnt="7"/>
      <dgm:spPr/>
    </dgm:pt>
    <dgm:pt modelId="{E0B6B634-8396-7E4D-BABC-1ACB1BD0C1C4}" type="pres">
      <dgm:prSet presAssocID="{086FBE6A-4D1D-4345-A38B-C54687910375}" presName="childNode" presStyleLbl="node1" presStyleIdx="4" presStyleCnt="7">
        <dgm:presLayoutVars>
          <dgm:bulletEnabled val="1"/>
        </dgm:presLayoutVars>
      </dgm:prSet>
      <dgm:spPr/>
    </dgm:pt>
    <dgm:pt modelId="{B567FD8D-1C7B-534D-991B-84876321ECAD}" type="pres">
      <dgm:prSet presAssocID="{086FBE6A-4D1D-4345-A38B-C54687910375}" presName="parentNode" presStyleLbl="revTx" presStyleIdx="4" presStyleCnt="7">
        <dgm:presLayoutVars>
          <dgm:chMax val="0"/>
          <dgm:bulletEnabled val="1"/>
        </dgm:presLayoutVars>
      </dgm:prSet>
      <dgm:spPr/>
    </dgm:pt>
    <dgm:pt modelId="{DD991819-514F-DB4D-8E9C-5C46AF7F5C42}" type="pres">
      <dgm:prSet presAssocID="{167AF63B-4791-5B41-BDAA-DED52C137F8B}" presName="sibTrans" presStyleCnt="0"/>
      <dgm:spPr/>
    </dgm:pt>
    <dgm:pt modelId="{2767C152-A5D1-6848-834E-9BFDF522704C}" type="pres">
      <dgm:prSet presAssocID="{FBD30888-F4C6-2D46-8234-0A1CC96D803F}" presName="compositeNode" presStyleCnt="0">
        <dgm:presLayoutVars>
          <dgm:bulletEnabled val="1"/>
        </dgm:presLayoutVars>
      </dgm:prSet>
      <dgm:spPr/>
    </dgm:pt>
    <dgm:pt modelId="{87D70483-1BC2-9B47-BB7A-D42F77AE916D}" type="pres">
      <dgm:prSet presAssocID="{FBD30888-F4C6-2D46-8234-0A1CC96D803F}" presName="image" presStyleLbl="fgImgPlace1" presStyleIdx="5" presStyleCnt="7"/>
      <dgm:spPr/>
    </dgm:pt>
    <dgm:pt modelId="{FB93911E-40B6-F141-A0AE-3090C9D440A9}" type="pres">
      <dgm:prSet presAssocID="{FBD30888-F4C6-2D46-8234-0A1CC96D803F}" presName="childNode" presStyleLbl="node1" presStyleIdx="5" presStyleCnt="7">
        <dgm:presLayoutVars>
          <dgm:bulletEnabled val="1"/>
        </dgm:presLayoutVars>
      </dgm:prSet>
      <dgm:spPr/>
    </dgm:pt>
    <dgm:pt modelId="{7A435443-6D04-934C-B43C-FDEBBD8F292C}" type="pres">
      <dgm:prSet presAssocID="{FBD30888-F4C6-2D46-8234-0A1CC96D803F}" presName="parentNode" presStyleLbl="revTx" presStyleIdx="5" presStyleCnt="7">
        <dgm:presLayoutVars>
          <dgm:chMax val="0"/>
          <dgm:bulletEnabled val="1"/>
        </dgm:presLayoutVars>
      </dgm:prSet>
      <dgm:spPr/>
    </dgm:pt>
    <dgm:pt modelId="{B0511F3A-71A8-9B41-B8D0-1E28F16BD4C8}" type="pres">
      <dgm:prSet presAssocID="{E75E95F5-7D47-0845-BA56-ED8A5CFB2199}" presName="sibTrans" presStyleCnt="0"/>
      <dgm:spPr/>
    </dgm:pt>
    <dgm:pt modelId="{711F6ED0-25F0-9A45-BD85-0CAD7085127B}" type="pres">
      <dgm:prSet presAssocID="{59F0A86C-9DBA-D644-ADFD-2FD343A94B9E}" presName="compositeNode" presStyleCnt="0">
        <dgm:presLayoutVars>
          <dgm:bulletEnabled val="1"/>
        </dgm:presLayoutVars>
      </dgm:prSet>
      <dgm:spPr/>
    </dgm:pt>
    <dgm:pt modelId="{7D6CF45E-DBEB-4949-8155-2CBEE2C2D9E9}" type="pres">
      <dgm:prSet presAssocID="{59F0A86C-9DBA-D644-ADFD-2FD343A94B9E}" presName="image" presStyleLbl="fgImgPlace1" presStyleIdx="6" presStyleCnt="7"/>
      <dgm:spPr/>
    </dgm:pt>
    <dgm:pt modelId="{12B3FAA0-5CD9-6146-BCB5-1FFADD799064}" type="pres">
      <dgm:prSet presAssocID="{59F0A86C-9DBA-D644-ADFD-2FD343A94B9E}" presName="childNode" presStyleLbl="node1" presStyleIdx="6" presStyleCnt="7">
        <dgm:presLayoutVars>
          <dgm:bulletEnabled val="1"/>
        </dgm:presLayoutVars>
      </dgm:prSet>
      <dgm:spPr/>
    </dgm:pt>
    <dgm:pt modelId="{F7F83E41-A7A8-274A-BFDF-3D8E99966E02}" type="pres">
      <dgm:prSet presAssocID="{59F0A86C-9DBA-D644-ADFD-2FD343A94B9E}" presName="parentNode" presStyleLbl="revTx" presStyleIdx="6" presStyleCnt="7">
        <dgm:presLayoutVars>
          <dgm:chMax val="0"/>
          <dgm:bulletEnabled val="1"/>
        </dgm:presLayoutVars>
      </dgm:prSet>
      <dgm:spPr/>
    </dgm:pt>
  </dgm:ptLst>
  <dgm:cxnLst>
    <dgm:cxn modelId="{5BB03A00-AC1A-5942-B9BD-A5D52D505CCA}" type="presOf" srcId="{CACFC1E2-6939-C944-8607-9C52F2A764A9}" destId="{97F5305F-CBDA-814A-85A6-EE29A15E310E}" srcOrd="0" destOrd="5" presId="urn:microsoft.com/office/officeart/2005/8/layout/hList2"/>
    <dgm:cxn modelId="{7FAEB301-94B3-384D-BD0A-76144F447188}" srcId="{58C45BD8-C201-8E40-A06C-E057B24AF385}" destId="{FE6F1887-E2E0-1D4A-AB73-9DD1B95BCF75}" srcOrd="2" destOrd="0" parTransId="{314B295A-3A3E-004D-8CF1-5A1A81E2EA2B}" sibTransId="{60180827-C499-2F49-9D02-D6A720ED8CA6}"/>
    <dgm:cxn modelId="{4CFBD201-E40E-D444-9823-772CBF955384}" type="presOf" srcId="{969D0EAC-2751-E243-8773-821C2AFF43BA}" destId="{D225FDD9-1882-1C4F-996A-4BC495EA1374}" srcOrd="0" destOrd="8" presId="urn:microsoft.com/office/officeart/2005/8/layout/hList2"/>
    <dgm:cxn modelId="{31A73703-2E5C-5442-A4F8-5DA2F9F0E1FF}" srcId="{59F0A86C-9DBA-D644-ADFD-2FD343A94B9E}" destId="{D21532BF-0160-1846-9E26-31009D9F1F1E}" srcOrd="4" destOrd="0" parTransId="{B82508AC-EAE7-C640-9123-CE8DFC38A95F}" sibTransId="{0BFC0F21-09A9-B349-8B45-999D2A1BDCD4}"/>
    <dgm:cxn modelId="{5B573A03-9D80-E04D-89B5-374ED64F1D7C}" type="presOf" srcId="{B3E4BC04-0B2B-914C-8C57-AE8E1FA586FA}" destId="{D225FDD9-1882-1C4F-996A-4BC495EA1374}" srcOrd="0" destOrd="4" presId="urn:microsoft.com/office/officeart/2005/8/layout/hList2"/>
    <dgm:cxn modelId="{92DEF505-5B8D-6247-B9AE-15C0266B958C}" type="presOf" srcId="{61500601-F66B-734C-9FEF-B11673E3EC4E}" destId="{9E06CCB8-4ED1-4D4B-BEA5-17EE6CBD23F1}" srcOrd="0" destOrd="0" presId="urn:microsoft.com/office/officeart/2005/8/layout/hList2"/>
    <dgm:cxn modelId="{8282F406-DBE9-5640-B790-F95AEBCA6BFB}" srcId="{1DAD6026-34EE-A246-9B92-39DF80677793}" destId="{7DADFE28-97F4-D844-8994-6E079FC6EC4B}" srcOrd="9" destOrd="0" parTransId="{DA222DDD-85B5-DF4C-8F7F-53C3B2A2F060}" sibTransId="{062B3668-948D-AC44-95BF-7B1752B1CF72}"/>
    <dgm:cxn modelId="{0F25BC07-9C3F-874C-92CD-B2AD2D49BCF7}" type="presOf" srcId="{59F0A86C-9DBA-D644-ADFD-2FD343A94B9E}" destId="{F7F83E41-A7A8-274A-BFDF-3D8E99966E02}" srcOrd="0" destOrd="0" presId="urn:microsoft.com/office/officeart/2005/8/layout/hList2"/>
    <dgm:cxn modelId="{04E4EC0B-6CF2-2740-B87F-9464F2DA6A87}" srcId="{1DAD6026-34EE-A246-9B92-39DF80677793}" destId="{969D0EAC-2751-E243-8773-821C2AFF43BA}" srcOrd="8" destOrd="0" parTransId="{90500E62-05D0-AA45-9794-245E7A9D90B5}" sibTransId="{1DFA2424-00CC-2342-8E37-068097A14545}"/>
    <dgm:cxn modelId="{CD8B4A0E-41A9-9B44-AAF5-E7D3AD0497F5}" type="presOf" srcId="{32888F1E-66CC-9549-979C-EDFEDD3846AC}" destId="{FB93911E-40B6-F141-A0AE-3090C9D440A9}" srcOrd="0" destOrd="3" presId="urn:microsoft.com/office/officeart/2005/8/layout/hList2"/>
    <dgm:cxn modelId="{2F9F270F-B8FD-D745-8F04-21F5FD80C843}" srcId="{EF05BF36-ED2E-CA42-8A82-63EC312BAD0D}" destId="{DF1F72BC-811E-8D44-8FD3-C8488F6D1AB9}" srcOrd="4" destOrd="0" parTransId="{2DAEBD36-37A9-5E4A-8C89-23A9D3D04A9B}" sibTransId="{9262D731-699D-2945-AF79-6B894BB7B8B9}"/>
    <dgm:cxn modelId="{2A1B8210-3801-1443-BAD1-E580A54DC2C4}" type="presOf" srcId="{414F5AF5-9A91-3F40-8556-AE397E1C9F4A}" destId="{522B3936-F264-8F41-8268-5E0DB9A7EB40}" srcOrd="0" destOrd="0" presId="urn:microsoft.com/office/officeart/2005/8/layout/hList2"/>
    <dgm:cxn modelId="{F94F3411-4EDB-8543-9AD2-A781903A7F9F}" srcId="{EF05BF36-ED2E-CA42-8A82-63EC312BAD0D}" destId="{EB787B8D-502F-9647-8A64-A678A9FBAB1A}" srcOrd="0" destOrd="0" parTransId="{791CDB35-EDD8-2F4B-9C1C-96D734C6EFD9}" sibTransId="{B20D9EDB-B985-C747-9621-2A37046190AB}"/>
    <dgm:cxn modelId="{16537B15-F38D-E44D-AAF9-63EE877B22CB}" srcId="{EF05BF36-ED2E-CA42-8A82-63EC312BAD0D}" destId="{0ED474A8-5F98-0F4D-8B5B-A4CDFAB40CB2}" srcOrd="3" destOrd="0" parTransId="{0DF11E3D-2964-DE4A-8C27-C876C29628C6}" sibTransId="{4660F7E4-1AA5-D641-83E0-1E41CF924BD6}"/>
    <dgm:cxn modelId="{C92F9116-4E33-5447-BD16-A5635C1BCFE8}" type="presOf" srcId="{4732CBB7-A7E3-4E4A-BD49-52C844FAF62E}" destId="{97F5305F-CBDA-814A-85A6-EE29A15E310E}" srcOrd="0" destOrd="7" presId="urn:microsoft.com/office/officeart/2005/8/layout/hList2"/>
    <dgm:cxn modelId="{98D06C18-DA73-E845-8D58-B417D63C1FF5}" type="presOf" srcId="{2B74C26C-EBDD-1F48-B208-346A79450BBD}" destId="{97F5305F-CBDA-814A-85A6-EE29A15E310E}" srcOrd="0" destOrd="2" presId="urn:microsoft.com/office/officeart/2005/8/layout/hList2"/>
    <dgm:cxn modelId="{EC617C1A-31E1-8240-BB8D-566828A28BF1}" srcId="{EF05BF36-ED2E-CA42-8A82-63EC312BAD0D}" destId="{2B74C26C-EBDD-1F48-B208-346A79450BBD}" srcOrd="2" destOrd="0" parTransId="{16E8C403-05FB-F640-B210-C4B2F23BBEB3}" sibTransId="{B8D800CC-BEDD-8044-95B1-A7F92C58BED4}"/>
    <dgm:cxn modelId="{F563F11A-D82F-CA45-84FF-C9D0AB48369A}" srcId="{59F0A86C-9DBA-D644-ADFD-2FD343A94B9E}" destId="{746E17D9-A218-804E-AB79-520DD15C8E05}" srcOrd="5" destOrd="0" parTransId="{563A0381-9B57-B640-B6B5-53279B0BB36B}" sibTransId="{5B538D2B-01A5-D04A-BF36-7EA277017A64}"/>
    <dgm:cxn modelId="{267BE11D-96EA-CA45-9242-18668831F16D}" type="presOf" srcId="{852724F8-485D-3D41-98E4-FEC80DEE5DE4}" destId="{E0B6B634-8396-7E4D-BABC-1ACB1BD0C1C4}" srcOrd="0" destOrd="0" presId="urn:microsoft.com/office/officeart/2005/8/layout/hList2"/>
    <dgm:cxn modelId="{F3278B21-5631-4048-A2BF-6968CD51A78F}" srcId="{1DAD6026-34EE-A246-9B92-39DF80677793}" destId="{2598CF76-9717-ED46-BDC5-BE472857F44C}" srcOrd="7" destOrd="0" parTransId="{AF8CB17B-CAC6-7548-B628-AC30E5AFE2D6}" sibTransId="{21A3D953-CEF7-6B41-A996-5D9B8D1BB2D5}"/>
    <dgm:cxn modelId="{1CE92923-6619-564E-9609-890278E1E688}" srcId="{086FBE6A-4D1D-4345-A38B-C54687910375}" destId="{714CBC17-2246-4642-858D-DAA31147F366}" srcOrd="3" destOrd="0" parTransId="{37595742-265F-0C49-AB46-90D948C1D4EC}" sibTransId="{420354F3-F0CF-764C-8E78-A4F04CF87DAF}"/>
    <dgm:cxn modelId="{7B925826-6B96-784C-93BB-A7A8C9BCC2E7}" type="presOf" srcId="{EF05BF36-ED2E-CA42-8A82-63EC312BAD0D}" destId="{60E4B438-EF7C-E74A-978A-4CC836EE8CAE}" srcOrd="0" destOrd="0" presId="urn:microsoft.com/office/officeart/2005/8/layout/hList2"/>
    <dgm:cxn modelId="{815CE426-94B4-3047-A272-1B26DDABE905}" srcId="{643C113F-3533-2A48-B341-DEDDD431DF36}" destId="{58C45BD8-C201-8E40-A06C-E057B24AF385}" srcOrd="2" destOrd="0" parTransId="{21D715FC-778E-4948-BD96-5321595AA582}" sibTransId="{6E80437B-501A-6F46-B5DB-E62F7EDFF182}"/>
    <dgm:cxn modelId="{ACF5C02B-5F75-F443-869A-EF0AFB190187}" type="presOf" srcId="{FBD30888-F4C6-2D46-8234-0A1CC96D803F}" destId="{7A435443-6D04-934C-B43C-FDEBBD8F292C}" srcOrd="0" destOrd="0" presId="urn:microsoft.com/office/officeart/2005/8/layout/hList2"/>
    <dgm:cxn modelId="{6A94E42F-95B6-E44A-AE54-DB78D7F25D4A}" srcId="{414F5AF5-9A91-3F40-8556-AE397E1C9F4A}" destId="{E744F240-B101-AA4E-964D-E5864325BF36}" srcOrd="0" destOrd="0" parTransId="{20310CAA-1596-744F-BCE6-814FF6E8FD51}" sibTransId="{6354433E-39E2-C643-BA91-EC007E841BD8}"/>
    <dgm:cxn modelId="{B6470435-F9C3-FE41-AF21-4FDB82EACF26}" type="presOf" srcId="{643C113F-3533-2A48-B341-DEDDD431DF36}" destId="{A1CE7EAA-E954-8747-A2DF-89D99FF41A79}" srcOrd="0" destOrd="0" presId="urn:microsoft.com/office/officeart/2005/8/layout/hList2"/>
    <dgm:cxn modelId="{5119AE39-AA56-4E4F-B36E-DCC7C1C9C379}" type="presOf" srcId="{BE8AB3BD-072E-7B4E-85E9-6E4783AD21C7}" destId="{E0B6B634-8396-7E4D-BABC-1ACB1BD0C1C4}" srcOrd="0" destOrd="1" presId="urn:microsoft.com/office/officeart/2005/8/layout/hList2"/>
    <dgm:cxn modelId="{3F3DFA3A-F280-3D4A-A7D6-58FCE553C861}" srcId="{EF05BF36-ED2E-CA42-8A82-63EC312BAD0D}" destId="{4732CBB7-A7E3-4E4A-BD49-52C844FAF62E}" srcOrd="7" destOrd="0" parTransId="{D3A36A56-DD56-814E-92BE-983199430505}" sibTransId="{FC29AA61-B5D8-ED4D-B136-0CA91089061D}"/>
    <dgm:cxn modelId="{D0FFCA3D-82A4-F649-9E02-A999FECA572D}" type="presOf" srcId="{58C45BD8-C201-8E40-A06C-E057B24AF385}" destId="{1077EB5D-95CF-6540-8CD0-DB080DA52620}" srcOrd="0" destOrd="0" presId="urn:microsoft.com/office/officeart/2005/8/layout/hList2"/>
    <dgm:cxn modelId="{27842B43-24B3-1148-A263-C468610288ED}" srcId="{59F0A86C-9DBA-D644-ADFD-2FD343A94B9E}" destId="{3D5AC205-E85D-D54A-ABB6-0ADF84685C0E}" srcOrd="1" destOrd="0" parTransId="{A71A9937-13B5-5E40-8258-902489C1C019}" sibTransId="{345F4205-3757-7441-A76D-EBBC0C52AA2E}"/>
    <dgm:cxn modelId="{96660544-B6B6-EE4E-9F7C-6CFADC5D4651}" type="presOf" srcId="{1D8E0D77-84B8-814E-A6E2-10F1238C4A6D}" destId="{D225FDD9-1882-1C4F-996A-4BC495EA1374}" srcOrd="0" destOrd="0" presId="urn:microsoft.com/office/officeart/2005/8/layout/hList2"/>
    <dgm:cxn modelId="{F1F9E548-ADE5-814D-BF8F-0EAA02E8571B}" srcId="{FBD30888-F4C6-2D46-8234-0A1CC96D803F}" destId="{F55057AD-6842-4D4B-BE51-B829F013A57D}" srcOrd="0" destOrd="0" parTransId="{4FFCF1F5-E886-B641-9B33-E63F6D866F90}" sibTransId="{3F5F6B2A-C9DD-EC4C-8B27-234ADB89DB44}"/>
    <dgm:cxn modelId="{06384B51-B87E-AD4F-AEB7-20E8513920E2}" type="presOf" srcId="{D853F67E-5A91-5740-A933-259FA8F46E24}" destId="{97F5305F-CBDA-814A-85A6-EE29A15E310E}" srcOrd="0" destOrd="1" presId="urn:microsoft.com/office/officeart/2005/8/layout/hList2"/>
    <dgm:cxn modelId="{5164A452-0C52-1A46-9ED4-C443304416C0}" type="presOf" srcId="{E5CBD1BD-AF88-8442-AEFB-80D8ABCB84BF}" destId="{97F5305F-CBDA-814A-85A6-EE29A15E310E}" srcOrd="0" destOrd="6" presId="urn:microsoft.com/office/officeart/2005/8/layout/hList2"/>
    <dgm:cxn modelId="{28225753-CB09-C843-808D-68DC36E1BD3D}" srcId="{58C45BD8-C201-8E40-A06C-E057B24AF385}" destId="{148607B4-8480-614E-B0BB-7E96329A2C4E}" srcOrd="4" destOrd="0" parTransId="{F2CFE9DE-5D53-4E4F-A4D0-D58AF7543521}" sibTransId="{104BCB27-972D-EC4A-8D01-C07151B7ED55}"/>
    <dgm:cxn modelId="{6B6AB856-52BC-4D4C-8D71-97C8246B4120}" type="presOf" srcId="{2598CF76-9717-ED46-BDC5-BE472857F44C}" destId="{D225FDD9-1882-1C4F-996A-4BC495EA1374}" srcOrd="0" destOrd="7" presId="urn:microsoft.com/office/officeart/2005/8/layout/hList2"/>
    <dgm:cxn modelId="{AA24EF59-582B-0348-A5B5-79ED5A248D56}" srcId="{FBD30888-F4C6-2D46-8234-0A1CC96D803F}" destId="{32888F1E-66CC-9549-979C-EDFEDD3846AC}" srcOrd="3" destOrd="0" parTransId="{37C229A2-7DCA-0F43-A67A-027A839793B4}" sibTransId="{84BB9F46-8B5C-4343-8E7D-AC262A10AD76}"/>
    <dgm:cxn modelId="{B76A8B60-6311-9B41-80AE-102AF44798B5}" srcId="{643C113F-3533-2A48-B341-DEDDD431DF36}" destId="{FBD30888-F4C6-2D46-8234-0A1CC96D803F}" srcOrd="5" destOrd="0" parTransId="{17D52D5F-C661-5046-A2C7-7493E3B0BFD5}" sibTransId="{E75E95F5-7D47-0845-BA56-ED8A5CFB2199}"/>
    <dgm:cxn modelId="{FDE1DA6C-207D-FC44-B6D3-E63E5643FA3B}" srcId="{FBD30888-F4C6-2D46-8234-0A1CC96D803F}" destId="{E875B58A-B73C-F74C-BC30-FB9AE3534B59}" srcOrd="1" destOrd="0" parTransId="{EEA05B06-88AC-7943-900B-7EA57787CC88}" sibTransId="{98721D3B-A862-1046-ADD1-D342C44EE8A0}"/>
    <dgm:cxn modelId="{ED5C4E6D-4ED1-0946-8B66-AA476D11B91F}" type="presOf" srcId="{DF1F72BC-811E-8D44-8FD3-C8488F6D1AB9}" destId="{97F5305F-CBDA-814A-85A6-EE29A15E310E}" srcOrd="0" destOrd="4" presId="urn:microsoft.com/office/officeart/2005/8/layout/hList2"/>
    <dgm:cxn modelId="{26F1C46E-FA34-744F-AA96-C991775A87A8}" type="presOf" srcId="{69697510-59F6-784B-A6BD-41A08751F4C6}" destId="{D225FDD9-1882-1C4F-996A-4BC495EA1374}" srcOrd="0" destOrd="1" presId="urn:microsoft.com/office/officeart/2005/8/layout/hList2"/>
    <dgm:cxn modelId="{76A8696F-86A7-8449-9873-BB71B2E05BFA}" type="presOf" srcId="{FE6F1887-E2E0-1D4A-AB73-9DD1B95BCF75}" destId="{9E06CCB8-4ED1-4D4B-BEA5-17EE6CBD23F1}" srcOrd="0" destOrd="2" presId="urn:microsoft.com/office/officeart/2005/8/layout/hList2"/>
    <dgm:cxn modelId="{43C29E70-63E1-8A46-A595-A018C2FA9B7A}" type="presOf" srcId="{3D5AC205-E85D-D54A-ABB6-0ADF84685C0E}" destId="{12B3FAA0-5CD9-6146-BCB5-1FFADD799064}" srcOrd="0" destOrd="1" presId="urn:microsoft.com/office/officeart/2005/8/layout/hList2"/>
    <dgm:cxn modelId="{8586BD70-2E30-B245-9840-6DF663ABA704}" srcId="{1DAD6026-34EE-A246-9B92-39DF80677793}" destId="{B3E4BC04-0B2B-914C-8C57-AE8E1FA586FA}" srcOrd="4" destOrd="0" parTransId="{8ADD53FF-E361-914F-94D1-8FB6D7A80198}" sibTransId="{80F12E2F-2C34-0548-8EDE-384C28D21494}"/>
    <dgm:cxn modelId="{B0EE7E71-828E-BB42-8245-F85335EEBB27}" srcId="{643C113F-3533-2A48-B341-DEDDD431DF36}" destId="{086FBE6A-4D1D-4345-A38B-C54687910375}" srcOrd="4" destOrd="0" parTransId="{F8E38F56-E853-B244-A59A-92904FBB62C7}" sibTransId="{167AF63B-4791-5B41-BDAA-DED52C137F8B}"/>
    <dgm:cxn modelId="{4C0ADF73-1721-5F49-8A92-91404AB5EC98}" srcId="{59F0A86C-9DBA-D644-ADFD-2FD343A94B9E}" destId="{67A26255-822D-0949-AE67-A6A76C63C6C9}" srcOrd="0" destOrd="0" parTransId="{D9AF8F0F-00C6-1847-9D66-289AEC015E19}" sibTransId="{0FAE3B6E-1143-CA4C-87C6-271D8588312A}"/>
    <dgm:cxn modelId="{4D2A657D-B828-D143-9826-17457FBEC4A5}" type="presOf" srcId="{001CF63C-226C-0049-811F-42FB94CB8C2A}" destId="{FB93911E-40B6-F141-A0AE-3090C9D440A9}" srcOrd="0" destOrd="2" presId="urn:microsoft.com/office/officeart/2005/8/layout/hList2"/>
    <dgm:cxn modelId="{5ACDC781-35FC-3643-AB21-CA3DFFF7DF0A}" srcId="{58C45BD8-C201-8E40-A06C-E057B24AF385}" destId="{278E5AAD-FF66-D74E-B605-893125B7A5A3}" srcOrd="6" destOrd="0" parTransId="{5AD09BDF-56DA-744D-8EE2-6DDCD0A317C0}" sibTransId="{2394E178-F3DB-8E4E-B8B6-CE748B6A92BC}"/>
    <dgm:cxn modelId="{4EF6C783-EEA5-4E4B-893E-CFCBC5D30772}" type="presOf" srcId="{F2727152-45B4-8741-A552-051767A2FF2F}" destId="{25FA72C0-4BE5-1C49-852E-704F3A5DE0A3}" srcOrd="0" destOrd="1" presId="urn:microsoft.com/office/officeart/2005/8/layout/hList2"/>
    <dgm:cxn modelId="{9DE6CC87-3C59-CC46-AF4F-E5E2C431388F}" srcId="{1DAD6026-34EE-A246-9B92-39DF80677793}" destId="{4159E5D7-AC69-1C4B-99FE-6111394F5381}" srcOrd="2" destOrd="0" parTransId="{DE15298F-6F94-C742-9645-55FAC8DC8DD9}" sibTransId="{48654205-8AC5-8444-96DD-1A451229B2BA}"/>
    <dgm:cxn modelId="{15194090-D546-AF44-8328-9F31B1700A43}" srcId="{59F0A86C-9DBA-D644-ADFD-2FD343A94B9E}" destId="{B3DE526B-E997-5248-8825-9FF47D172972}" srcOrd="3" destOrd="0" parTransId="{9F89EC2D-C908-BA46-9341-E0AB4AD7DB08}" sibTransId="{0CEF0D75-95D5-004D-98FE-55B80BDAF235}"/>
    <dgm:cxn modelId="{CFDFBF90-99B1-AE47-B93D-20A3F71FD71E}" srcId="{086FBE6A-4D1D-4345-A38B-C54687910375}" destId="{852724F8-485D-3D41-98E4-FEC80DEE5DE4}" srcOrd="0" destOrd="0" parTransId="{616EA8FB-0589-C141-9959-BF2ABB92A645}" sibTransId="{FD21D097-96FA-DC40-8759-896640773295}"/>
    <dgm:cxn modelId="{35221691-41B9-BD46-B9E6-ADEBEF74D46B}" type="presOf" srcId="{0ED474A8-5F98-0F4D-8B5B-A4CDFAB40CB2}" destId="{97F5305F-CBDA-814A-85A6-EE29A15E310E}" srcOrd="0" destOrd="3" presId="urn:microsoft.com/office/officeart/2005/8/layout/hList2"/>
    <dgm:cxn modelId="{FED13291-55B8-654F-BB29-8792143829FD}" srcId="{59F0A86C-9DBA-D644-ADFD-2FD343A94B9E}" destId="{334C3274-2FB2-5240-9810-3555849850AD}" srcOrd="2" destOrd="0" parTransId="{DA5F56AF-5BDA-CF4D-B2D1-03E9E08D35A6}" sibTransId="{22368D93-B199-264F-9C2A-FD2B31571FF6}"/>
    <dgm:cxn modelId="{CB30C791-D3A1-EE49-B94F-CBBE567A19E3}" type="presOf" srcId="{EB787B8D-502F-9647-8A64-A678A9FBAB1A}" destId="{97F5305F-CBDA-814A-85A6-EE29A15E310E}" srcOrd="0" destOrd="0" presId="urn:microsoft.com/office/officeart/2005/8/layout/hList2"/>
    <dgm:cxn modelId="{8B508895-2C09-8644-97A4-0F365F248AC3}" srcId="{643C113F-3533-2A48-B341-DEDDD431DF36}" destId="{414F5AF5-9A91-3F40-8556-AE397E1C9F4A}" srcOrd="0" destOrd="0" parTransId="{03708F67-FCC4-8848-826E-958BA4F339CB}" sibTransId="{423978FC-74EB-7446-8F82-D6158C14E690}"/>
    <dgm:cxn modelId="{A8EB9496-7DB0-F24B-AA6E-B9F4840AAC05}" type="presOf" srcId="{F55057AD-6842-4D4B-BE51-B829F013A57D}" destId="{FB93911E-40B6-F141-A0AE-3090C9D440A9}" srcOrd="0" destOrd="0" presId="urn:microsoft.com/office/officeart/2005/8/layout/hList2"/>
    <dgm:cxn modelId="{EB1C6A98-3136-7043-8AB3-F0D5FFCED772}" type="presOf" srcId="{6A52EEB3-19E4-BE40-955F-E78A6BFEA1FE}" destId="{D225FDD9-1882-1C4F-996A-4BC495EA1374}" srcOrd="0" destOrd="5" presId="urn:microsoft.com/office/officeart/2005/8/layout/hList2"/>
    <dgm:cxn modelId="{FF57099B-A401-8B4E-901F-476ED54253C2}" type="presOf" srcId="{67A26255-822D-0949-AE67-A6A76C63C6C9}" destId="{12B3FAA0-5CD9-6146-BCB5-1FFADD799064}" srcOrd="0" destOrd="0" presId="urn:microsoft.com/office/officeart/2005/8/layout/hList2"/>
    <dgm:cxn modelId="{14DF3D9C-1FC2-3448-B578-F5FF7C387FB2}" srcId="{643C113F-3533-2A48-B341-DEDDD431DF36}" destId="{59F0A86C-9DBA-D644-ADFD-2FD343A94B9E}" srcOrd="6" destOrd="0" parTransId="{2F2687AB-9F2C-8D47-8AE1-240F2CA1575B}" sibTransId="{3BF60EEB-0EEE-6045-B32D-4DAE63623FB6}"/>
    <dgm:cxn modelId="{5F0692A1-CA7C-9648-A685-2B5749BA4373}" srcId="{58C45BD8-C201-8E40-A06C-E057B24AF385}" destId="{DABE8BBE-8E64-5342-9502-6BBB918A269E}" srcOrd="3" destOrd="0" parTransId="{8BC8F8D6-3FA2-4241-8843-2C5BCA005124}" sibTransId="{60B3BBE6-42CC-0446-A232-B3A046C41970}"/>
    <dgm:cxn modelId="{7E046CA2-D234-E641-9914-EEF3F1DF357B}" type="presOf" srcId="{DABE8BBE-8E64-5342-9502-6BBB918A269E}" destId="{9E06CCB8-4ED1-4D4B-BEA5-17EE6CBD23F1}" srcOrd="0" destOrd="3" presId="urn:microsoft.com/office/officeart/2005/8/layout/hList2"/>
    <dgm:cxn modelId="{E77311A3-9064-EE45-821A-63AD21420083}" srcId="{414F5AF5-9A91-3F40-8556-AE397E1C9F4A}" destId="{F2727152-45B4-8741-A552-051767A2FF2F}" srcOrd="1" destOrd="0" parTransId="{F189BCE6-FC63-E048-8AAF-C24F9A51CCA9}" sibTransId="{CB2371A4-6FC3-BF43-B797-E4E377F56B9D}"/>
    <dgm:cxn modelId="{6D7DCFAF-ACDE-9141-B70E-9AA7176ADEC3}" type="presOf" srcId="{148607B4-8480-614E-B0BB-7E96329A2C4E}" destId="{9E06CCB8-4ED1-4D4B-BEA5-17EE6CBD23F1}" srcOrd="0" destOrd="4" presId="urn:microsoft.com/office/officeart/2005/8/layout/hList2"/>
    <dgm:cxn modelId="{FCCA40B0-5A46-244B-A36E-2EF4A3F25B57}" srcId="{EF05BF36-ED2E-CA42-8A82-63EC312BAD0D}" destId="{E5CBD1BD-AF88-8442-AEFB-80D8ABCB84BF}" srcOrd="6" destOrd="0" parTransId="{B9192C64-9DDC-6946-8E7E-65DCBC0B25AA}" sibTransId="{7195D9E3-1009-FE43-B4C2-74AA7E934734}"/>
    <dgm:cxn modelId="{A3E7D3B0-2002-AA4E-BEB7-8DB25D500D31}" type="presOf" srcId="{EA492E46-F711-2645-AE26-7142183C1341}" destId="{FB93911E-40B6-F141-A0AE-3090C9D440A9}" srcOrd="0" destOrd="4" presId="urn:microsoft.com/office/officeart/2005/8/layout/hList2"/>
    <dgm:cxn modelId="{87C2E8B4-252B-5745-89EB-2C9CF86FD3D8}" srcId="{58C45BD8-C201-8E40-A06C-E057B24AF385}" destId="{61500601-F66B-734C-9FEF-B11673E3EC4E}" srcOrd="0" destOrd="0" parTransId="{FD25FB15-0D0F-2E47-816F-DDEEC45C78C1}" sibTransId="{35E4EBEA-CC41-E64D-84CC-CE55ABB618B8}"/>
    <dgm:cxn modelId="{B76029B5-62CE-9944-8272-F1ED5DEA1214}" type="presOf" srcId="{714CBC17-2246-4642-858D-DAA31147F366}" destId="{E0B6B634-8396-7E4D-BABC-1ACB1BD0C1C4}" srcOrd="0" destOrd="3" presId="urn:microsoft.com/office/officeart/2005/8/layout/hList2"/>
    <dgm:cxn modelId="{DEDB92B6-8A72-6D4D-A770-DEFA87875A7A}" srcId="{EF05BF36-ED2E-CA42-8A82-63EC312BAD0D}" destId="{CACFC1E2-6939-C944-8607-9C52F2A764A9}" srcOrd="5" destOrd="0" parTransId="{808A8C4B-0040-0F42-BEE3-075A3F29802E}" sibTransId="{9E40DD8A-AA46-944A-A7C6-C37459014558}"/>
    <dgm:cxn modelId="{62707BBD-880F-6A4F-825E-C1A880BC66D2}" type="presOf" srcId="{D5356949-E370-CF4B-9A0B-2663E7B4BD08}" destId="{9E06CCB8-4ED1-4D4B-BEA5-17EE6CBD23F1}" srcOrd="0" destOrd="5" presId="urn:microsoft.com/office/officeart/2005/8/layout/hList2"/>
    <dgm:cxn modelId="{2A1595BF-B1E7-7C43-95EF-EA13075D6D07}" type="presOf" srcId="{B3DE526B-E997-5248-8825-9FF47D172972}" destId="{12B3FAA0-5CD9-6146-BCB5-1FFADD799064}" srcOrd="0" destOrd="3" presId="urn:microsoft.com/office/officeart/2005/8/layout/hList2"/>
    <dgm:cxn modelId="{D311EFBF-44DB-954E-BCBB-58A7BA0BF320}" srcId="{1DAD6026-34EE-A246-9B92-39DF80677793}" destId="{4E210F8A-0320-6748-895B-8D1537521566}" srcOrd="3" destOrd="0" parTransId="{EB57EFFE-573E-D44F-AA3D-6B10F98AA051}" sibTransId="{BD1593AE-0D4E-A147-BBBE-7EE2CE8E558A}"/>
    <dgm:cxn modelId="{A30D00C5-C4FA-CE44-9912-FDB29351DEE1}" type="presOf" srcId="{D21532BF-0160-1846-9E26-31009D9F1F1E}" destId="{12B3FAA0-5CD9-6146-BCB5-1FFADD799064}" srcOrd="0" destOrd="4" presId="urn:microsoft.com/office/officeart/2005/8/layout/hList2"/>
    <dgm:cxn modelId="{82C0F8C6-D2EC-7149-9F79-EECC0483A454}" srcId="{086FBE6A-4D1D-4345-A38B-C54687910375}" destId="{6BB68556-5CFF-FE46-8AAC-7B9772959368}" srcOrd="2" destOrd="0" parTransId="{779312AA-3DE1-E844-AD12-89BD18E7A787}" sibTransId="{C0724690-63A4-1740-8CC8-7FE227A399E4}"/>
    <dgm:cxn modelId="{044CE0C8-282E-4B4A-ABA8-4CC8265A4DCE}" type="presOf" srcId="{1DAD6026-34EE-A246-9B92-39DF80677793}" destId="{71604E11-5CC8-904A-84AF-AE681C9F19BA}" srcOrd="0" destOrd="0" presId="urn:microsoft.com/office/officeart/2005/8/layout/hList2"/>
    <dgm:cxn modelId="{006A1ACB-F4FF-4B4A-9B44-9ECD69D6CE77}" srcId="{FBD30888-F4C6-2D46-8234-0A1CC96D803F}" destId="{EA492E46-F711-2645-AE26-7142183C1341}" srcOrd="4" destOrd="0" parTransId="{C53C6E0B-C4A4-6E4D-A5EC-0C05E53B00A3}" sibTransId="{813B104A-507E-764B-936B-A53339D73F9C}"/>
    <dgm:cxn modelId="{F3B6CCD0-D5A5-014F-B3D6-AF7C6D8AFAA1}" srcId="{58C45BD8-C201-8E40-A06C-E057B24AF385}" destId="{D5356949-E370-CF4B-9A0B-2663E7B4BD08}" srcOrd="5" destOrd="0" parTransId="{8A9A9252-065F-1D4D-9B6A-D7AAA8B57AE9}" sibTransId="{F7E2C250-7454-3548-9EDA-3804928E66F8}"/>
    <dgm:cxn modelId="{22C626D2-95C9-ED43-911E-D3CFF6BFF064}" srcId="{643C113F-3533-2A48-B341-DEDDD431DF36}" destId="{1DAD6026-34EE-A246-9B92-39DF80677793}" srcOrd="1" destOrd="0" parTransId="{0E0F265C-AE45-FA42-A846-56D56B22845E}" sibTransId="{26ACF2C0-2B4A-8F44-BFB4-AF138BC71E6D}"/>
    <dgm:cxn modelId="{EDF3A1D2-3422-664A-9CE1-F6DB397B774A}" srcId="{FBD30888-F4C6-2D46-8234-0A1CC96D803F}" destId="{001CF63C-226C-0049-811F-42FB94CB8C2A}" srcOrd="2" destOrd="0" parTransId="{06714958-21B6-724A-995E-E35BBD6610B6}" sibTransId="{4BD79821-593B-944E-93B1-C4A96F16F12C}"/>
    <dgm:cxn modelId="{670C47D3-C451-0A4F-B170-81EEDE9BE3A0}" srcId="{1DAD6026-34EE-A246-9B92-39DF80677793}" destId="{1D8E0D77-84B8-814E-A6E2-10F1238C4A6D}" srcOrd="0" destOrd="0" parTransId="{8E082F5A-48FC-B14C-8CD3-899CECF23E1E}" sibTransId="{4D2D69A7-CB26-D84A-9B2E-492C27962B42}"/>
    <dgm:cxn modelId="{D0B93AD4-7EB9-F14B-8C67-86AB31E81B8E}" type="presOf" srcId="{4159E5D7-AC69-1C4B-99FE-6111394F5381}" destId="{D225FDD9-1882-1C4F-996A-4BC495EA1374}" srcOrd="0" destOrd="2" presId="urn:microsoft.com/office/officeart/2005/8/layout/hList2"/>
    <dgm:cxn modelId="{7163F7D4-BF01-6040-9C12-2E29D25F295F}" type="presOf" srcId="{6D132AAB-73C2-B548-9CED-932ECE735A51}" destId="{9E06CCB8-4ED1-4D4B-BEA5-17EE6CBD23F1}" srcOrd="0" destOrd="1" presId="urn:microsoft.com/office/officeart/2005/8/layout/hList2"/>
    <dgm:cxn modelId="{A218BCD5-0DAB-7245-AD2E-5235496A9751}" type="presOf" srcId="{7DADFE28-97F4-D844-8994-6E079FC6EC4B}" destId="{D225FDD9-1882-1C4F-996A-4BC495EA1374}" srcOrd="0" destOrd="9" presId="urn:microsoft.com/office/officeart/2005/8/layout/hList2"/>
    <dgm:cxn modelId="{E0F786D7-3719-4C40-8905-1BBD361D1845}" type="presOf" srcId="{E875B58A-B73C-F74C-BC30-FB9AE3534B59}" destId="{FB93911E-40B6-F141-A0AE-3090C9D440A9}" srcOrd="0" destOrd="1" presId="urn:microsoft.com/office/officeart/2005/8/layout/hList2"/>
    <dgm:cxn modelId="{1BABFEDA-63F8-8144-AEA6-DEA8F5844F0A}" type="presOf" srcId="{4B12A74C-29DC-864F-B655-C909CEA341BF}" destId="{25FA72C0-4BE5-1C49-852E-704F3A5DE0A3}" srcOrd="0" destOrd="2" presId="urn:microsoft.com/office/officeart/2005/8/layout/hList2"/>
    <dgm:cxn modelId="{8523B9DB-6706-6D41-A8B2-1CA8C7A54EF6}" srcId="{1DAD6026-34EE-A246-9B92-39DF80677793}" destId="{6A52EEB3-19E4-BE40-955F-E78A6BFEA1FE}" srcOrd="5" destOrd="0" parTransId="{E0F9D0CE-7FCA-CD48-8408-C4074C1BC880}" sibTransId="{2B7ED838-5DB7-2445-877E-573367C24838}"/>
    <dgm:cxn modelId="{A5D18BE0-22FA-DA46-A46C-02619E132A1D}" type="presOf" srcId="{746E17D9-A218-804E-AB79-520DD15C8E05}" destId="{12B3FAA0-5CD9-6146-BCB5-1FFADD799064}" srcOrd="0" destOrd="5" presId="urn:microsoft.com/office/officeart/2005/8/layout/hList2"/>
    <dgm:cxn modelId="{A9DD31E3-08AF-0448-851C-4C3CCBDD0257}" type="presOf" srcId="{E744F240-B101-AA4E-964D-E5864325BF36}" destId="{25FA72C0-4BE5-1C49-852E-704F3A5DE0A3}" srcOrd="0" destOrd="0" presId="urn:microsoft.com/office/officeart/2005/8/layout/hList2"/>
    <dgm:cxn modelId="{F62736E4-B385-7945-8E5E-0C2CC74C8F3F}" type="presOf" srcId="{278E5AAD-FF66-D74E-B605-893125B7A5A3}" destId="{9E06CCB8-4ED1-4D4B-BEA5-17EE6CBD23F1}" srcOrd="0" destOrd="6" presId="urn:microsoft.com/office/officeart/2005/8/layout/hList2"/>
    <dgm:cxn modelId="{7883AFE7-F1DD-E34A-822E-956AB152DDF3}" srcId="{1DAD6026-34EE-A246-9B92-39DF80677793}" destId="{9494DE0B-18D7-B644-A604-661025C5BF20}" srcOrd="6" destOrd="0" parTransId="{6C11C165-6E5C-714E-AB2B-F101C10EBE57}" sibTransId="{6C1A37B9-0706-6A46-B34F-3CB8DFF51DF4}"/>
    <dgm:cxn modelId="{85D081EC-A1E2-C146-91EC-5648C7681379}" srcId="{EF05BF36-ED2E-CA42-8A82-63EC312BAD0D}" destId="{D853F67E-5A91-5740-A933-259FA8F46E24}" srcOrd="1" destOrd="0" parTransId="{8DE440E8-23E6-884B-A36A-7AD04963D2DB}" sibTransId="{C7D850C6-2B09-394A-A235-6DDB8C31BCE3}"/>
    <dgm:cxn modelId="{6A83C5ED-68DE-934D-9922-B5D8FC528A50}" type="presOf" srcId="{4E210F8A-0320-6748-895B-8D1537521566}" destId="{D225FDD9-1882-1C4F-996A-4BC495EA1374}" srcOrd="0" destOrd="3" presId="urn:microsoft.com/office/officeart/2005/8/layout/hList2"/>
    <dgm:cxn modelId="{688136EE-5F81-C549-BD2B-4154BC2262E9}" type="presOf" srcId="{6BB68556-5CFF-FE46-8AAC-7B9772959368}" destId="{E0B6B634-8396-7E4D-BABC-1ACB1BD0C1C4}" srcOrd="0" destOrd="2" presId="urn:microsoft.com/office/officeart/2005/8/layout/hList2"/>
    <dgm:cxn modelId="{5219E0EF-2065-D54D-879D-298D7947CAA3}" srcId="{643C113F-3533-2A48-B341-DEDDD431DF36}" destId="{EF05BF36-ED2E-CA42-8A82-63EC312BAD0D}" srcOrd="3" destOrd="0" parTransId="{815CA404-B8CB-3B4B-88D1-72FED1DF8863}" sibTransId="{544F6A3F-A63D-084F-9DA2-C3D4A96416F3}"/>
    <dgm:cxn modelId="{D5A81AF0-FD44-5A4D-80F4-4D511FFBF2E8}" type="presOf" srcId="{334C3274-2FB2-5240-9810-3555849850AD}" destId="{12B3FAA0-5CD9-6146-BCB5-1FFADD799064}" srcOrd="0" destOrd="2" presId="urn:microsoft.com/office/officeart/2005/8/layout/hList2"/>
    <dgm:cxn modelId="{052458F7-4862-4A43-B1BB-F0B7A6FF6E6E}" type="presOf" srcId="{086FBE6A-4D1D-4345-A38B-C54687910375}" destId="{B567FD8D-1C7B-534D-991B-84876321ECAD}" srcOrd="0" destOrd="0" presId="urn:microsoft.com/office/officeart/2005/8/layout/hList2"/>
    <dgm:cxn modelId="{B05557F8-7E1F-604C-94BF-EF4DD1267118}" srcId="{414F5AF5-9A91-3F40-8556-AE397E1C9F4A}" destId="{4B12A74C-29DC-864F-B655-C909CEA341BF}" srcOrd="2" destOrd="0" parTransId="{DAFDB719-652E-D842-8EDB-3F81456CEFEB}" sibTransId="{88A11666-074C-6E40-A382-81B053F84395}"/>
    <dgm:cxn modelId="{063951FC-1A75-C544-BBA2-933B4FE8D339}" srcId="{086FBE6A-4D1D-4345-A38B-C54687910375}" destId="{BE8AB3BD-072E-7B4E-85E9-6E4783AD21C7}" srcOrd="1" destOrd="0" parTransId="{F3FBA0C9-96FC-DE40-BBAC-511C263D1EBE}" sibTransId="{CD4A4561-A51B-C747-8DD2-63C9F0854894}"/>
    <dgm:cxn modelId="{481D1CFD-BFC6-D246-91CF-B2C224BB468C}" srcId="{1DAD6026-34EE-A246-9B92-39DF80677793}" destId="{69697510-59F6-784B-A6BD-41A08751F4C6}" srcOrd="1" destOrd="0" parTransId="{E54FE807-C821-DC4A-92DC-4E73D80CC96F}" sibTransId="{AD47A900-638F-B14C-9B30-F0376CBCBF8C}"/>
    <dgm:cxn modelId="{235978FD-1886-8544-AB4A-DAAE001D2B58}" type="presOf" srcId="{9494DE0B-18D7-B644-A604-661025C5BF20}" destId="{D225FDD9-1882-1C4F-996A-4BC495EA1374}" srcOrd="0" destOrd="6" presId="urn:microsoft.com/office/officeart/2005/8/layout/hList2"/>
    <dgm:cxn modelId="{F686D5FF-A6F0-0B4B-9F1C-DA3301E93698}" srcId="{58C45BD8-C201-8E40-A06C-E057B24AF385}" destId="{6D132AAB-73C2-B548-9CED-932ECE735A51}" srcOrd="1" destOrd="0" parTransId="{CD413721-C458-2245-965E-1A6C7E58C3A4}" sibTransId="{24370D20-E27E-564B-BA9E-B9D11A0A29F0}"/>
    <dgm:cxn modelId="{3A28FACC-26FA-384C-86B7-94210AC77C16}" type="presParOf" srcId="{A1CE7EAA-E954-8747-A2DF-89D99FF41A79}" destId="{DFDE00CD-E359-4D4D-8A6D-3272F7EEDA0F}" srcOrd="0" destOrd="0" presId="urn:microsoft.com/office/officeart/2005/8/layout/hList2"/>
    <dgm:cxn modelId="{73D53B42-711B-E048-847A-4681EBC5B778}" type="presParOf" srcId="{DFDE00CD-E359-4D4D-8A6D-3272F7EEDA0F}" destId="{20A1AE02-B629-B140-A3A1-68ED97D56298}" srcOrd="0" destOrd="0" presId="urn:microsoft.com/office/officeart/2005/8/layout/hList2"/>
    <dgm:cxn modelId="{323C3F9C-7BA2-3A45-B597-647C78B1B633}" type="presParOf" srcId="{DFDE00CD-E359-4D4D-8A6D-3272F7EEDA0F}" destId="{25FA72C0-4BE5-1C49-852E-704F3A5DE0A3}" srcOrd="1" destOrd="0" presId="urn:microsoft.com/office/officeart/2005/8/layout/hList2"/>
    <dgm:cxn modelId="{55A9798F-33CC-1142-804A-21B44D8EB187}" type="presParOf" srcId="{DFDE00CD-E359-4D4D-8A6D-3272F7EEDA0F}" destId="{522B3936-F264-8F41-8268-5E0DB9A7EB40}" srcOrd="2" destOrd="0" presId="urn:microsoft.com/office/officeart/2005/8/layout/hList2"/>
    <dgm:cxn modelId="{5D0D5EBE-5412-4F43-BAE8-89D828D25272}" type="presParOf" srcId="{A1CE7EAA-E954-8747-A2DF-89D99FF41A79}" destId="{7D7D3EA2-06F1-3B41-AF03-EA764AACF96F}" srcOrd="1" destOrd="0" presId="urn:microsoft.com/office/officeart/2005/8/layout/hList2"/>
    <dgm:cxn modelId="{2602E224-B273-E74C-94C2-92E42830F22D}" type="presParOf" srcId="{A1CE7EAA-E954-8747-A2DF-89D99FF41A79}" destId="{95B75596-0645-6C42-AE29-629353059549}" srcOrd="2" destOrd="0" presId="urn:microsoft.com/office/officeart/2005/8/layout/hList2"/>
    <dgm:cxn modelId="{19649075-16EC-AE45-BF90-E8B7551941FB}" type="presParOf" srcId="{95B75596-0645-6C42-AE29-629353059549}" destId="{21B793FF-1C46-214A-9B9A-A1B0042B5B18}" srcOrd="0" destOrd="0" presId="urn:microsoft.com/office/officeart/2005/8/layout/hList2"/>
    <dgm:cxn modelId="{17D4AAF2-1C70-7D44-96A5-9354AE103A5F}" type="presParOf" srcId="{95B75596-0645-6C42-AE29-629353059549}" destId="{D225FDD9-1882-1C4F-996A-4BC495EA1374}" srcOrd="1" destOrd="0" presId="urn:microsoft.com/office/officeart/2005/8/layout/hList2"/>
    <dgm:cxn modelId="{8E6C163F-8E03-D343-9503-208EB4BCE75E}" type="presParOf" srcId="{95B75596-0645-6C42-AE29-629353059549}" destId="{71604E11-5CC8-904A-84AF-AE681C9F19BA}" srcOrd="2" destOrd="0" presId="urn:microsoft.com/office/officeart/2005/8/layout/hList2"/>
    <dgm:cxn modelId="{3576EB69-2FEC-1F40-9C1D-A66A9EA6C7F5}" type="presParOf" srcId="{A1CE7EAA-E954-8747-A2DF-89D99FF41A79}" destId="{32FA849D-0203-4D47-9378-9994EE22EFD3}" srcOrd="3" destOrd="0" presId="urn:microsoft.com/office/officeart/2005/8/layout/hList2"/>
    <dgm:cxn modelId="{D5F48F84-8117-084B-8554-FCB9C51CE892}" type="presParOf" srcId="{A1CE7EAA-E954-8747-A2DF-89D99FF41A79}" destId="{31E2822C-873A-6D49-911E-34207ED9701F}" srcOrd="4" destOrd="0" presId="urn:microsoft.com/office/officeart/2005/8/layout/hList2"/>
    <dgm:cxn modelId="{2AB2D59F-5AD5-E740-B43C-E55F90CB7215}" type="presParOf" srcId="{31E2822C-873A-6D49-911E-34207ED9701F}" destId="{4A476B27-1891-7946-BD4B-C544FA6580A9}" srcOrd="0" destOrd="0" presId="urn:microsoft.com/office/officeart/2005/8/layout/hList2"/>
    <dgm:cxn modelId="{B9C34599-1E2A-D642-97F4-0F0833156C99}" type="presParOf" srcId="{31E2822C-873A-6D49-911E-34207ED9701F}" destId="{9E06CCB8-4ED1-4D4B-BEA5-17EE6CBD23F1}" srcOrd="1" destOrd="0" presId="urn:microsoft.com/office/officeart/2005/8/layout/hList2"/>
    <dgm:cxn modelId="{79B913D1-7F46-D343-844C-0C35E2558C09}" type="presParOf" srcId="{31E2822C-873A-6D49-911E-34207ED9701F}" destId="{1077EB5D-95CF-6540-8CD0-DB080DA52620}" srcOrd="2" destOrd="0" presId="urn:microsoft.com/office/officeart/2005/8/layout/hList2"/>
    <dgm:cxn modelId="{E2704C6F-926B-4E4A-B2FE-7EB75C0B967D}" type="presParOf" srcId="{A1CE7EAA-E954-8747-A2DF-89D99FF41A79}" destId="{CA3042B0-65B6-F840-870B-3889E37B721F}" srcOrd="5" destOrd="0" presId="urn:microsoft.com/office/officeart/2005/8/layout/hList2"/>
    <dgm:cxn modelId="{0B8B14FD-E502-CA4E-BB32-C5392E91EB06}" type="presParOf" srcId="{A1CE7EAA-E954-8747-A2DF-89D99FF41A79}" destId="{80A85FAC-6805-8C43-8974-73DF6D546DDC}" srcOrd="6" destOrd="0" presId="urn:microsoft.com/office/officeart/2005/8/layout/hList2"/>
    <dgm:cxn modelId="{A1B08169-72D1-AF4B-8EB9-C9882A0EE3BE}" type="presParOf" srcId="{80A85FAC-6805-8C43-8974-73DF6D546DDC}" destId="{A272CB27-B53D-0649-BE2F-E88CAB429872}" srcOrd="0" destOrd="0" presId="urn:microsoft.com/office/officeart/2005/8/layout/hList2"/>
    <dgm:cxn modelId="{6566A099-F0C5-C94F-8297-1EAB3219AAD6}" type="presParOf" srcId="{80A85FAC-6805-8C43-8974-73DF6D546DDC}" destId="{97F5305F-CBDA-814A-85A6-EE29A15E310E}" srcOrd="1" destOrd="0" presId="urn:microsoft.com/office/officeart/2005/8/layout/hList2"/>
    <dgm:cxn modelId="{E3B7D2F0-FEFF-DF40-BF75-D8949F6698E0}" type="presParOf" srcId="{80A85FAC-6805-8C43-8974-73DF6D546DDC}" destId="{60E4B438-EF7C-E74A-978A-4CC836EE8CAE}" srcOrd="2" destOrd="0" presId="urn:microsoft.com/office/officeart/2005/8/layout/hList2"/>
    <dgm:cxn modelId="{5BF8C575-327D-B942-9C02-95A1127AEA93}" type="presParOf" srcId="{A1CE7EAA-E954-8747-A2DF-89D99FF41A79}" destId="{9EFE302E-275F-4342-91E9-111CE0F697C3}" srcOrd="7" destOrd="0" presId="urn:microsoft.com/office/officeart/2005/8/layout/hList2"/>
    <dgm:cxn modelId="{6ECBF55A-41D9-0944-B96C-8358B0C8A280}" type="presParOf" srcId="{A1CE7EAA-E954-8747-A2DF-89D99FF41A79}" destId="{81483F3E-128A-794B-8F9E-AC62B941AEF9}" srcOrd="8" destOrd="0" presId="urn:microsoft.com/office/officeart/2005/8/layout/hList2"/>
    <dgm:cxn modelId="{EDF3840E-C5E8-0F4A-BA91-85E5134E1EC5}" type="presParOf" srcId="{81483F3E-128A-794B-8F9E-AC62B941AEF9}" destId="{C0627799-43AA-CD41-94CC-D02D8CE84CFC}" srcOrd="0" destOrd="0" presId="urn:microsoft.com/office/officeart/2005/8/layout/hList2"/>
    <dgm:cxn modelId="{A3222D82-8F8D-0545-B713-4BF965DA1233}" type="presParOf" srcId="{81483F3E-128A-794B-8F9E-AC62B941AEF9}" destId="{E0B6B634-8396-7E4D-BABC-1ACB1BD0C1C4}" srcOrd="1" destOrd="0" presId="urn:microsoft.com/office/officeart/2005/8/layout/hList2"/>
    <dgm:cxn modelId="{00D15592-57F0-094E-AE0A-D793FD6C24E6}" type="presParOf" srcId="{81483F3E-128A-794B-8F9E-AC62B941AEF9}" destId="{B567FD8D-1C7B-534D-991B-84876321ECAD}" srcOrd="2" destOrd="0" presId="urn:microsoft.com/office/officeart/2005/8/layout/hList2"/>
    <dgm:cxn modelId="{656BE5D3-4DF1-BB40-95E3-0A1DF3119A63}" type="presParOf" srcId="{A1CE7EAA-E954-8747-A2DF-89D99FF41A79}" destId="{DD991819-514F-DB4D-8E9C-5C46AF7F5C42}" srcOrd="9" destOrd="0" presId="urn:microsoft.com/office/officeart/2005/8/layout/hList2"/>
    <dgm:cxn modelId="{8D184B8B-1B48-9348-8F91-11ABBDEA595A}" type="presParOf" srcId="{A1CE7EAA-E954-8747-A2DF-89D99FF41A79}" destId="{2767C152-A5D1-6848-834E-9BFDF522704C}" srcOrd="10" destOrd="0" presId="urn:microsoft.com/office/officeart/2005/8/layout/hList2"/>
    <dgm:cxn modelId="{BC6E7EFB-E795-5F45-A195-57A126D1E2CD}" type="presParOf" srcId="{2767C152-A5D1-6848-834E-9BFDF522704C}" destId="{87D70483-1BC2-9B47-BB7A-D42F77AE916D}" srcOrd="0" destOrd="0" presId="urn:microsoft.com/office/officeart/2005/8/layout/hList2"/>
    <dgm:cxn modelId="{D3AA6F83-A1F9-0143-AD37-0520276DCB89}" type="presParOf" srcId="{2767C152-A5D1-6848-834E-9BFDF522704C}" destId="{FB93911E-40B6-F141-A0AE-3090C9D440A9}" srcOrd="1" destOrd="0" presId="urn:microsoft.com/office/officeart/2005/8/layout/hList2"/>
    <dgm:cxn modelId="{E2AA1AA3-FE59-9A49-A6CF-52C02D5B489A}" type="presParOf" srcId="{2767C152-A5D1-6848-834E-9BFDF522704C}" destId="{7A435443-6D04-934C-B43C-FDEBBD8F292C}" srcOrd="2" destOrd="0" presId="urn:microsoft.com/office/officeart/2005/8/layout/hList2"/>
    <dgm:cxn modelId="{DE44ED32-9135-A245-A1B6-297CC98A5B59}" type="presParOf" srcId="{A1CE7EAA-E954-8747-A2DF-89D99FF41A79}" destId="{B0511F3A-71A8-9B41-B8D0-1E28F16BD4C8}" srcOrd="11" destOrd="0" presId="urn:microsoft.com/office/officeart/2005/8/layout/hList2"/>
    <dgm:cxn modelId="{1B1072A0-25E1-0548-98B6-35D60D75082F}" type="presParOf" srcId="{A1CE7EAA-E954-8747-A2DF-89D99FF41A79}" destId="{711F6ED0-25F0-9A45-BD85-0CAD7085127B}" srcOrd="12" destOrd="0" presId="urn:microsoft.com/office/officeart/2005/8/layout/hList2"/>
    <dgm:cxn modelId="{70A88F51-4C4C-4749-97AD-9985D0A25BBD}" type="presParOf" srcId="{711F6ED0-25F0-9A45-BD85-0CAD7085127B}" destId="{7D6CF45E-DBEB-4949-8155-2CBEE2C2D9E9}" srcOrd="0" destOrd="0" presId="urn:microsoft.com/office/officeart/2005/8/layout/hList2"/>
    <dgm:cxn modelId="{7E8475DB-AEF8-3C42-82AD-D3AD8BDE8127}" type="presParOf" srcId="{711F6ED0-25F0-9A45-BD85-0CAD7085127B}" destId="{12B3FAA0-5CD9-6146-BCB5-1FFADD799064}" srcOrd="1" destOrd="0" presId="urn:microsoft.com/office/officeart/2005/8/layout/hList2"/>
    <dgm:cxn modelId="{E98BA89B-3D33-8941-B17E-EAAC5BB6467E}" type="presParOf" srcId="{711F6ED0-25F0-9A45-BD85-0CAD7085127B}" destId="{F7F83E41-A7A8-274A-BFDF-3D8E99966E0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4979A-9B88-964B-BDB3-E68E6C72DFAC}" type="doc">
      <dgm:prSet loTypeId="urn:microsoft.com/office/officeart/2008/layout/HorizontalMultiLevelHierarchy" loCatId="" qsTypeId="urn:microsoft.com/office/officeart/2005/8/quickstyle/simple1" qsCatId="simple" csTypeId="urn:microsoft.com/office/officeart/2005/8/colors/accent1_5" csCatId="accent1" phldr="1"/>
      <dgm:spPr/>
      <dgm:t>
        <a:bodyPr/>
        <a:lstStyle/>
        <a:p>
          <a:endParaRPr lang="en-GB"/>
        </a:p>
      </dgm:t>
    </dgm:pt>
    <dgm:pt modelId="{E470AD42-0A84-4449-BD52-EDA7662EF60E}">
      <dgm:prSet phldrT="[Text]" custT="1"/>
      <dgm:spPr/>
      <dgm:t>
        <a:bodyPr/>
        <a:lstStyle/>
        <a:p>
          <a:r>
            <a:rPr lang="en-GB" sz="2000" dirty="0"/>
            <a:t>Occupational Therapy</a:t>
          </a:r>
        </a:p>
      </dgm:t>
    </dgm:pt>
    <dgm:pt modelId="{01BE4B89-DE9F-ED4B-B4DB-197CEB90A90D}" type="parTrans" cxnId="{CC7C7D78-0931-4146-9605-DF1AAB9B3B3A}">
      <dgm:prSet/>
      <dgm:spPr/>
      <dgm:t>
        <a:bodyPr/>
        <a:lstStyle/>
        <a:p>
          <a:endParaRPr lang="en-GB"/>
        </a:p>
      </dgm:t>
    </dgm:pt>
    <dgm:pt modelId="{56F88323-3997-3B40-B0B1-5B5D9E743EAE}" type="sibTrans" cxnId="{CC7C7D78-0931-4146-9605-DF1AAB9B3B3A}">
      <dgm:prSet/>
      <dgm:spPr/>
      <dgm:t>
        <a:bodyPr/>
        <a:lstStyle/>
        <a:p>
          <a:endParaRPr lang="en-GB"/>
        </a:p>
      </dgm:t>
    </dgm:pt>
    <dgm:pt modelId="{195FF8A6-7355-014E-A028-D7A4C3090EA7}">
      <dgm:prSet phldrT="[Text]" custT="1"/>
      <dgm:spPr/>
      <dgm:t>
        <a:bodyPr/>
        <a:lstStyle/>
        <a:p>
          <a:r>
            <a:rPr lang="en-GB" sz="1600" dirty="0"/>
            <a:t>Assessment</a:t>
          </a:r>
        </a:p>
      </dgm:t>
    </dgm:pt>
    <dgm:pt modelId="{10B9950C-EFF6-A14C-A9EB-C291DAAD2C78}" type="parTrans" cxnId="{475551ED-124B-9A4D-8D45-C379A0B9EFD2}">
      <dgm:prSet/>
      <dgm:spPr/>
      <dgm:t>
        <a:bodyPr/>
        <a:lstStyle/>
        <a:p>
          <a:endParaRPr lang="en-GB"/>
        </a:p>
      </dgm:t>
    </dgm:pt>
    <dgm:pt modelId="{C661A517-5401-D74D-AA45-A1A16C183402}" type="sibTrans" cxnId="{475551ED-124B-9A4D-8D45-C379A0B9EFD2}">
      <dgm:prSet/>
      <dgm:spPr/>
      <dgm:t>
        <a:bodyPr/>
        <a:lstStyle/>
        <a:p>
          <a:endParaRPr lang="en-GB"/>
        </a:p>
      </dgm:t>
    </dgm:pt>
    <dgm:pt modelId="{AB13DDA3-452C-134A-A728-A86BC816E1EA}">
      <dgm:prSet phldrT="[Text]" custT="1"/>
      <dgm:spPr/>
      <dgm:t>
        <a:bodyPr/>
        <a:lstStyle/>
        <a:p>
          <a:r>
            <a:rPr lang="en-GB" sz="1600" dirty="0"/>
            <a:t>Individualised treatment plans</a:t>
          </a:r>
        </a:p>
      </dgm:t>
    </dgm:pt>
    <dgm:pt modelId="{4DCEC0C8-0037-1C4C-BD0C-40A4C7DF7F37}" type="parTrans" cxnId="{443901CD-FC44-8245-A9CA-9DA52692E151}">
      <dgm:prSet/>
      <dgm:spPr/>
      <dgm:t>
        <a:bodyPr/>
        <a:lstStyle/>
        <a:p>
          <a:endParaRPr lang="en-GB"/>
        </a:p>
      </dgm:t>
    </dgm:pt>
    <dgm:pt modelId="{FAA48788-25E1-994C-9025-E2CEFCE7CE06}" type="sibTrans" cxnId="{443901CD-FC44-8245-A9CA-9DA52692E151}">
      <dgm:prSet/>
      <dgm:spPr/>
      <dgm:t>
        <a:bodyPr/>
        <a:lstStyle/>
        <a:p>
          <a:endParaRPr lang="en-GB"/>
        </a:p>
      </dgm:t>
    </dgm:pt>
    <dgm:pt modelId="{2FA64101-600F-0441-A8C8-232365DEA638}">
      <dgm:prSet phldrT="[Text]" custT="1"/>
      <dgm:spPr/>
      <dgm:t>
        <a:bodyPr/>
        <a:lstStyle/>
        <a:p>
          <a:r>
            <a:rPr lang="en-GB" sz="1600" dirty="0"/>
            <a:t>Cognitive stimulation</a:t>
          </a:r>
        </a:p>
      </dgm:t>
    </dgm:pt>
    <dgm:pt modelId="{28E1A61A-5F7E-0A41-98BB-2DBFD09C90CB}" type="parTrans" cxnId="{819BCD1F-98CD-0347-9E7D-11DD85DE5A25}">
      <dgm:prSet/>
      <dgm:spPr/>
      <dgm:t>
        <a:bodyPr/>
        <a:lstStyle/>
        <a:p>
          <a:endParaRPr lang="en-GB"/>
        </a:p>
      </dgm:t>
    </dgm:pt>
    <dgm:pt modelId="{CE942837-FB83-6248-A061-C54E0097A266}" type="sibTrans" cxnId="{819BCD1F-98CD-0347-9E7D-11DD85DE5A25}">
      <dgm:prSet/>
      <dgm:spPr/>
      <dgm:t>
        <a:bodyPr/>
        <a:lstStyle/>
        <a:p>
          <a:endParaRPr lang="en-GB"/>
        </a:p>
      </dgm:t>
    </dgm:pt>
    <dgm:pt modelId="{3EE2EFD3-C00D-7E41-BC40-9ED6A035FBAF}">
      <dgm:prSet custT="1"/>
      <dgm:spPr/>
      <dgm:t>
        <a:bodyPr/>
        <a:lstStyle/>
        <a:p>
          <a:r>
            <a:rPr lang="en-GB" sz="1600" dirty="0"/>
            <a:t>Functional skills training</a:t>
          </a:r>
        </a:p>
      </dgm:t>
    </dgm:pt>
    <dgm:pt modelId="{2B451FEE-B22C-3041-9730-72AC75A1FD42}" type="parTrans" cxnId="{8AA4569C-B3BD-6648-8034-46113DADF01E}">
      <dgm:prSet/>
      <dgm:spPr/>
      <dgm:t>
        <a:bodyPr/>
        <a:lstStyle/>
        <a:p>
          <a:endParaRPr lang="en-GB"/>
        </a:p>
      </dgm:t>
    </dgm:pt>
    <dgm:pt modelId="{4C35F76E-0A1A-0845-BB9F-F4308415FFB4}" type="sibTrans" cxnId="{8AA4569C-B3BD-6648-8034-46113DADF01E}">
      <dgm:prSet/>
      <dgm:spPr/>
      <dgm:t>
        <a:bodyPr/>
        <a:lstStyle/>
        <a:p>
          <a:endParaRPr lang="en-GB"/>
        </a:p>
      </dgm:t>
    </dgm:pt>
    <dgm:pt modelId="{E2C0F2E4-7E16-684E-9472-2BE563979295}">
      <dgm:prSet custT="1"/>
      <dgm:spPr/>
      <dgm:t>
        <a:bodyPr/>
        <a:lstStyle/>
        <a:p>
          <a:r>
            <a:rPr lang="en-GB" sz="1600" dirty="0"/>
            <a:t>Mobility and physical rehabilitation</a:t>
          </a:r>
        </a:p>
      </dgm:t>
    </dgm:pt>
    <dgm:pt modelId="{87704CAA-979D-974E-BF34-EBF6D556A0D8}" type="parTrans" cxnId="{5F8B0E75-5AEB-1A4A-8CC1-AFBB2BCD4370}">
      <dgm:prSet/>
      <dgm:spPr/>
      <dgm:t>
        <a:bodyPr/>
        <a:lstStyle/>
        <a:p>
          <a:endParaRPr lang="en-GB"/>
        </a:p>
      </dgm:t>
    </dgm:pt>
    <dgm:pt modelId="{87BA55FF-3217-E44B-B7B4-BD1B7F0C81C0}" type="sibTrans" cxnId="{5F8B0E75-5AEB-1A4A-8CC1-AFBB2BCD4370}">
      <dgm:prSet/>
      <dgm:spPr/>
      <dgm:t>
        <a:bodyPr/>
        <a:lstStyle/>
        <a:p>
          <a:endParaRPr lang="en-GB"/>
        </a:p>
      </dgm:t>
    </dgm:pt>
    <dgm:pt modelId="{9F70A0CB-BDA4-B649-8445-7410C20FAFAB}">
      <dgm:prSet custT="1"/>
      <dgm:spPr/>
      <dgm:t>
        <a:bodyPr/>
        <a:lstStyle/>
        <a:p>
          <a:r>
            <a:rPr lang="en-GB" sz="1600" dirty="0"/>
            <a:t>Environmental modifications</a:t>
          </a:r>
        </a:p>
      </dgm:t>
    </dgm:pt>
    <dgm:pt modelId="{96281C79-9DF3-2546-8339-B78BEE107BEE}" type="parTrans" cxnId="{AEFA99C0-B056-1743-96EC-CE1F804BFCFA}">
      <dgm:prSet/>
      <dgm:spPr/>
      <dgm:t>
        <a:bodyPr/>
        <a:lstStyle/>
        <a:p>
          <a:endParaRPr lang="en-GB"/>
        </a:p>
      </dgm:t>
    </dgm:pt>
    <dgm:pt modelId="{905ECAF8-3576-3547-BD2F-7452BBEF5DB7}" type="sibTrans" cxnId="{AEFA99C0-B056-1743-96EC-CE1F804BFCFA}">
      <dgm:prSet/>
      <dgm:spPr/>
      <dgm:t>
        <a:bodyPr/>
        <a:lstStyle/>
        <a:p>
          <a:endParaRPr lang="en-GB"/>
        </a:p>
      </dgm:t>
    </dgm:pt>
    <dgm:pt modelId="{61EF6933-C0C2-3D42-B41A-AD6366010E56}">
      <dgm:prSet custT="1"/>
      <dgm:spPr/>
      <dgm:t>
        <a:bodyPr/>
        <a:lstStyle/>
        <a:p>
          <a:r>
            <a:rPr lang="en-GB" sz="1600" dirty="0"/>
            <a:t>Assistive devices</a:t>
          </a:r>
        </a:p>
      </dgm:t>
    </dgm:pt>
    <dgm:pt modelId="{18A00AD4-8F74-E249-923B-21338298DA2B}" type="parTrans" cxnId="{5D6EE16A-3C0F-3542-9083-1EE8EB96116C}">
      <dgm:prSet/>
      <dgm:spPr/>
      <dgm:t>
        <a:bodyPr/>
        <a:lstStyle/>
        <a:p>
          <a:endParaRPr lang="en-GB"/>
        </a:p>
      </dgm:t>
    </dgm:pt>
    <dgm:pt modelId="{4DFD227A-5E33-C44A-BA01-6CBEA42ACB00}" type="sibTrans" cxnId="{5D6EE16A-3C0F-3542-9083-1EE8EB96116C}">
      <dgm:prSet/>
      <dgm:spPr/>
      <dgm:t>
        <a:bodyPr/>
        <a:lstStyle/>
        <a:p>
          <a:endParaRPr lang="en-GB"/>
        </a:p>
      </dgm:t>
    </dgm:pt>
    <dgm:pt modelId="{9A4ACCE0-2690-B140-AEE0-885294A36E64}">
      <dgm:prSet custT="1"/>
      <dgm:spPr/>
      <dgm:t>
        <a:bodyPr/>
        <a:lstStyle/>
        <a:p>
          <a:r>
            <a:rPr lang="en-GB" sz="1600" dirty="0"/>
            <a:t>Sensory integration</a:t>
          </a:r>
        </a:p>
      </dgm:t>
    </dgm:pt>
    <dgm:pt modelId="{39673BFD-CE22-094D-9723-04D2813256BA}" type="parTrans" cxnId="{78CB1D55-FC41-AE4E-AE20-FD09C76C2B0D}">
      <dgm:prSet/>
      <dgm:spPr/>
      <dgm:t>
        <a:bodyPr/>
        <a:lstStyle/>
        <a:p>
          <a:endParaRPr lang="en-GB"/>
        </a:p>
      </dgm:t>
    </dgm:pt>
    <dgm:pt modelId="{D400FD00-DB98-DF4F-80BD-0D4BA2D89A81}" type="sibTrans" cxnId="{78CB1D55-FC41-AE4E-AE20-FD09C76C2B0D}">
      <dgm:prSet/>
      <dgm:spPr/>
      <dgm:t>
        <a:bodyPr/>
        <a:lstStyle/>
        <a:p>
          <a:endParaRPr lang="en-GB"/>
        </a:p>
      </dgm:t>
    </dgm:pt>
    <dgm:pt modelId="{070ADE8B-C101-6F4B-968F-1FADAD3F4407}">
      <dgm:prSet custT="1"/>
      <dgm:spPr/>
      <dgm:t>
        <a:bodyPr/>
        <a:lstStyle/>
        <a:p>
          <a:r>
            <a:rPr lang="en-GB" sz="1600" dirty="0"/>
            <a:t>Family and caregiver education</a:t>
          </a:r>
        </a:p>
      </dgm:t>
    </dgm:pt>
    <dgm:pt modelId="{31B3255A-710A-D34D-B18B-BF2AA9A7870C}" type="parTrans" cxnId="{BEB835BB-9ABF-C24E-868E-7A1CFAF3C09C}">
      <dgm:prSet/>
      <dgm:spPr/>
      <dgm:t>
        <a:bodyPr/>
        <a:lstStyle/>
        <a:p>
          <a:endParaRPr lang="en-GB"/>
        </a:p>
      </dgm:t>
    </dgm:pt>
    <dgm:pt modelId="{3F9C99CB-10E3-054C-98D3-19CB554CA2BF}" type="sibTrans" cxnId="{BEB835BB-9ABF-C24E-868E-7A1CFAF3C09C}">
      <dgm:prSet/>
      <dgm:spPr/>
      <dgm:t>
        <a:bodyPr/>
        <a:lstStyle/>
        <a:p>
          <a:endParaRPr lang="en-GB"/>
        </a:p>
      </dgm:t>
    </dgm:pt>
    <dgm:pt modelId="{13C2C6E1-5A37-6148-BFC0-75528BC4A1D6}" type="pres">
      <dgm:prSet presAssocID="{3864979A-9B88-964B-BDB3-E68E6C72DFAC}" presName="Name0" presStyleCnt="0">
        <dgm:presLayoutVars>
          <dgm:chPref val="1"/>
          <dgm:dir/>
          <dgm:animOne val="branch"/>
          <dgm:animLvl val="lvl"/>
          <dgm:resizeHandles val="exact"/>
        </dgm:presLayoutVars>
      </dgm:prSet>
      <dgm:spPr/>
    </dgm:pt>
    <dgm:pt modelId="{B5A026A6-5836-4442-A0C0-98D4BA3E5067}" type="pres">
      <dgm:prSet presAssocID="{E470AD42-0A84-4449-BD52-EDA7662EF60E}" presName="root1" presStyleCnt="0"/>
      <dgm:spPr/>
    </dgm:pt>
    <dgm:pt modelId="{98A048AB-A4C2-4841-ABD0-7D0288150348}" type="pres">
      <dgm:prSet presAssocID="{E470AD42-0A84-4449-BD52-EDA7662EF60E}" presName="LevelOneTextNode" presStyleLbl="node0" presStyleIdx="0" presStyleCnt="1" custScaleY="146261" custLinFactX="-100000" custLinFactNeighborX="-112112">
        <dgm:presLayoutVars>
          <dgm:chPref val="3"/>
        </dgm:presLayoutVars>
      </dgm:prSet>
      <dgm:spPr/>
    </dgm:pt>
    <dgm:pt modelId="{0E6F0EE5-1B8A-B146-851D-E2606E56BC41}" type="pres">
      <dgm:prSet presAssocID="{E470AD42-0A84-4449-BD52-EDA7662EF60E}" presName="level2hierChild" presStyleCnt="0"/>
      <dgm:spPr/>
    </dgm:pt>
    <dgm:pt modelId="{62AC820C-136A-D246-96A9-8B470B8BC13B}" type="pres">
      <dgm:prSet presAssocID="{10B9950C-EFF6-A14C-A9EB-C291DAAD2C78}" presName="conn2-1" presStyleLbl="parChTrans1D2" presStyleIdx="0" presStyleCnt="9"/>
      <dgm:spPr/>
    </dgm:pt>
    <dgm:pt modelId="{37D5C5B4-9C5B-C54B-8403-CB70E986435D}" type="pres">
      <dgm:prSet presAssocID="{10B9950C-EFF6-A14C-A9EB-C291DAAD2C78}" presName="connTx" presStyleLbl="parChTrans1D2" presStyleIdx="0" presStyleCnt="9"/>
      <dgm:spPr/>
    </dgm:pt>
    <dgm:pt modelId="{3405774C-D416-E245-9C52-65289EF9339C}" type="pres">
      <dgm:prSet presAssocID="{195FF8A6-7355-014E-A028-D7A4C3090EA7}" presName="root2" presStyleCnt="0"/>
      <dgm:spPr/>
    </dgm:pt>
    <dgm:pt modelId="{BCCF244C-FDD0-534F-A4EA-0CF3ED5F6CFF}" type="pres">
      <dgm:prSet presAssocID="{195FF8A6-7355-014E-A028-D7A4C3090EA7}" presName="LevelTwoTextNode" presStyleLbl="node2" presStyleIdx="0" presStyleCnt="9" custScaleX="405600">
        <dgm:presLayoutVars>
          <dgm:chPref val="3"/>
        </dgm:presLayoutVars>
      </dgm:prSet>
      <dgm:spPr/>
    </dgm:pt>
    <dgm:pt modelId="{F3495C8A-10AA-9B4B-952D-9B48017C4382}" type="pres">
      <dgm:prSet presAssocID="{195FF8A6-7355-014E-A028-D7A4C3090EA7}" presName="level3hierChild" presStyleCnt="0"/>
      <dgm:spPr/>
    </dgm:pt>
    <dgm:pt modelId="{98A8E1CA-998A-A44A-8885-DB6C8D9BF457}" type="pres">
      <dgm:prSet presAssocID="{4DCEC0C8-0037-1C4C-BD0C-40A4C7DF7F37}" presName="conn2-1" presStyleLbl="parChTrans1D2" presStyleIdx="1" presStyleCnt="9"/>
      <dgm:spPr/>
    </dgm:pt>
    <dgm:pt modelId="{931B6A8C-299D-5D41-90DC-A42ADF4FECE6}" type="pres">
      <dgm:prSet presAssocID="{4DCEC0C8-0037-1C4C-BD0C-40A4C7DF7F37}" presName="connTx" presStyleLbl="parChTrans1D2" presStyleIdx="1" presStyleCnt="9"/>
      <dgm:spPr/>
    </dgm:pt>
    <dgm:pt modelId="{4C12A1DE-48BC-A842-96F6-0E431574C828}" type="pres">
      <dgm:prSet presAssocID="{AB13DDA3-452C-134A-A728-A86BC816E1EA}" presName="root2" presStyleCnt="0"/>
      <dgm:spPr/>
    </dgm:pt>
    <dgm:pt modelId="{17D3AEA5-FA8B-8944-9580-81FE89140EBB}" type="pres">
      <dgm:prSet presAssocID="{AB13DDA3-452C-134A-A728-A86BC816E1EA}" presName="LevelTwoTextNode" presStyleLbl="node2" presStyleIdx="1" presStyleCnt="9" custScaleX="405600">
        <dgm:presLayoutVars>
          <dgm:chPref val="3"/>
        </dgm:presLayoutVars>
      </dgm:prSet>
      <dgm:spPr/>
    </dgm:pt>
    <dgm:pt modelId="{67C49B5E-2859-DC4D-A87C-164F25ED45A6}" type="pres">
      <dgm:prSet presAssocID="{AB13DDA3-452C-134A-A728-A86BC816E1EA}" presName="level3hierChild" presStyleCnt="0"/>
      <dgm:spPr/>
    </dgm:pt>
    <dgm:pt modelId="{2ADE4D8B-4549-0B4C-A177-73E273A9BF18}" type="pres">
      <dgm:prSet presAssocID="{28E1A61A-5F7E-0A41-98BB-2DBFD09C90CB}" presName="conn2-1" presStyleLbl="parChTrans1D2" presStyleIdx="2" presStyleCnt="9"/>
      <dgm:spPr/>
    </dgm:pt>
    <dgm:pt modelId="{B14DA2F6-2A94-064E-B66F-7CC4E9C1A045}" type="pres">
      <dgm:prSet presAssocID="{28E1A61A-5F7E-0A41-98BB-2DBFD09C90CB}" presName="connTx" presStyleLbl="parChTrans1D2" presStyleIdx="2" presStyleCnt="9"/>
      <dgm:spPr/>
    </dgm:pt>
    <dgm:pt modelId="{518406CA-D7EA-5D4A-9173-D5E53E58DBB1}" type="pres">
      <dgm:prSet presAssocID="{2FA64101-600F-0441-A8C8-232365DEA638}" presName="root2" presStyleCnt="0"/>
      <dgm:spPr/>
    </dgm:pt>
    <dgm:pt modelId="{0FABA008-3D7C-A546-911C-1DC8F95EA53E}" type="pres">
      <dgm:prSet presAssocID="{2FA64101-600F-0441-A8C8-232365DEA638}" presName="LevelTwoTextNode" presStyleLbl="node2" presStyleIdx="2" presStyleCnt="9" custScaleX="405600">
        <dgm:presLayoutVars>
          <dgm:chPref val="3"/>
        </dgm:presLayoutVars>
      </dgm:prSet>
      <dgm:spPr/>
    </dgm:pt>
    <dgm:pt modelId="{4731A7E2-2C8D-7E44-B923-ACB1373F085F}" type="pres">
      <dgm:prSet presAssocID="{2FA64101-600F-0441-A8C8-232365DEA638}" presName="level3hierChild" presStyleCnt="0"/>
      <dgm:spPr/>
    </dgm:pt>
    <dgm:pt modelId="{584B9BEF-89B1-B742-947E-1DB3260C4F76}" type="pres">
      <dgm:prSet presAssocID="{2B451FEE-B22C-3041-9730-72AC75A1FD42}" presName="conn2-1" presStyleLbl="parChTrans1D2" presStyleIdx="3" presStyleCnt="9"/>
      <dgm:spPr/>
    </dgm:pt>
    <dgm:pt modelId="{2ABE2E93-B176-034B-AE64-46001143894D}" type="pres">
      <dgm:prSet presAssocID="{2B451FEE-B22C-3041-9730-72AC75A1FD42}" presName="connTx" presStyleLbl="parChTrans1D2" presStyleIdx="3" presStyleCnt="9"/>
      <dgm:spPr/>
    </dgm:pt>
    <dgm:pt modelId="{AE72CB79-06E8-0542-8C6D-7775C8311754}" type="pres">
      <dgm:prSet presAssocID="{3EE2EFD3-C00D-7E41-BC40-9ED6A035FBAF}" presName="root2" presStyleCnt="0"/>
      <dgm:spPr/>
    </dgm:pt>
    <dgm:pt modelId="{38FF28E8-8703-2F40-B8C8-25924E1BFF10}" type="pres">
      <dgm:prSet presAssocID="{3EE2EFD3-C00D-7E41-BC40-9ED6A035FBAF}" presName="LevelTwoTextNode" presStyleLbl="node2" presStyleIdx="3" presStyleCnt="9" custScaleX="405600">
        <dgm:presLayoutVars>
          <dgm:chPref val="3"/>
        </dgm:presLayoutVars>
      </dgm:prSet>
      <dgm:spPr/>
    </dgm:pt>
    <dgm:pt modelId="{524B1E8B-30A6-2145-B52F-358BA53E9260}" type="pres">
      <dgm:prSet presAssocID="{3EE2EFD3-C00D-7E41-BC40-9ED6A035FBAF}" presName="level3hierChild" presStyleCnt="0"/>
      <dgm:spPr/>
    </dgm:pt>
    <dgm:pt modelId="{3172E873-E835-3C4D-8795-5AAABA64E3B7}" type="pres">
      <dgm:prSet presAssocID="{87704CAA-979D-974E-BF34-EBF6D556A0D8}" presName="conn2-1" presStyleLbl="parChTrans1D2" presStyleIdx="4" presStyleCnt="9"/>
      <dgm:spPr/>
    </dgm:pt>
    <dgm:pt modelId="{6AD3BBF5-742E-7940-A05F-956713659574}" type="pres">
      <dgm:prSet presAssocID="{87704CAA-979D-974E-BF34-EBF6D556A0D8}" presName="connTx" presStyleLbl="parChTrans1D2" presStyleIdx="4" presStyleCnt="9"/>
      <dgm:spPr/>
    </dgm:pt>
    <dgm:pt modelId="{F0643E9E-63D3-C142-B3AC-3B5E2CA47C8A}" type="pres">
      <dgm:prSet presAssocID="{E2C0F2E4-7E16-684E-9472-2BE563979295}" presName="root2" presStyleCnt="0"/>
      <dgm:spPr/>
    </dgm:pt>
    <dgm:pt modelId="{73C9E32A-BC73-9744-A4C5-20DE5DDEF29D}" type="pres">
      <dgm:prSet presAssocID="{E2C0F2E4-7E16-684E-9472-2BE563979295}" presName="LevelTwoTextNode" presStyleLbl="node2" presStyleIdx="4" presStyleCnt="9" custScaleX="405600">
        <dgm:presLayoutVars>
          <dgm:chPref val="3"/>
        </dgm:presLayoutVars>
      </dgm:prSet>
      <dgm:spPr/>
    </dgm:pt>
    <dgm:pt modelId="{63E20414-B345-C747-BBDA-6129EF87AAA4}" type="pres">
      <dgm:prSet presAssocID="{E2C0F2E4-7E16-684E-9472-2BE563979295}" presName="level3hierChild" presStyleCnt="0"/>
      <dgm:spPr/>
    </dgm:pt>
    <dgm:pt modelId="{E46D3AC0-6B57-7C4C-843E-B6777B82712C}" type="pres">
      <dgm:prSet presAssocID="{96281C79-9DF3-2546-8339-B78BEE107BEE}" presName="conn2-1" presStyleLbl="parChTrans1D2" presStyleIdx="5" presStyleCnt="9"/>
      <dgm:spPr/>
    </dgm:pt>
    <dgm:pt modelId="{CFCF5278-A048-4745-9EBC-4844BB02CFC2}" type="pres">
      <dgm:prSet presAssocID="{96281C79-9DF3-2546-8339-B78BEE107BEE}" presName="connTx" presStyleLbl="parChTrans1D2" presStyleIdx="5" presStyleCnt="9"/>
      <dgm:spPr/>
    </dgm:pt>
    <dgm:pt modelId="{10DD8D56-C48B-744B-B8E9-DCD925DB94C5}" type="pres">
      <dgm:prSet presAssocID="{9F70A0CB-BDA4-B649-8445-7410C20FAFAB}" presName="root2" presStyleCnt="0"/>
      <dgm:spPr/>
    </dgm:pt>
    <dgm:pt modelId="{88B92935-C006-594E-8705-293DFF4D3191}" type="pres">
      <dgm:prSet presAssocID="{9F70A0CB-BDA4-B649-8445-7410C20FAFAB}" presName="LevelTwoTextNode" presStyleLbl="node2" presStyleIdx="5" presStyleCnt="9" custScaleX="405600">
        <dgm:presLayoutVars>
          <dgm:chPref val="3"/>
        </dgm:presLayoutVars>
      </dgm:prSet>
      <dgm:spPr/>
    </dgm:pt>
    <dgm:pt modelId="{08E197A4-E279-9142-843A-B260142B92DE}" type="pres">
      <dgm:prSet presAssocID="{9F70A0CB-BDA4-B649-8445-7410C20FAFAB}" presName="level3hierChild" presStyleCnt="0"/>
      <dgm:spPr/>
    </dgm:pt>
    <dgm:pt modelId="{10FE1330-81B6-7943-96EE-6F94A1AB7156}" type="pres">
      <dgm:prSet presAssocID="{18A00AD4-8F74-E249-923B-21338298DA2B}" presName="conn2-1" presStyleLbl="parChTrans1D2" presStyleIdx="6" presStyleCnt="9"/>
      <dgm:spPr/>
    </dgm:pt>
    <dgm:pt modelId="{F6958B79-0858-D749-9CBB-E17F0BC603B8}" type="pres">
      <dgm:prSet presAssocID="{18A00AD4-8F74-E249-923B-21338298DA2B}" presName="connTx" presStyleLbl="parChTrans1D2" presStyleIdx="6" presStyleCnt="9"/>
      <dgm:spPr/>
    </dgm:pt>
    <dgm:pt modelId="{744BF6FF-57E2-F74C-B08B-D46A0B654207}" type="pres">
      <dgm:prSet presAssocID="{61EF6933-C0C2-3D42-B41A-AD6366010E56}" presName="root2" presStyleCnt="0"/>
      <dgm:spPr/>
    </dgm:pt>
    <dgm:pt modelId="{20C8A9FA-931B-9545-87A3-CC77E4174F6F}" type="pres">
      <dgm:prSet presAssocID="{61EF6933-C0C2-3D42-B41A-AD6366010E56}" presName="LevelTwoTextNode" presStyleLbl="node2" presStyleIdx="6" presStyleCnt="9" custScaleX="405600">
        <dgm:presLayoutVars>
          <dgm:chPref val="3"/>
        </dgm:presLayoutVars>
      </dgm:prSet>
      <dgm:spPr/>
    </dgm:pt>
    <dgm:pt modelId="{58CDE025-E2D8-8F4E-969F-04562F2F69F0}" type="pres">
      <dgm:prSet presAssocID="{61EF6933-C0C2-3D42-B41A-AD6366010E56}" presName="level3hierChild" presStyleCnt="0"/>
      <dgm:spPr/>
    </dgm:pt>
    <dgm:pt modelId="{D7B9BE8B-CDB5-6442-93F9-669337655C7D}" type="pres">
      <dgm:prSet presAssocID="{39673BFD-CE22-094D-9723-04D2813256BA}" presName="conn2-1" presStyleLbl="parChTrans1D2" presStyleIdx="7" presStyleCnt="9"/>
      <dgm:spPr/>
    </dgm:pt>
    <dgm:pt modelId="{B0DFB6F6-1FAF-F14E-8EE6-CC84DF65B9F2}" type="pres">
      <dgm:prSet presAssocID="{39673BFD-CE22-094D-9723-04D2813256BA}" presName="connTx" presStyleLbl="parChTrans1D2" presStyleIdx="7" presStyleCnt="9"/>
      <dgm:spPr/>
    </dgm:pt>
    <dgm:pt modelId="{9A69CDF8-F937-484C-8009-1F54CC76247F}" type="pres">
      <dgm:prSet presAssocID="{9A4ACCE0-2690-B140-AEE0-885294A36E64}" presName="root2" presStyleCnt="0"/>
      <dgm:spPr/>
    </dgm:pt>
    <dgm:pt modelId="{0FAD5927-C0C0-BB4F-9B10-FFD9ABD75ABC}" type="pres">
      <dgm:prSet presAssocID="{9A4ACCE0-2690-B140-AEE0-885294A36E64}" presName="LevelTwoTextNode" presStyleLbl="node2" presStyleIdx="7" presStyleCnt="9" custScaleX="405600">
        <dgm:presLayoutVars>
          <dgm:chPref val="3"/>
        </dgm:presLayoutVars>
      </dgm:prSet>
      <dgm:spPr/>
    </dgm:pt>
    <dgm:pt modelId="{D213F2F3-F98E-9443-B62A-9E0292CB6EE2}" type="pres">
      <dgm:prSet presAssocID="{9A4ACCE0-2690-B140-AEE0-885294A36E64}" presName="level3hierChild" presStyleCnt="0"/>
      <dgm:spPr/>
    </dgm:pt>
    <dgm:pt modelId="{9DCD00C1-F845-5A4C-8467-4D402AD13CE6}" type="pres">
      <dgm:prSet presAssocID="{31B3255A-710A-D34D-B18B-BF2AA9A7870C}" presName="conn2-1" presStyleLbl="parChTrans1D2" presStyleIdx="8" presStyleCnt="9"/>
      <dgm:spPr/>
    </dgm:pt>
    <dgm:pt modelId="{D2701FCD-FB58-B14C-98F5-A4E2E4AFAA8A}" type="pres">
      <dgm:prSet presAssocID="{31B3255A-710A-D34D-B18B-BF2AA9A7870C}" presName="connTx" presStyleLbl="parChTrans1D2" presStyleIdx="8" presStyleCnt="9"/>
      <dgm:spPr/>
    </dgm:pt>
    <dgm:pt modelId="{B663CB0F-B8AD-8C48-BCCD-CFB43FB96FBC}" type="pres">
      <dgm:prSet presAssocID="{070ADE8B-C101-6F4B-968F-1FADAD3F4407}" presName="root2" presStyleCnt="0"/>
      <dgm:spPr/>
    </dgm:pt>
    <dgm:pt modelId="{10F292BD-66BF-BB4C-AD56-EDCD1FD88387}" type="pres">
      <dgm:prSet presAssocID="{070ADE8B-C101-6F4B-968F-1FADAD3F4407}" presName="LevelTwoTextNode" presStyleLbl="node2" presStyleIdx="8" presStyleCnt="9" custScaleX="405600">
        <dgm:presLayoutVars>
          <dgm:chPref val="3"/>
        </dgm:presLayoutVars>
      </dgm:prSet>
      <dgm:spPr/>
    </dgm:pt>
    <dgm:pt modelId="{35951B99-1B02-DF4C-BD8A-C18EFAB7A9EC}" type="pres">
      <dgm:prSet presAssocID="{070ADE8B-C101-6F4B-968F-1FADAD3F4407}" presName="level3hierChild" presStyleCnt="0"/>
      <dgm:spPr/>
    </dgm:pt>
  </dgm:ptLst>
  <dgm:cxnLst>
    <dgm:cxn modelId="{67EC4B02-5A44-D34E-A851-7DA023C91961}" type="presOf" srcId="{96281C79-9DF3-2546-8339-B78BEE107BEE}" destId="{CFCF5278-A048-4745-9EBC-4844BB02CFC2}" srcOrd="1" destOrd="0" presId="urn:microsoft.com/office/officeart/2008/layout/HorizontalMultiLevelHierarchy"/>
    <dgm:cxn modelId="{80AE700D-9EA3-6048-8EC1-C4E5805BB5CC}" type="presOf" srcId="{E2C0F2E4-7E16-684E-9472-2BE563979295}" destId="{73C9E32A-BC73-9744-A4C5-20DE5DDEF29D}" srcOrd="0" destOrd="0" presId="urn:microsoft.com/office/officeart/2008/layout/HorizontalMultiLevelHierarchy"/>
    <dgm:cxn modelId="{DF072414-2291-4348-A313-7D0F0010FFA7}" type="presOf" srcId="{10B9950C-EFF6-A14C-A9EB-C291DAAD2C78}" destId="{37D5C5B4-9C5B-C54B-8403-CB70E986435D}" srcOrd="1" destOrd="0" presId="urn:microsoft.com/office/officeart/2008/layout/HorizontalMultiLevelHierarchy"/>
    <dgm:cxn modelId="{4E4AD915-1B38-434E-AA31-C34EDD3F38D5}" type="presOf" srcId="{39673BFD-CE22-094D-9723-04D2813256BA}" destId="{D7B9BE8B-CDB5-6442-93F9-669337655C7D}" srcOrd="0" destOrd="0" presId="urn:microsoft.com/office/officeart/2008/layout/HorizontalMultiLevelHierarchy"/>
    <dgm:cxn modelId="{819BCD1F-98CD-0347-9E7D-11DD85DE5A25}" srcId="{E470AD42-0A84-4449-BD52-EDA7662EF60E}" destId="{2FA64101-600F-0441-A8C8-232365DEA638}" srcOrd="2" destOrd="0" parTransId="{28E1A61A-5F7E-0A41-98BB-2DBFD09C90CB}" sibTransId="{CE942837-FB83-6248-A061-C54E0097A266}"/>
    <dgm:cxn modelId="{0F40D621-8970-AD4B-898C-17E6ADC3DAA1}" type="presOf" srcId="{87704CAA-979D-974E-BF34-EBF6D556A0D8}" destId="{6AD3BBF5-742E-7940-A05F-956713659574}" srcOrd="1" destOrd="0" presId="urn:microsoft.com/office/officeart/2008/layout/HorizontalMultiLevelHierarchy"/>
    <dgm:cxn modelId="{017ED52F-45FD-2F46-8BFC-035101B2A764}" type="presOf" srcId="{10B9950C-EFF6-A14C-A9EB-C291DAAD2C78}" destId="{62AC820C-136A-D246-96A9-8B470B8BC13B}" srcOrd="0" destOrd="0" presId="urn:microsoft.com/office/officeart/2008/layout/HorizontalMultiLevelHierarchy"/>
    <dgm:cxn modelId="{21937934-7F97-EC48-8636-5BF5F2A33A33}" type="presOf" srcId="{4DCEC0C8-0037-1C4C-BD0C-40A4C7DF7F37}" destId="{931B6A8C-299D-5D41-90DC-A42ADF4FECE6}" srcOrd="1" destOrd="0" presId="urn:microsoft.com/office/officeart/2008/layout/HorizontalMultiLevelHierarchy"/>
    <dgm:cxn modelId="{E3A7914B-436E-334C-8C7D-8CFAE9775E43}" type="presOf" srcId="{4DCEC0C8-0037-1C4C-BD0C-40A4C7DF7F37}" destId="{98A8E1CA-998A-A44A-8885-DB6C8D9BF457}" srcOrd="0" destOrd="0" presId="urn:microsoft.com/office/officeart/2008/layout/HorizontalMultiLevelHierarchy"/>
    <dgm:cxn modelId="{78CB1D55-FC41-AE4E-AE20-FD09C76C2B0D}" srcId="{E470AD42-0A84-4449-BD52-EDA7662EF60E}" destId="{9A4ACCE0-2690-B140-AEE0-885294A36E64}" srcOrd="7" destOrd="0" parTransId="{39673BFD-CE22-094D-9723-04D2813256BA}" sibTransId="{D400FD00-DB98-DF4F-80BD-0D4BA2D89A81}"/>
    <dgm:cxn modelId="{51100056-0177-7443-96D3-88C78B44FC8E}" type="presOf" srcId="{AB13DDA3-452C-134A-A728-A86BC816E1EA}" destId="{17D3AEA5-FA8B-8944-9580-81FE89140EBB}" srcOrd="0" destOrd="0" presId="urn:microsoft.com/office/officeart/2008/layout/HorizontalMultiLevelHierarchy"/>
    <dgm:cxn modelId="{EE1B2764-31EE-2B43-887F-9689D59E158C}" type="presOf" srcId="{28E1A61A-5F7E-0A41-98BB-2DBFD09C90CB}" destId="{2ADE4D8B-4549-0B4C-A177-73E273A9BF18}" srcOrd="0" destOrd="0" presId="urn:microsoft.com/office/officeart/2008/layout/HorizontalMultiLevelHierarchy"/>
    <dgm:cxn modelId="{61399167-751F-B54D-9CC3-E18E0ADEAEAE}" type="presOf" srcId="{18A00AD4-8F74-E249-923B-21338298DA2B}" destId="{F6958B79-0858-D749-9CBB-E17F0BC603B8}" srcOrd="1" destOrd="0" presId="urn:microsoft.com/office/officeart/2008/layout/HorizontalMultiLevelHierarchy"/>
    <dgm:cxn modelId="{5D6EE16A-3C0F-3542-9083-1EE8EB96116C}" srcId="{E470AD42-0A84-4449-BD52-EDA7662EF60E}" destId="{61EF6933-C0C2-3D42-B41A-AD6366010E56}" srcOrd="6" destOrd="0" parTransId="{18A00AD4-8F74-E249-923B-21338298DA2B}" sibTransId="{4DFD227A-5E33-C44A-BA01-6CBEA42ACB00}"/>
    <dgm:cxn modelId="{254F6071-9362-554B-817E-8DF19CAB538A}" type="presOf" srcId="{39673BFD-CE22-094D-9723-04D2813256BA}" destId="{B0DFB6F6-1FAF-F14E-8EE6-CC84DF65B9F2}" srcOrd="1" destOrd="0" presId="urn:microsoft.com/office/officeart/2008/layout/HorizontalMultiLevelHierarchy"/>
    <dgm:cxn modelId="{C7E95873-FCE8-4644-8E75-CB7597D7820D}" type="presOf" srcId="{3EE2EFD3-C00D-7E41-BC40-9ED6A035FBAF}" destId="{38FF28E8-8703-2F40-B8C8-25924E1BFF10}" srcOrd="0" destOrd="0" presId="urn:microsoft.com/office/officeart/2008/layout/HorizontalMultiLevelHierarchy"/>
    <dgm:cxn modelId="{5F8B0E75-5AEB-1A4A-8CC1-AFBB2BCD4370}" srcId="{E470AD42-0A84-4449-BD52-EDA7662EF60E}" destId="{E2C0F2E4-7E16-684E-9472-2BE563979295}" srcOrd="4" destOrd="0" parTransId="{87704CAA-979D-974E-BF34-EBF6D556A0D8}" sibTransId="{87BA55FF-3217-E44B-B7B4-BD1B7F0C81C0}"/>
    <dgm:cxn modelId="{CC7C7D78-0931-4146-9605-DF1AAB9B3B3A}" srcId="{3864979A-9B88-964B-BDB3-E68E6C72DFAC}" destId="{E470AD42-0A84-4449-BD52-EDA7662EF60E}" srcOrd="0" destOrd="0" parTransId="{01BE4B89-DE9F-ED4B-B4DB-197CEB90A90D}" sibTransId="{56F88323-3997-3B40-B0B1-5B5D9E743EAE}"/>
    <dgm:cxn modelId="{C0E72286-CB7F-214A-9A1A-FF2017C01606}" type="presOf" srcId="{28E1A61A-5F7E-0A41-98BB-2DBFD09C90CB}" destId="{B14DA2F6-2A94-064E-B66F-7CC4E9C1A045}" srcOrd="1" destOrd="0" presId="urn:microsoft.com/office/officeart/2008/layout/HorizontalMultiLevelHierarchy"/>
    <dgm:cxn modelId="{B2E33B92-C26F-EA42-82BF-F57FBE50EB48}" type="presOf" srcId="{9A4ACCE0-2690-B140-AEE0-885294A36E64}" destId="{0FAD5927-C0C0-BB4F-9B10-FFD9ABD75ABC}" srcOrd="0" destOrd="0" presId="urn:microsoft.com/office/officeart/2008/layout/HorizontalMultiLevelHierarchy"/>
    <dgm:cxn modelId="{60A68D9A-7664-5F45-91D3-A3F3EDD8EAF0}" type="presOf" srcId="{18A00AD4-8F74-E249-923B-21338298DA2B}" destId="{10FE1330-81B6-7943-96EE-6F94A1AB7156}" srcOrd="0" destOrd="0" presId="urn:microsoft.com/office/officeart/2008/layout/HorizontalMultiLevelHierarchy"/>
    <dgm:cxn modelId="{8AA4569C-B3BD-6648-8034-46113DADF01E}" srcId="{E470AD42-0A84-4449-BD52-EDA7662EF60E}" destId="{3EE2EFD3-C00D-7E41-BC40-9ED6A035FBAF}" srcOrd="3" destOrd="0" parTransId="{2B451FEE-B22C-3041-9730-72AC75A1FD42}" sibTransId="{4C35F76E-0A1A-0845-BB9F-F4308415FFB4}"/>
    <dgm:cxn modelId="{335E27A1-64E5-BD4C-92C8-1397B76D020B}" type="presOf" srcId="{2B451FEE-B22C-3041-9730-72AC75A1FD42}" destId="{584B9BEF-89B1-B742-947E-1DB3260C4F76}" srcOrd="0" destOrd="0" presId="urn:microsoft.com/office/officeart/2008/layout/HorizontalMultiLevelHierarchy"/>
    <dgm:cxn modelId="{5ACDBFB0-D676-1043-8027-5C3E0F918D5D}" type="presOf" srcId="{195FF8A6-7355-014E-A028-D7A4C3090EA7}" destId="{BCCF244C-FDD0-534F-A4EA-0CF3ED5F6CFF}" srcOrd="0" destOrd="0" presId="urn:microsoft.com/office/officeart/2008/layout/HorizontalMultiLevelHierarchy"/>
    <dgm:cxn modelId="{4E6B94B7-B05D-F842-ABBF-707BF2B30CA6}" type="presOf" srcId="{3864979A-9B88-964B-BDB3-E68E6C72DFAC}" destId="{13C2C6E1-5A37-6148-BFC0-75528BC4A1D6}" srcOrd="0" destOrd="0" presId="urn:microsoft.com/office/officeart/2008/layout/HorizontalMultiLevelHierarchy"/>
    <dgm:cxn modelId="{BEB835BB-9ABF-C24E-868E-7A1CFAF3C09C}" srcId="{E470AD42-0A84-4449-BD52-EDA7662EF60E}" destId="{070ADE8B-C101-6F4B-968F-1FADAD3F4407}" srcOrd="8" destOrd="0" parTransId="{31B3255A-710A-D34D-B18B-BF2AA9A7870C}" sibTransId="{3F9C99CB-10E3-054C-98D3-19CB554CA2BF}"/>
    <dgm:cxn modelId="{AEFA99C0-B056-1743-96EC-CE1F804BFCFA}" srcId="{E470AD42-0A84-4449-BD52-EDA7662EF60E}" destId="{9F70A0CB-BDA4-B649-8445-7410C20FAFAB}" srcOrd="5" destOrd="0" parTransId="{96281C79-9DF3-2546-8339-B78BEE107BEE}" sibTransId="{905ECAF8-3576-3547-BD2F-7452BBEF5DB7}"/>
    <dgm:cxn modelId="{42F09BC4-E430-9847-85BD-134E3A3362C9}" type="presOf" srcId="{2B451FEE-B22C-3041-9730-72AC75A1FD42}" destId="{2ABE2E93-B176-034B-AE64-46001143894D}" srcOrd="1" destOrd="0" presId="urn:microsoft.com/office/officeart/2008/layout/HorizontalMultiLevelHierarchy"/>
    <dgm:cxn modelId="{14B6F5C7-A053-D44B-BCE4-BCDD3958E11E}" type="presOf" srcId="{070ADE8B-C101-6F4B-968F-1FADAD3F4407}" destId="{10F292BD-66BF-BB4C-AD56-EDCD1FD88387}" srcOrd="0" destOrd="0" presId="urn:microsoft.com/office/officeart/2008/layout/HorizontalMultiLevelHierarchy"/>
    <dgm:cxn modelId="{EF7B98CA-5AFF-7847-AF7E-29D54FE4470E}" type="presOf" srcId="{9F70A0CB-BDA4-B649-8445-7410C20FAFAB}" destId="{88B92935-C006-594E-8705-293DFF4D3191}" srcOrd="0" destOrd="0" presId="urn:microsoft.com/office/officeart/2008/layout/HorizontalMultiLevelHierarchy"/>
    <dgm:cxn modelId="{443901CD-FC44-8245-A9CA-9DA52692E151}" srcId="{E470AD42-0A84-4449-BD52-EDA7662EF60E}" destId="{AB13DDA3-452C-134A-A728-A86BC816E1EA}" srcOrd="1" destOrd="0" parTransId="{4DCEC0C8-0037-1C4C-BD0C-40A4C7DF7F37}" sibTransId="{FAA48788-25E1-994C-9025-E2CEFCE7CE06}"/>
    <dgm:cxn modelId="{DD3813DB-7E53-3D46-BAEE-DD26D126D7C5}" type="presOf" srcId="{E470AD42-0A84-4449-BD52-EDA7662EF60E}" destId="{98A048AB-A4C2-4841-ABD0-7D0288150348}" srcOrd="0" destOrd="0" presId="urn:microsoft.com/office/officeart/2008/layout/HorizontalMultiLevelHierarchy"/>
    <dgm:cxn modelId="{F6FD52DE-05E1-D64C-B70F-B8F811AF4777}" type="presOf" srcId="{31B3255A-710A-D34D-B18B-BF2AA9A7870C}" destId="{D2701FCD-FB58-B14C-98F5-A4E2E4AFAA8A}" srcOrd="1" destOrd="0" presId="urn:microsoft.com/office/officeart/2008/layout/HorizontalMultiLevelHierarchy"/>
    <dgm:cxn modelId="{61573ADF-1CA0-E64F-8336-F48C6B12DA8A}" type="presOf" srcId="{31B3255A-710A-D34D-B18B-BF2AA9A7870C}" destId="{9DCD00C1-F845-5A4C-8467-4D402AD13CE6}" srcOrd="0" destOrd="0" presId="urn:microsoft.com/office/officeart/2008/layout/HorizontalMultiLevelHierarchy"/>
    <dgm:cxn modelId="{8BC4D6E5-655F-0948-BD8E-9497C9F28C5D}" type="presOf" srcId="{61EF6933-C0C2-3D42-B41A-AD6366010E56}" destId="{20C8A9FA-931B-9545-87A3-CC77E4174F6F}" srcOrd="0" destOrd="0" presId="urn:microsoft.com/office/officeart/2008/layout/HorizontalMultiLevelHierarchy"/>
    <dgm:cxn modelId="{475551ED-124B-9A4D-8D45-C379A0B9EFD2}" srcId="{E470AD42-0A84-4449-BD52-EDA7662EF60E}" destId="{195FF8A6-7355-014E-A028-D7A4C3090EA7}" srcOrd="0" destOrd="0" parTransId="{10B9950C-EFF6-A14C-A9EB-C291DAAD2C78}" sibTransId="{C661A517-5401-D74D-AA45-A1A16C183402}"/>
    <dgm:cxn modelId="{403A09EE-C34D-2946-A264-5A7D29AAD5F4}" type="presOf" srcId="{2FA64101-600F-0441-A8C8-232365DEA638}" destId="{0FABA008-3D7C-A546-911C-1DC8F95EA53E}" srcOrd="0" destOrd="0" presId="urn:microsoft.com/office/officeart/2008/layout/HorizontalMultiLevelHierarchy"/>
    <dgm:cxn modelId="{6D4B94F1-8090-E741-9951-1AC95FFD1120}" type="presOf" srcId="{87704CAA-979D-974E-BF34-EBF6D556A0D8}" destId="{3172E873-E835-3C4D-8795-5AAABA64E3B7}" srcOrd="0" destOrd="0" presId="urn:microsoft.com/office/officeart/2008/layout/HorizontalMultiLevelHierarchy"/>
    <dgm:cxn modelId="{027075F2-B4A3-0847-9D2E-22627CA974DD}" type="presOf" srcId="{96281C79-9DF3-2546-8339-B78BEE107BEE}" destId="{E46D3AC0-6B57-7C4C-843E-B6777B82712C}" srcOrd="0" destOrd="0" presId="urn:microsoft.com/office/officeart/2008/layout/HorizontalMultiLevelHierarchy"/>
    <dgm:cxn modelId="{0A5FF1FF-581E-4349-BC94-66515A000365}" type="presParOf" srcId="{13C2C6E1-5A37-6148-BFC0-75528BC4A1D6}" destId="{B5A026A6-5836-4442-A0C0-98D4BA3E5067}" srcOrd="0" destOrd="0" presId="urn:microsoft.com/office/officeart/2008/layout/HorizontalMultiLevelHierarchy"/>
    <dgm:cxn modelId="{57CCB6A6-7BEA-BA41-A3FC-B838028AA194}" type="presParOf" srcId="{B5A026A6-5836-4442-A0C0-98D4BA3E5067}" destId="{98A048AB-A4C2-4841-ABD0-7D0288150348}" srcOrd="0" destOrd="0" presId="urn:microsoft.com/office/officeart/2008/layout/HorizontalMultiLevelHierarchy"/>
    <dgm:cxn modelId="{547BB2DF-6248-8143-B64A-6CEAA1A68262}" type="presParOf" srcId="{B5A026A6-5836-4442-A0C0-98D4BA3E5067}" destId="{0E6F0EE5-1B8A-B146-851D-E2606E56BC41}" srcOrd="1" destOrd="0" presId="urn:microsoft.com/office/officeart/2008/layout/HorizontalMultiLevelHierarchy"/>
    <dgm:cxn modelId="{FC233A9B-F76F-FE49-B60B-583FBA531D64}" type="presParOf" srcId="{0E6F0EE5-1B8A-B146-851D-E2606E56BC41}" destId="{62AC820C-136A-D246-96A9-8B470B8BC13B}" srcOrd="0" destOrd="0" presId="urn:microsoft.com/office/officeart/2008/layout/HorizontalMultiLevelHierarchy"/>
    <dgm:cxn modelId="{847A256F-F52E-4F45-965A-FF794AA8FD45}" type="presParOf" srcId="{62AC820C-136A-D246-96A9-8B470B8BC13B}" destId="{37D5C5B4-9C5B-C54B-8403-CB70E986435D}" srcOrd="0" destOrd="0" presId="urn:microsoft.com/office/officeart/2008/layout/HorizontalMultiLevelHierarchy"/>
    <dgm:cxn modelId="{83EA0E22-AEF6-B24D-8CA7-26B1559D0E3E}" type="presParOf" srcId="{0E6F0EE5-1B8A-B146-851D-E2606E56BC41}" destId="{3405774C-D416-E245-9C52-65289EF9339C}" srcOrd="1" destOrd="0" presId="urn:microsoft.com/office/officeart/2008/layout/HorizontalMultiLevelHierarchy"/>
    <dgm:cxn modelId="{85D77B67-67A0-D743-BBA2-74ED60117AC5}" type="presParOf" srcId="{3405774C-D416-E245-9C52-65289EF9339C}" destId="{BCCF244C-FDD0-534F-A4EA-0CF3ED5F6CFF}" srcOrd="0" destOrd="0" presId="urn:microsoft.com/office/officeart/2008/layout/HorizontalMultiLevelHierarchy"/>
    <dgm:cxn modelId="{5F600992-1B64-8A44-A155-CE40835FFB46}" type="presParOf" srcId="{3405774C-D416-E245-9C52-65289EF9339C}" destId="{F3495C8A-10AA-9B4B-952D-9B48017C4382}" srcOrd="1" destOrd="0" presId="urn:microsoft.com/office/officeart/2008/layout/HorizontalMultiLevelHierarchy"/>
    <dgm:cxn modelId="{4C05B994-0C5E-2840-AE6F-4A4CD8A2DAF9}" type="presParOf" srcId="{0E6F0EE5-1B8A-B146-851D-E2606E56BC41}" destId="{98A8E1CA-998A-A44A-8885-DB6C8D9BF457}" srcOrd="2" destOrd="0" presId="urn:microsoft.com/office/officeart/2008/layout/HorizontalMultiLevelHierarchy"/>
    <dgm:cxn modelId="{1598A9AF-1115-7647-8A1D-63F6EAB71D38}" type="presParOf" srcId="{98A8E1CA-998A-A44A-8885-DB6C8D9BF457}" destId="{931B6A8C-299D-5D41-90DC-A42ADF4FECE6}" srcOrd="0" destOrd="0" presId="urn:microsoft.com/office/officeart/2008/layout/HorizontalMultiLevelHierarchy"/>
    <dgm:cxn modelId="{6EB2FF45-ADAB-5C47-A7C9-F821FD1A27D3}" type="presParOf" srcId="{0E6F0EE5-1B8A-B146-851D-E2606E56BC41}" destId="{4C12A1DE-48BC-A842-96F6-0E431574C828}" srcOrd="3" destOrd="0" presId="urn:microsoft.com/office/officeart/2008/layout/HorizontalMultiLevelHierarchy"/>
    <dgm:cxn modelId="{028BA240-76F1-E34A-8D23-9C5F7A37C108}" type="presParOf" srcId="{4C12A1DE-48BC-A842-96F6-0E431574C828}" destId="{17D3AEA5-FA8B-8944-9580-81FE89140EBB}" srcOrd="0" destOrd="0" presId="urn:microsoft.com/office/officeart/2008/layout/HorizontalMultiLevelHierarchy"/>
    <dgm:cxn modelId="{D0925431-B601-784C-8834-B30E9E9DF1A4}" type="presParOf" srcId="{4C12A1DE-48BC-A842-96F6-0E431574C828}" destId="{67C49B5E-2859-DC4D-A87C-164F25ED45A6}" srcOrd="1" destOrd="0" presId="urn:microsoft.com/office/officeart/2008/layout/HorizontalMultiLevelHierarchy"/>
    <dgm:cxn modelId="{78DF6308-56CA-5240-9CCE-13481343EB0D}" type="presParOf" srcId="{0E6F0EE5-1B8A-B146-851D-E2606E56BC41}" destId="{2ADE4D8B-4549-0B4C-A177-73E273A9BF18}" srcOrd="4" destOrd="0" presId="urn:microsoft.com/office/officeart/2008/layout/HorizontalMultiLevelHierarchy"/>
    <dgm:cxn modelId="{2B73245C-C9BE-B54B-8E48-82408BA184C0}" type="presParOf" srcId="{2ADE4D8B-4549-0B4C-A177-73E273A9BF18}" destId="{B14DA2F6-2A94-064E-B66F-7CC4E9C1A045}" srcOrd="0" destOrd="0" presId="urn:microsoft.com/office/officeart/2008/layout/HorizontalMultiLevelHierarchy"/>
    <dgm:cxn modelId="{7658B981-7627-D844-A2DE-5660C564D700}" type="presParOf" srcId="{0E6F0EE5-1B8A-B146-851D-E2606E56BC41}" destId="{518406CA-D7EA-5D4A-9173-D5E53E58DBB1}" srcOrd="5" destOrd="0" presId="urn:microsoft.com/office/officeart/2008/layout/HorizontalMultiLevelHierarchy"/>
    <dgm:cxn modelId="{4127EADA-FB0D-BE4A-AA3A-49092989D35F}" type="presParOf" srcId="{518406CA-D7EA-5D4A-9173-D5E53E58DBB1}" destId="{0FABA008-3D7C-A546-911C-1DC8F95EA53E}" srcOrd="0" destOrd="0" presId="urn:microsoft.com/office/officeart/2008/layout/HorizontalMultiLevelHierarchy"/>
    <dgm:cxn modelId="{78B69063-307E-4D45-B6BD-839A4CE2CAE1}" type="presParOf" srcId="{518406CA-D7EA-5D4A-9173-D5E53E58DBB1}" destId="{4731A7E2-2C8D-7E44-B923-ACB1373F085F}" srcOrd="1" destOrd="0" presId="urn:microsoft.com/office/officeart/2008/layout/HorizontalMultiLevelHierarchy"/>
    <dgm:cxn modelId="{054C1DCA-42DB-724D-BE12-D084866BC705}" type="presParOf" srcId="{0E6F0EE5-1B8A-B146-851D-E2606E56BC41}" destId="{584B9BEF-89B1-B742-947E-1DB3260C4F76}" srcOrd="6" destOrd="0" presId="urn:microsoft.com/office/officeart/2008/layout/HorizontalMultiLevelHierarchy"/>
    <dgm:cxn modelId="{91B4E7ED-2168-4747-99BD-08B7942424A4}" type="presParOf" srcId="{584B9BEF-89B1-B742-947E-1DB3260C4F76}" destId="{2ABE2E93-B176-034B-AE64-46001143894D}" srcOrd="0" destOrd="0" presId="urn:microsoft.com/office/officeart/2008/layout/HorizontalMultiLevelHierarchy"/>
    <dgm:cxn modelId="{52ED6CCB-E0D8-B043-9DD3-E84DC81DD78A}" type="presParOf" srcId="{0E6F0EE5-1B8A-B146-851D-E2606E56BC41}" destId="{AE72CB79-06E8-0542-8C6D-7775C8311754}" srcOrd="7" destOrd="0" presId="urn:microsoft.com/office/officeart/2008/layout/HorizontalMultiLevelHierarchy"/>
    <dgm:cxn modelId="{D55EC9CD-208C-A541-9750-600C80113665}" type="presParOf" srcId="{AE72CB79-06E8-0542-8C6D-7775C8311754}" destId="{38FF28E8-8703-2F40-B8C8-25924E1BFF10}" srcOrd="0" destOrd="0" presId="urn:microsoft.com/office/officeart/2008/layout/HorizontalMultiLevelHierarchy"/>
    <dgm:cxn modelId="{E9DAE9FE-8AB3-A44A-B19D-022F8669C5C8}" type="presParOf" srcId="{AE72CB79-06E8-0542-8C6D-7775C8311754}" destId="{524B1E8B-30A6-2145-B52F-358BA53E9260}" srcOrd="1" destOrd="0" presId="urn:microsoft.com/office/officeart/2008/layout/HorizontalMultiLevelHierarchy"/>
    <dgm:cxn modelId="{12800EEF-E6F4-674B-A139-DF82F7F3DD23}" type="presParOf" srcId="{0E6F0EE5-1B8A-B146-851D-E2606E56BC41}" destId="{3172E873-E835-3C4D-8795-5AAABA64E3B7}" srcOrd="8" destOrd="0" presId="urn:microsoft.com/office/officeart/2008/layout/HorizontalMultiLevelHierarchy"/>
    <dgm:cxn modelId="{9A0371F8-2E87-8C42-8573-D7AEAEACF1A1}" type="presParOf" srcId="{3172E873-E835-3C4D-8795-5AAABA64E3B7}" destId="{6AD3BBF5-742E-7940-A05F-956713659574}" srcOrd="0" destOrd="0" presId="urn:microsoft.com/office/officeart/2008/layout/HorizontalMultiLevelHierarchy"/>
    <dgm:cxn modelId="{83884D54-F20E-F641-A68F-4333693A77F6}" type="presParOf" srcId="{0E6F0EE5-1B8A-B146-851D-E2606E56BC41}" destId="{F0643E9E-63D3-C142-B3AC-3B5E2CA47C8A}" srcOrd="9" destOrd="0" presId="urn:microsoft.com/office/officeart/2008/layout/HorizontalMultiLevelHierarchy"/>
    <dgm:cxn modelId="{1A96CE1F-1513-EC4E-90C0-A018A639BA55}" type="presParOf" srcId="{F0643E9E-63D3-C142-B3AC-3B5E2CA47C8A}" destId="{73C9E32A-BC73-9744-A4C5-20DE5DDEF29D}" srcOrd="0" destOrd="0" presId="urn:microsoft.com/office/officeart/2008/layout/HorizontalMultiLevelHierarchy"/>
    <dgm:cxn modelId="{8A21C25C-1893-0140-A87A-F2F7C9A0F61E}" type="presParOf" srcId="{F0643E9E-63D3-C142-B3AC-3B5E2CA47C8A}" destId="{63E20414-B345-C747-BBDA-6129EF87AAA4}" srcOrd="1" destOrd="0" presId="urn:microsoft.com/office/officeart/2008/layout/HorizontalMultiLevelHierarchy"/>
    <dgm:cxn modelId="{C581FA62-40AA-E04E-ABAB-8AF81433D7AC}" type="presParOf" srcId="{0E6F0EE5-1B8A-B146-851D-E2606E56BC41}" destId="{E46D3AC0-6B57-7C4C-843E-B6777B82712C}" srcOrd="10" destOrd="0" presId="urn:microsoft.com/office/officeart/2008/layout/HorizontalMultiLevelHierarchy"/>
    <dgm:cxn modelId="{0A0606BD-B3EE-E14E-9948-125485518F69}" type="presParOf" srcId="{E46D3AC0-6B57-7C4C-843E-B6777B82712C}" destId="{CFCF5278-A048-4745-9EBC-4844BB02CFC2}" srcOrd="0" destOrd="0" presId="urn:microsoft.com/office/officeart/2008/layout/HorizontalMultiLevelHierarchy"/>
    <dgm:cxn modelId="{E8E92537-AB56-704B-A97E-919811505CC4}" type="presParOf" srcId="{0E6F0EE5-1B8A-B146-851D-E2606E56BC41}" destId="{10DD8D56-C48B-744B-B8E9-DCD925DB94C5}" srcOrd="11" destOrd="0" presId="urn:microsoft.com/office/officeart/2008/layout/HorizontalMultiLevelHierarchy"/>
    <dgm:cxn modelId="{E155552E-6E7A-EE40-9FA4-EE808A9B7278}" type="presParOf" srcId="{10DD8D56-C48B-744B-B8E9-DCD925DB94C5}" destId="{88B92935-C006-594E-8705-293DFF4D3191}" srcOrd="0" destOrd="0" presId="urn:microsoft.com/office/officeart/2008/layout/HorizontalMultiLevelHierarchy"/>
    <dgm:cxn modelId="{F28DDE0E-B7E6-6346-B1EA-DCC30AD05047}" type="presParOf" srcId="{10DD8D56-C48B-744B-B8E9-DCD925DB94C5}" destId="{08E197A4-E279-9142-843A-B260142B92DE}" srcOrd="1" destOrd="0" presId="urn:microsoft.com/office/officeart/2008/layout/HorizontalMultiLevelHierarchy"/>
    <dgm:cxn modelId="{625CA3F1-8496-E24E-B3ED-7B0B05ECA678}" type="presParOf" srcId="{0E6F0EE5-1B8A-B146-851D-E2606E56BC41}" destId="{10FE1330-81B6-7943-96EE-6F94A1AB7156}" srcOrd="12" destOrd="0" presId="urn:microsoft.com/office/officeart/2008/layout/HorizontalMultiLevelHierarchy"/>
    <dgm:cxn modelId="{CCD97EAE-C5BE-1640-99A4-2C89C3B1E206}" type="presParOf" srcId="{10FE1330-81B6-7943-96EE-6F94A1AB7156}" destId="{F6958B79-0858-D749-9CBB-E17F0BC603B8}" srcOrd="0" destOrd="0" presId="urn:microsoft.com/office/officeart/2008/layout/HorizontalMultiLevelHierarchy"/>
    <dgm:cxn modelId="{37B72351-1130-384A-91E9-D53A63C9F642}" type="presParOf" srcId="{0E6F0EE5-1B8A-B146-851D-E2606E56BC41}" destId="{744BF6FF-57E2-F74C-B08B-D46A0B654207}" srcOrd="13" destOrd="0" presId="urn:microsoft.com/office/officeart/2008/layout/HorizontalMultiLevelHierarchy"/>
    <dgm:cxn modelId="{6ABA271A-0AB7-3F42-957F-76A2F8BA43B9}" type="presParOf" srcId="{744BF6FF-57E2-F74C-B08B-D46A0B654207}" destId="{20C8A9FA-931B-9545-87A3-CC77E4174F6F}" srcOrd="0" destOrd="0" presId="urn:microsoft.com/office/officeart/2008/layout/HorizontalMultiLevelHierarchy"/>
    <dgm:cxn modelId="{7262DC72-D16C-624B-8E01-879CB221801F}" type="presParOf" srcId="{744BF6FF-57E2-F74C-B08B-D46A0B654207}" destId="{58CDE025-E2D8-8F4E-969F-04562F2F69F0}" srcOrd="1" destOrd="0" presId="urn:microsoft.com/office/officeart/2008/layout/HorizontalMultiLevelHierarchy"/>
    <dgm:cxn modelId="{85201CD5-BD0F-7346-AFC1-8DE8CCD92972}" type="presParOf" srcId="{0E6F0EE5-1B8A-B146-851D-E2606E56BC41}" destId="{D7B9BE8B-CDB5-6442-93F9-669337655C7D}" srcOrd="14" destOrd="0" presId="urn:microsoft.com/office/officeart/2008/layout/HorizontalMultiLevelHierarchy"/>
    <dgm:cxn modelId="{B012AA2C-B5F0-EB4A-8B72-C0A4E3434D2A}" type="presParOf" srcId="{D7B9BE8B-CDB5-6442-93F9-669337655C7D}" destId="{B0DFB6F6-1FAF-F14E-8EE6-CC84DF65B9F2}" srcOrd="0" destOrd="0" presId="urn:microsoft.com/office/officeart/2008/layout/HorizontalMultiLevelHierarchy"/>
    <dgm:cxn modelId="{713DAE05-C0C3-D240-95AD-4015D1D5A811}" type="presParOf" srcId="{0E6F0EE5-1B8A-B146-851D-E2606E56BC41}" destId="{9A69CDF8-F937-484C-8009-1F54CC76247F}" srcOrd="15" destOrd="0" presId="urn:microsoft.com/office/officeart/2008/layout/HorizontalMultiLevelHierarchy"/>
    <dgm:cxn modelId="{3E1FA8A9-6845-B04F-AB45-E79AFBCA1E1A}" type="presParOf" srcId="{9A69CDF8-F937-484C-8009-1F54CC76247F}" destId="{0FAD5927-C0C0-BB4F-9B10-FFD9ABD75ABC}" srcOrd="0" destOrd="0" presId="urn:microsoft.com/office/officeart/2008/layout/HorizontalMultiLevelHierarchy"/>
    <dgm:cxn modelId="{1B01E1A6-F587-1C46-A75E-24BF219A237E}" type="presParOf" srcId="{9A69CDF8-F937-484C-8009-1F54CC76247F}" destId="{D213F2F3-F98E-9443-B62A-9E0292CB6EE2}" srcOrd="1" destOrd="0" presId="urn:microsoft.com/office/officeart/2008/layout/HorizontalMultiLevelHierarchy"/>
    <dgm:cxn modelId="{993C6708-E294-EF41-85B7-2B8193A67980}" type="presParOf" srcId="{0E6F0EE5-1B8A-B146-851D-E2606E56BC41}" destId="{9DCD00C1-F845-5A4C-8467-4D402AD13CE6}" srcOrd="16" destOrd="0" presId="urn:microsoft.com/office/officeart/2008/layout/HorizontalMultiLevelHierarchy"/>
    <dgm:cxn modelId="{93B96983-5745-8C4D-9CA4-4DBA2B827B63}" type="presParOf" srcId="{9DCD00C1-F845-5A4C-8467-4D402AD13CE6}" destId="{D2701FCD-FB58-B14C-98F5-A4E2E4AFAA8A}" srcOrd="0" destOrd="0" presId="urn:microsoft.com/office/officeart/2008/layout/HorizontalMultiLevelHierarchy"/>
    <dgm:cxn modelId="{BBC6BFE8-0FF8-684F-8744-3EDCBAACFC27}" type="presParOf" srcId="{0E6F0EE5-1B8A-B146-851D-E2606E56BC41}" destId="{B663CB0F-B8AD-8C48-BCCD-CFB43FB96FBC}" srcOrd="17" destOrd="0" presId="urn:microsoft.com/office/officeart/2008/layout/HorizontalMultiLevelHierarchy"/>
    <dgm:cxn modelId="{1562945E-D1C3-C04A-B2CB-0A9405F56654}" type="presParOf" srcId="{B663CB0F-B8AD-8C48-BCCD-CFB43FB96FBC}" destId="{10F292BD-66BF-BB4C-AD56-EDCD1FD88387}" srcOrd="0" destOrd="0" presId="urn:microsoft.com/office/officeart/2008/layout/HorizontalMultiLevelHierarchy"/>
    <dgm:cxn modelId="{6830D89D-0074-164A-928E-595BC9C4262E}" type="presParOf" srcId="{B663CB0F-B8AD-8C48-BCCD-CFB43FB96FBC}" destId="{35951B99-1B02-DF4C-BD8A-C18EFAB7A9E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237BE-575A-CC41-9959-EAB4AAC30171}" type="doc">
      <dgm:prSet loTypeId="urn:microsoft.com/office/officeart/2005/8/layout/radial4" loCatId="" qsTypeId="urn:microsoft.com/office/officeart/2005/8/quickstyle/simple1" qsCatId="simple" csTypeId="urn:microsoft.com/office/officeart/2005/8/colors/accent1_4" csCatId="accent1" phldr="1"/>
      <dgm:spPr/>
      <dgm:t>
        <a:bodyPr/>
        <a:lstStyle/>
        <a:p>
          <a:endParaRPr lang="en-GB"/>
        </a:p>
      </dgm:t>
    </dgm:pt>
    <dgm:pt modelId="{FC3224F3-2A01-9540-B75C-5D27B1349894}">
      <dgm:prSet phldrT="[Text]" custT="1"/>
      <dgm:spPr/>
      <dgm:t>
        <a:bodyPr/>
        <a:lstStyle/>
        <a:p>
          <a:r>
            <a:rPr lang="en-GB" sz="1600" dirty="0"/>
            <a:t>Cognitive rehabilitation</a:t>
          </a:r>
        </a:p>
      </dgm:t>
    </dgm:pt>
    <dgm:pt modelId="{2CB1D3EF-E017-EC45-B04F-5592B6B1B374}" type="parTrans" cxnId="{35D69F9C-C679-E84C-9884-603C8A1B909C}">
      <dgm:prSet/>
      <dgm:spPr/>
      <dgm:t>
        <a:bodyPr/>
        <a:lstStyle/>
        <a:p>
          <a:endParaRPr lang="en-GB"/>
        </a:p>
      </dgm:t>
    </dgm:pt>
    <dgm:pt modelId="{669BBA58-158B-9949-AB5D-3200848887F2}" type="sibTrans" cxnId="{35D69F9C-C679-E84C-9884-603C8A1B909C}">
      <dgm:prSet/>
      <dgm:spPr/>
      <dgm:t>
        <a:bodyPr/>
        <a:lstStyle/>
        <a:p>
          <a:endParaRPr lang="en-GB"/>
        </a:p>
      </dgm:t>
    </dgm:pt>
    <dgm:pt modelId="{1B1FD39D-FF42-F349-914B-3E15C839DF01}">
      <dgm:prSet phldrT="[Text]"/>
      <dgm:spPr/>
      <dgm:t>
        <a:bodyPr/>
        <a:lstStyle/>
        <a:p>
          <a:r>
            <a:rPr lang="en-GB" dirty="0"/>
            <a:t>Cognitive training</a:t>
          </a:r>
        </a:p>
      </dgm:t>
    </dgm:pt>
    <dgm:pt modelId="{1587AD1A-2FEA-6240-A0BB-B251E5E6346D}" type="parTrans" cxnId="{9F4D69D6-0A54-3C4B-942C-FD0757C7B963}">
      <dgm:prSet/>
      <dgm:spPr/>
      <dgm:t>
        <a:bodyPr/>
        <a:lstStyle/>
        <a:p>
          <a:endParaRPr lang="en-GB"/>
        </a:p>
      </dgm:t>
    </dgm:pt>
    <dgm:pt modelId="{8A6A9C3D-4B30-AC45-9062-BC2B414980A7}" type="sibTrans" cxnId="{9F4D69D6-0A54-3C4B-942C-FD0757C7B963}">
      <dgm:prSet/>
      <dgm:spPr/>
      <dgm:t>
        <a:bodyPr/>
        <a:lstStyle/>
        <a:p>
          <a:endParaRPr lang="en-GB"/>
        </a:p>
      </dgm:t>
    </dgm:pt>
    <dgm:pt modelId="{B752BAD6-3055-B94D-9DDC-04C704DEB1A0}">
      <dgm:prSet phldrT="[Text]"/>
      <dgm:spPr/>
      <dgm:t>
        <a:bodyPr/>
        <a:lstStyle/>
        <a:p>
          <a:r>
            <a:rPr lang="en-GB" dirty="0"/>
            <a:t>Functional skills training</a:t>
          </a:r>
        </a:p>
      </dgm:t>
    </dgm:pt>
    <dgm:pt modelId="{6D7E00A4-10E7-DA4C-BA70-9B8D69F1DD66}" type="parTrans" cxnId="{1C27F737-C53D-DD44-97B8-8B62FC621148}">
      <dgm:prSet/>
      <dgm:spPr/>
      <dgm:t>
        <a:bodyPr/>
        <a:lstStyle/>
        <a:p>
          <a:endParaRPr lang="en-GB"/>
        </a:p>
      </dgm:t>
    </dgm:pt>
    <dgm:pt modelId="{14B0DCD0-6900-2149-B26F-547E19510097}" type="sibTrans" cxnId="{1C27F737-C53D-DD44-97B8-8B62FC621148}">
      <dgm:prSet/>
      <dgm:spPr/>
      <dgm:t>
        <a:bodyPr/>
        <a:lstStyle/>
        <a:p>
          <a:endParaRPr lang="en-GB"/>
        </a:p>
      </dgm:t>
    </dgm:pt>
    <dgm:pt modelId="{B7008800-0113-3442-BF47-E48FC75A0AD3}">
      <dgm:prSet phldrT="[Text]"/>
      <dgm:spPr/>
      <dgm:t>
        <a:bodyPr/>
        <a:lstStyle/>
        <a:p>
          <a:r>
            <a:rPr lang="en-GB" dirty="0"/>
            <a:t>Psychoeducation</a:t>
          </a:r>
        </a:p>
      </dgm:t>
    </dgm:pt>
    <dgm:pt modelId="{1D544C50-A49C-944B-A0D9-4E22B9EA83F4}" type="parTrans" cxnId="{B4935130-7ABA-B544-B5F9-AD716D3C2885}">
      <dgm:prSet/>
      <dgm:spPr/>
      <dgm:t>
        <a:bodyPr/>
        <a:lstStyle/>
        <a:p>
          <a:endParaRPr lang="en-GB"/>
        </a:p>
      </dgm:t>
    </dgm:pt>
    <dgm:pt modelId="{A3066231-D5DF-AD47-AD86-99CE1CCBE8DD}" type="sibTrans" cxnId="{B4935130-7ABA-B544-B5F9-AD716D3C2885}">
      <dgm:prSet/>
      <dgm:spPr/>
      <dgm:t>
        <a:bodyPr/>
        <a:lstStyle/>
        <a:p>
          <a:endParaRPr lang="en-GB"/>
        </a:p>
      </dgm:t>
    </dgm:pt>
    <dgm:pt modelId="{F4114D62-BE72-3B4D-B609-B91E12772261}">
      <dgm:prSet phldrT="[Text]"/>
      <dgm:spPr/>
      <dgm:t>
        <a:bodyPr/>
        <a:lstStyle/>
        <a:p>
          <a:r>
            <a:rPr lang="en-GB" dirty="0"/>
            <a:t>Environmental modifications</a:t>
          </a:r>
        </a:p>
      </dgm:t>
    </dgm:pt>
    <dgm:pt modelId="{D2B5646C-BE14-1B4A-9DBD-3A09D39A4090}" type="parTrans" cxnId="{76437955-6EC7-1544-BD51-56AE33EA7B63}">
      <dgm:prSet/>
      <dgm:spPr/>
      <dgm:t>
        <a:bodyPr/>
        <a:lstStyle/>
        <a:p>
          <a:endParaRPr lang="en-GB"/>
        </a:p>
      </dgm:t>
    </dgm:pt>
    <dgm:pt modelId="{E2D052E3-38D7-0B44-82CE-3CDD8D1D3B37}" type="sibTrans" cxnId="{76437955-6EC7-1544-BD51-56AE33EA7B63}">
      <dgm:prSet/>
      <dgm:spPr/>
      <dgm:t>
        <a:bodyPr/>
        <a:lstStyle/>
        <a:p>
          <a:endParaRPr lang="en-GB"/>
        </a:p>
      </dgm:t>
    </dgm:pt>
    <dgm:pt modelId="{B03DEC60-0167-6248-9832-A5D770E4AFE4}">
      <dgm:prSet/>
      <dgm:spPr/>
      <dgm:t>
        <a:bodyPr/>
        <a:lstStyle/>
        <a:p>
          <a:r>
            <a:rPr lang="en-GB" dirty="0"/>
            <a:t>Behavioural strategies</a:t>
          </a:r>
        </a:p>
      </dgm:t>
    </dgm:pt>
    <dgm:pt modelId="{7BDAE892-9247-FC45-BF90-16DE1A712C32}" type="parTrans" cxnId="{D0A8EB71-E1DE-C141-9BA8-E2CDB19EA650}">
      <dgm:prSet/>
      <dgm:spPr/>
      <dgm:t>
        <a:bodyPr/>
        <a:lstStyle/>
        <a:p>
          <a:endParaRPr lang="en-GB"/>
        </a:p>
      </dgm:t>
    </dgm:pt>
    <dgm:pt modelId="{E88E5BB7-0EF6-5848-8E4C-4230285F4523}" type="sibTrans" cxnId="{D0A8EB71-E1DE-C141-9BA8-E2CDB19EA650}">
      <dgm:prSet/>
      <dgm:spPr/>
      <dgm:t>
        <a:bodyPr/>
        <a:lstStyle/>
        <a:p>
          <a:endParaRPr lang="en-GB"/>
        </a:p>
      </dgm:t>
    </dgm:pt>
    <dgm:pt modelId="{D7E64281-5109-1440-8394-4D43A325B15D}">
      <dgm:prSet/>
      <dgm:spPr/>
      <dgm:t>
        <a:bodyPr/>
        <a:lstStyle/>
        <a:p>
          <a:r>
            <a:rPr lang="en-GB" dirty="0"/>
            <a:t>Occupational therapy</a:t>
          </a:r>
        </a:p>
      </dgm:t>
    </dgm:pt>
    <dgm:pt modelId="{EFD59CF8-FB1B-2C47-8C85-4DE37567F1C5}" type="parTrans" cxnId="{0D9279E4-A97B-C34D-ADE0-CA3C6DDB5AF5}">
      <dgm:prSet/>
      <dgm:spPr/>
      <dgm:t>
        <a:bodyPr/>
        <a:lstStyle/>
        <a:p>
          <a:endParaRPr lang="en-GB"/>
        </a:p>
      </dgm:t>
    </dgm:pt>
    <dgm:pt modelId="{2D012649-C109-6143-8225-2C1967F3612F}" type="sibTrans" cxnId="{0D9279E4-A97B-C34D-ADE0-CA3C6DDB5AF5}">
      <dgm:prSet/>
      <dgm:spPr/>
      <dgm:t>
        <a:bodyPr/>
        <a:lstStyle/>
        <a:p>
          <a:endParaRPr lang="en-GB"/>
        </a:p>
      </dgm:t>
    </dgm:pt>
    <dgm:pt modelId="{E93503A7-BD54-CB47-A91B-849D9C244DFD}">
      <dgm:prSet/>
      <dgm:spPr/>
      <dgm:t>
        <a:bodyPr/>
        <a:lstStyle/>
        <a:p>
          <a:r>
            <a:rPr lang="en-GB" dirty="0"/>
            <a:t>Speech and language therapy</a:t>
          </a:r>
        </a:p>
      </dgm:t>
    </dgm:pt>
    <dgm:pt modelId="{0B6A8D4B-AC91-7F48-B228-DF2FAF98E926}" type="parTrans" cxnId="{F61B43A6-16F6-0E4F-8460-E1D1C00CCFF5}">
      <dgm:prSet/>
      <dgm:spPr/>
      <dgm:t>
        <a:bodyPr/>
        <a:lstStyle/>
        <a:p>
          <a:endParaRPr lang="en-GB"/>
        </a:p>
      </dgm:t>
    </dgm:pt>
    <dgm:pt modelId="{16832EEC-CFFD-284F-821A-6A42AEB84843}" type="sibTrans" cxnId="{F61B43A6-16F6-0E4F-8460-E1D1C00CCFF5}">
      <dgm:prSet/>
      <dgm:spPr/>
      <dgm:t>
        <a:bodyPr/>
        <a:lstStyle/>
        <a:p>
          <a:endParaRPr lang="en-GB"/>
        </a:p>
      </dgm:t>
    </dgm:pt>
    <dgm:pt modelId="{798A0E67-AA1D-4245-A70F-9950FE0D3FA6}" type="pres">
      <dgm:prSet presAssocID="{92B237BE-575A-CC41-9959-EAB4AAC30171}" presName="cycle" presStyleCnt="0">
        <dgm:presLayoutVars>
          <dgm:chMax val="1"/>
          <dgm:dir/>
          <dgm:animLvl val="ctr"/>
          <dgm:resizeHandles val="exact"/>
        </dgm:presLayoutVars>
      </dgm:prSet>
      <dgm:spPr/>
    </dgm:pt>
    <dgm:pt modelId="{842B8D7E-E9C8-954B-8501-75DB3E4C2416}" type="pres">
      <dgm:prSet presAssocID="{FC3224F3-2A01-9540-B75C-5D27B1349894}" presName="centerShape" presStyleLbl="node0" presStyleIdx="0" presStyleCnt="1"/>
      <dgm:spPr/>
    </dgm:pt>
    <dgm:pt modelId="{7CA7B779-4FA0-1E4B-B321-0849CE21A5A7}" type="pres">
      <dgm:prSet presAssocID="{1587AD1A-2FEA-6240-A0BB-B251E5E6346D}" presName="parTrans" presStyleLbl="bgSibTrans2D1" presStyleIdx="0" presStyleCnt="7"/>
      <dgm:spPr/>
    </dgm:pt>
    <dgm:pt modelId="{0019841C-8BAD-E941-82A5-0E08B70D7951}" type="pres">
      <dgm:prSet presAssocID="{1B1FD39D-FF42-F349-914B-3E15C839DF01}" presName="node" presStyleLbl="node1" presStyleIdx="0" presStyleCnt="7">
        <dgm:presLayoutVars>
          <dgm:bulletEnabled val="1"/>
        </dgm:presLayoutVars>
      </dgm:prSet>
      <dgm:spPr/>
    </dgm:pt>
    <dgm:pt modelId="{185C0FBB-AAD4-E94C-8E31-E6E4D4D65408}" type="pres">
      <dgm:prSet presAssocID="{6D7E00A4-10E7-DA4C-BA70-9B8D69F1DD66}" presName="parTrans" presStyleLbl="bgSibTrans2D1" presStyleIdx="1" presStyleCnt="7"/>
      <dgm:spPr/>
    </dgm:pt>
    <dgm:pt modelId="{29D7EA7C-9D25-B34C-8694-E30D886C0D21}" type="pres">
      <dgm:prSet presAssocID="{B752BAD6-3055-B94D-9DDC-04C704DEB1A0}" presName="node" presStyleLbl="node1" presStyleIdx="1" presStyleCnt="7">
        <dgm:presLayoutVars>
          <dgm:bulletEnabled val="1"/>
        </dgm:presLayoutVars>
      </dgm:prSet>
      <dgm:spPr/>
    </dgm:pt>
    <dgm:pt modelId="{A058D04A-6F78-5A48-9439-C97F3A3AF580}" type="pres">
      <dgm:prSet presAssocID="{1D544C50-A49C-944B-A0D9-4E22B9EA83F4}" presName="parTrans" presStyleLbl="bgSibTrans2D1" presStyleIdx="2" presStyleCnt="7"/>
      <dgm:spPr/>
    </dgm:pt>
    <dgm:pt modelId="{C6DEA692-50EB-404A-8EA0-F9E095A0A85A}" type="pres">
      <dgm:prSet presAssocID="{B7008800-0113-3442-BF47-E48FC75A0AD3}" presName="node" presStyleLbl="node1" presStyleIdx="2" presStyleCnt="7">
        <dgm:presLayoutVars>
          <dgm:bulletEnabled val="1"/>
        </dgm:presLayoutVars>
      </dgm:prSet>
      <dgm:spPr/>
    </dgm:pt>
    <dgm:pt modelId="{1C53383B-7D95-104B-8247-B75033FE8E3E}" type="pres">
      <dgm:prSet presAssocID="{D2B5646C-BE14-1B4A-9DBD-3A09D39A4090}" presName="parTrans" presStyleLbl="bgSibTrans2D1" presStyleIdx="3" presStyleCnt="7"/>
      <dgm:spPr/>
    </dgm:pt>
    <dgm:pt modelId="{A94AB78C-6507-D545-9918-5F71120D4FBE}" type="pres">
      <dgm:prSet presAssocID="{F4114D62-BE72-3B4D-B609-B91E12772261}" presName="node" presStyleLbl="node1" presStyleIdx="3" presStyleCnt="7">
        <dgm:presLayoutVars>
          <dgm:bulletEnabled val="1"/>
        </dgm:presLayoutVars>
      </dgm:prSet>
      <dgm:spPr/>
    </dgm:pt>
    <dgm:pt modelId="{8DC3080F-6CE5-514E-9631-C5A73A515997}" type="pres">
      <dgm:prSet presAssocID="{7BDAE892-9247-FC45-BF90-16DE1A712C32}" presName="parTrans" presStyleLbl="bgSibTrans2D1" presStyleIdx="4" presStyleCnt="7"/>
      <dgm:spPr/>
    </dgm:pt>
    <dgm:pt modelId="{FB2960B1-4F78-A040-9197-B39C86205144}" type="pres">
      <dgm:prSet presAssocID="{B03DEC60-0167-6248-9832-A5D770E4AFE4}" presName="node" presStyleLbl="node1" presStyleIdx="4" presStyleCnt="7">
        <dgm:presLayoutVars>
          <dgm:bulletEnabled val="1"/>
        </dgm:presLayoutVars>
      </dgm:prSet>
      <dgm:spPr/>
    </dgm:pt>
    <dgm:pt modelId="{683F0C76-85FE-084D-AC18-7404CB0EE67F}" type="pres">
      <dgm:prSet presAssocID="{EFD59CF8-FB1B-2C47-8C85-4DE37567F1C5}" presName="parTrans" presStyleLbl="bgSibTrans2D1" presStyleIdx="5" presStyleCnt="7"/>
      <dgm:spPr/>
    </dgm:pt>
    <dgm:pt modelId="{5343BA6A-D0AE-D046-8EC0-39290531660D}" type="pres">
      <dgm:prSet presAssocID="{D7E64281-5109-1440-8394-4D43A325B15D}" presName="node" presStyleLbl="node1" presStyleIdx="5" presStyleCnt="7">
        <dgm:presLayoutVars>
          <dgm:bulletEnabled val="1"/>
        </dgm:presLayoutVars>
      </dgm:prSet>
      <dgm:spPr/>
    </dgm:pt>
    <dgm:pt modelId="{DDAB8CB3-FD06-6542-9730-73A9E354B97C}" type="pres">
      <dgm:prSet presAssocID="{0B6A8D4B-AC91-7F48-B228-DF2FAF98E926}" presName="parTrans" presStyleLbl="bgSibTrans2D1" presStyleIdx="6" presStyleCnt="7"/>
      <dgm:spPr/>
    </dgm:pt>
    <dgm:pt modelId="{C5ACC71A-A640-E14F-A9A7-C394EEF061E0}" type="pres">
      <dgm:prSet presAssocID="{E93503A7-BD54-CB47-A91B-849D9C244DFD}" presName="node" presStyleLbl="node1" presStyleIdx="6" presStyleCnt="7">
        <dgm:presLayoutVars>
          <dgm:bulletEnabled val="1"/>
        </dgm:presLayoutVars>
      </dgm:prSet>
      <dgm:spPr/>
    </dgm:pt>
  </dgm:ptLst>
  <dgm:cxnLst>
    <dgm:cxn modelId="{B29BD706-D2AA-FC46-8059-3FF26F14CCA3}" type="presOf" srcId="{1D544C50-A49C-944B-A0D9-4E22B9EA83F4}" destId="{A058D04A-6F78-5A48-9439-C97F3A3AF580}" srcOrd="0" destOrd="0" presId="urn:microsoft.com/office/officeart/2005/8/layout/radial4"/>
    <dgm:cxn modelId="{387CA615-E0A7-5E4C-9182-64E89BB2CFB6}" type="presOf" srcId="{1B1FD39D-FF42-F349-914B-3E15C839DF01}" destId="{0019841C-8BAD-E941-82A5-0E08B70D7951}" srcOrd="0" destOrd="0" presId="urn:microsoft.com/office/officeart/2005/8/layout/radial4"/>
    <dgm:cxn modelId="{0A97FA19-87AA-FB47-9266-1E69EE9DEBC9}" type="presOf" srcId="{E93503A7-BD54-CB47-A91B-849D9C244DFD}" destId="{C5ACC71A-A640-E14F-A9A7-C394EEF061E0}" srcOrd="0" destOrd="0" presId="urn:microsoft.com/office/officeart/2005/8/layout/radial4"/>
    <dgm:cxn modelId="{68D4132C-CA5B-8944-8844-8F64179E2C59}" type="presOf" srcId="{EFD59CF8-FB1B-2C47-8C85-4DE37567F1C5}" destId="{683F0C76-85FE-084D-AC18-7404CB0EE67F}" srcOrd="0" destOrd="0" presId="urn:microsoft.com/office/officeart/2005/8/layout/radial4"/>
    <dgm:cxn modelId="{B4935130-7ABA-B544-B5F9-AD716D3C2885}" srcId="{FC3224F3-2A01-9540-B75C-5D27B1349894}" destId="{B7008800-0113-3442-BF47-E48FC75A0AD3}" srcOrd="2" destOrd="0" parTransId="{1D544C50-A49C-944B-A0D9-4E22B9EA83F4}" sibTransId="{A3066231-D5DF-AD47-AD86-99CE1CCBE8DD}"/>
    <dgm:cxn modelId="{1C27F737-C53D-DD44-97B8-8B62FC621148}" srcId="{FC3224F3-2A01-9540-B75C-5D27B1349894}" destId="{B752BAD6-3055-B94D-9DDC-04C704DEB1A0}" srcOrd="1" destOrd="0" parTransId="{6D7E00A4-10E7-DA4C-BA70-9B8D69F1DD66}" sibTransId="{14B0DCD0-6900-2149-B26F-547E19510097}"/>
    <dgm:cxn modelId="{559A4340-4686-2E4F-97A1-5EEBFA5C862F}" type="presOf" srcId="{F4114D62-BE72-3B4D-B609-B91E12772261}" destId="{A94AB78C-6507-D545-9918-5F71120D4FBE}" srcOrd="0" destOrd="0" presId="urn:microsoft.com/office/officeart/2005/8/layout/radial4"/>
    <dgm:cxn modelId="{7A414646-9297-4C4B-91A7-D4DCE113B9DE}" type="presOf" srcId="{1587AD1A-2FEA-6240-A0BB-B251E5E6346D}" destId="{7CA7B779-4FA0-1E4B-B321-0849CE21A5A7}" srcOrd="0" destOrd="0" presId="urn:microsoft.com/office/officeart/2005/8/layout/radial4"/>
    <dgm:cxn modelId="{FF454654-70CB-D64F-9E7C-A75395BE6E4E}" type="presOf" srcId="{B752BAD6-3055-B94D-9DDC-04C704DEB1A0}" destId="{29D7EA7C-9D25-B34C-8694-E30D886C0D21}" srcOrd="0" destOrd="0" presId="urn:microsoft.com/office/officeart/2005/8/layout/radial4"/>
    <dgm:cxn modelId="{76437955-6EC7-1544-BD51-56AE33EA7B63}" srcId="{FC3224F3-2A01-9540-B75C-5D27B1349894}" destId="{F4114D62-BE72-3B4D-B609-B91E12772261}" srcOrd="3" destOrd="0" parTransId="{D2B5646C-BE14-1B4A-9DBD-3A09D39A4090}" sibTransId="{E2D052E3-38D7-0B44-82CE-3CDD8D1D3B37}"/>
    <dgm:cxn modelId="{D50F1469-7C8B-9E4F-95C4-4D5487B45CF8}" type="presOf" srcId="{7BDAE892-9247-FC45-BF90-16DE1A712C32}" destId="{8DC3080F-6CE5-514E-9631-C5A73A515997}" srcOrd="0" destOrd="0" presId="urn:microsoft.com/office/officeart/2005/8/layout/radial4"/>
    <dgm:cxn modelId="{256CDF69-83F3-BA4C-B863-0FAB2709B9BA}" type="presOf" srcId="{0B6A8D4B-AC91-7F48-B228-DF2FAF98E926}" destId="{DDAB8CB3-FD06-6542-9730-73A9E354B97C}" srcOrd="0" destOrd="0" presId="urn:microsoft.com/office/officeart/2005/8/layout/radial4"/>
    <dgm:cxn modelId="{D0A8EB71-E1DE-C141-9BA8-E2CDB19EA650}" srcId="{FC3224F3-2A01-9540-B75C-5D27B1349894}" destId="{B03DEC60-0167-6248-9832-A5D770E4AFE4}" srcOrd="4" destOrd="0" parTransId="{7BDAE892-9247-FC45-BF90-16DE1A712C32}" sibTransId="{E88E5BB7-0EF6-5848-8E4C-4230285F4523}"/>
    <dgm:cxn modelId="{AD4FAF7A-47F0-E449-8A3F-3C7E35E990A2}" type="presOf" srcId="{B03DEC60-0167-6248-9832-A5D770E4AFE4}" destId="{FB2960B1-4F78-A040-9197-B39C86205144}" srcOrd="0" destOrd="0" presId="urn:microsoft.com/office/officeart/2005/8/layout/radial4"/>
    <dgm:cxn modelId="{35D69F9C-C679-E84C-9884-603C8A1B909C}" srcId="{92B237BE-575A-CC41-9959-EAB4AAC30171}" destId="{FC3224F3-2A01-9540-B75C-5D27B1349894}" srcOrd="0" destOrd="0" parTransId="{2CB1D3EF-E017-EC45-B04F-5592B6B1B374}" sibTransId="{669BBA58-158B-9949-AB5D-3200848887F2}"/>
    <dgm:cxn modelId="{9920469F-D515-F04C-BD03-BFD527AC38EC}" type="presOf" srcId="{D7E64281-5109-1440-8394-4D43A325B15D}" destId="{5343BA6A-D0AE-D046-8EC0-39290531660D}" srcOrd="0" destOrd="0" presId="urn:microsoft.com/office/officeart/2005/8/layout/radial4"/>
    <dgm:cxn modelId="{598E889F-FDE9-BD42-957D-B508AC6DE611}" type="presOf" srcId="{D2B5646C-BE14-1B4A-9DBD-3A09D39A4090}" destId="{1C53383B-7D95-104B-8247-B75033FE8E3E}" srcOrd="0" destOrd="0" presId="urn:microsoft.com/office/officeart/2005/8/layout/radial4"/>
    <dgm:cxn modelId="{F61B43A6-16F6-0E4F-8460-E1D1C00CCFF5}" srcId="{FC3224F3-2A01-9540-B75C-5D27B1349894}" destId="{E93503A7-BD54-CB47-A91B-849D9C244DFD}" srcOrd="6" destOrd="0" parTransId="{0B6A8D4B-AC91-7F48-B228-DF2FAF98E926}" sibTransId="{16832EEC-CFFD-284F-821A-6A42AEB84843}"/>
    <dgm:cxn modelId="{62FFE6A8-D2F7-A847-8A64-B2B150F74AF1}" type="presOf" srcId="{6D7E00A4-10E7-DA4C-BA70-9B8D69F1DD66}" destId="{185C0FBB-AAD4-E94C-8E31-E6E4D4D65408}" srcOrd="0" destOrd="0" presId="urn:microsoft.com/office/officeart/2005/8/layout/radial4"/>
    <dgm:cxn modelId="{DFA702B7-D356-CE4C-AA61-1F42D61BC390}" type="presOf" srcId="{B7008800-0113-3442-BF47-E48FC75A0AD3}" destId="{C6DEA692-50EB-404A-8EA0-F9E095A0A85A}" srcOrd="0" destOrd="0" presId="urn:microsoft.com/office/officeart/2005/8/layout/radial4"/>
    <dgm:cxn modelId="{9F4D69D6-0A54-3C4B-942C-FD0757C7B963}" srcId="{FC3224F3-2A01-9540-B75C-5D27B1349894}" destId="{1B1FD39D-FF42-F349-914B-3E15C839DF01}" srcOrd="0" destOrd="0" parTransId="{1587AD1A-2FEA-6240-A0BB-B251E5E6346D}" sibTransId="{8A6A9C3D-4B30-AC45-9062-BC2B414980A7}"/>
    <dgm:cxn modelId="{0D9279E4-A97B-C34D-ADE0-CA3C6DDB5AF5}" srcId="{FC3224F3-2A01-9540-B75C-5D27B1349894}" destId="{D7E64281-5109-1440-8394-4D43A325B15D}" srcOrd="5" destOrd="0" parTransId="{EFD59CF8-FB1B-2C47-8C85-4DE37567F1C5}" sibTransId="{2D012649-C109-6143-8225-2C1967F3612F}"/>
    <dgm:cxn modelId="{512352F1-393B-2845-860B-7A662F8162FB}" type="presOf" srcId="{92B237BE-575A-CC41-9959-EAB4AAC30171}" destId="{798A0E67-AA1D-4245-A70F-9950FE0D3FA6}" srcOrd="0" destOrd="0" presId="urn:microsoft.com/office/officeart/2005/8/layout/radial4"/>
    <dgm:cxn modelId="{76F121FD-8914-824B-A86C-22F8E0EAB653}" type="presOf" srcId="{FC3224F3-2A01-9540-B75C-5D27B1349894}" destId="{842B8D7E-E9C8-954B-8501-75DB3E4C2416}" srcOrd="0" destOrd="0" presId="urn:microsoft.com/office/officeart/2005/8/layout/radial4"/>
    <dgm:cxn modelId="{7EA75DEA-EDA6-8E48-BE96-E0D00499C138}" type="presParOf" srcId="{798A0E67-AA1D-4245-A70F-9950FE0D3FA6}" destId="{842B8D7E-E9C8-954B-8501-75DB3E4C2416}" srcOrd="0" destOrd="0" presId="urn:microsoft.com/office/officeart/2005/8/layout/radial4"/>
    <dgm:cxn modelId="{DEB991D8-689F-0042-A4A7-28B5D0C13810}" type="presParOf" srcId="{798A0E67-AA1D-4245-A70F-9950FE0D3FA6}" destId="{7CA7B779-4FA0-1E4B-B321-0849CE21A5A7}" srcOrd="1" destOrd="0" presId="urn:microsoft.com/office/officeart/2005/8/layout/radial4"/>
    <dgm:cxn modelId="{E4265B4B-44A4-5A47-9F60-3C295221FDAA}" type="presParOf" srcId="{798A0E67-AA1D-4245-A70F-9950FE0D3FA6}" destId="{0019841C-8BAD-E941-82A5-0E08B70D7951}" srcOrd="2" destOrd="0" presId="urn:microsoft.com/office/officeart/2005/8/layout/radial4"/>
    <dgm:cxn modelId="{F8A0E706-450F-C345-ACD2-AAEDAEE7BED4}" type="presParOf" srcId="{798A0E67-AA1D-4245-A70F-9950FE0D3FA6}" destId="{185C0FBB-AAD4-E94C-8E31-E6E4D4D65408}" srcOrd="3" destOrd="0" presId="urn:microsoft.com/office/officeart/2005/8/layout/radial4"/>
    <dgm:cxn modelId="{DC372573-20EB-0F48-BF3F-B410E926EB60}" type="presParOf" srcId="{798A0E67-AA1D-4245-A70F-9950FE0D3FA6}" destId="{29D7EA7C-9D25-B34C-8694-E30D886C0D21}" srcOrd="4" destOrd="0" presId="urn:microsoft.com/office/officeart/2005/8/layout/radial4"/>
    <dgm:cxn modelId="{1B300092-BEAD-B04A-8578-534CF7C38AFD}" type="presParOf" srcId="{798A0E67-AA1D-4245-A70F-9950FE0D3FA6}" destId="{A058D04A-6F78-5A48-9439-C97F3A3AF580}" srcOrd="5" destOrd="0" presId="urn:microsoft.com/office/officeart/2005/8/layout/radial4"/>
    <dgm:cxn modelId="{D63BC430-08BA-3A4C-9443-9FE9AC813773}" type="presParOf" srcId="{798A0E67-AA1D-4245-A70F-9950FE0D3FA6}" destId="{C6DEA692-50EB-404A-8EA0-F9E095A0A85A}" srcOrd="6" destOrd="0" presId="urn:microsoft.com/office/officeart/2005/8/layout/radial4"/>
    <dgm:cxn modelId="{FD1DA189-7836-1C42-A06D-24B8A9CAC827}" type="presParOf" srcId="{798A0E67-AA1D-4245-A70F-9950FE0D3FA6}" destId="{1C53383B-7D95-104B-8247-B75033FE8E3E}" srcOrd="7" destOrd="0" presId="urn:microsoft.com/office/officeart/2005/8/layout/radial4"/>
    <dgm:cxn modelId="{9C1B3EF3-89B6-5F46-9B17-A14B53E47C61}" type="presParOf" srcId="{798A0E67-AA1D-4245-A70F-9950FE0D3FA6}" destId="{A94AB78C-6507-D545-9918-5F71120D4FBE}" srcOrd="8" destOrd="0" presId="urn:microsoft.com/office/officeart/2005/8/layout/radial4"/>
    <dgm:cxn modelId="{E8FBC530-61E8-9A4E-9659-19A20739A33A}" type="presParOf" srcId="{798A0E67-AA1D-4245-A70F-9950FE0D3FA6}" destId="{8DC3080F-6CE5-514E-9631-C5A73A515997}" srcOrd="9" destOrd="0" presId="urn:microsoft.com/office/officeart/2005/8/layout/radial4"/>
    <dgm:cxn modelId="{418432EB-15BD-E442-BC31-A34DB20D81BE}" type="presParOf" srcId="{798A0E67-AA1D-4245-A70F-9950FE0D3FA6}" destId="{FB2960B1-4F78-A040-9197-B39C86205144}" srcOrd="10" destOrd="0" presId="urn:microsoft.com/office/officeart/2005/8/layout/radial4"/>
    <dgm:cxn modelId="{6A1148D2-0F14-7543-B074-93F054768E46}" type="presParOf" srcId="{798A0E67-AA1D-4245-A70F-9950FE0D3FA6}" destId="{683F0C76-85FE-084D-AC18-7404CB0EE67F}" srcOrd="11" destOrd="0" presId="urn:microsoft.com/office/officeart/2005/8/layout/radial4"/>
    <dgm:cxn modelId="{7542C833-5654-EB49-9459-8DF0B21EBB29}" type="presParOf" srcId="{798A0E67-AA1D-4245-A70F-9950FE0D3FA6}" destId="{5343BA6A-D0AE-D046-8EC0-39290531660D}" srcOrd="12" destOrd="0" presId="urn:microsoft.com/office/officeart/2005/8/layout/radial4"/>
    <dgm:cxn modelId="{2F659259-7505-6F4C-99D8-DB61EFCA0157}" type="presParOf" srcId="{798A0E67-AA1D-4245-A70F-9950FE0D3FA6}" destId="{DDAB8CB3-FD06-6542-9730-73A9E354B97C}" srcOrd="13" destOrd="0" presId="urn:microsoft.com/office/officeart/2005/8/layout/radial4"/>
    <dgm:cxn modelId="{2FA9ABB6-1F6E-A243-8237-E7994D510CDA}" type="presParOf" srcId="{798A0E67-AA1D-4245-A70F-9950FE0D3FA6}" destId="{C5ACC71A-A640-E14F-A9A7-C394EEF061E0}"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6D29B1-E151-0A48-94BD-E78D50A13741}" type="doc">
      <dgm:prSet loTypeId="urn:microsoft.com/office/officeart/2005/8/layout/process5" loCatId="" qsTypeId="urn:microsoft.com/office/officeart/2005/8/quickstyle/simple1" qsCatId="simple" csTypeId="urn:microsoft.com/office/officeart/2005/8/colors/accent1_4" csCatId="accent1" phldr="1"/>
      <dgm:spPr/>
      <dgm:t>
        <a:bodyPr/>
        <a:lstStyle/>
        <a:p>
          <a:endParaRPr lang="en-GB"/>
        </a:p>
      </dgm:t>
    </dgm:pt>
    <dgm:pt modelId="{AC3B99B9-6CB3-CF4C-BD4D-C30BF2E26913}">
      <dgm:prSet phldrT="[Text]"/>
      <dgm:spPr/>
      <dgm:t>
        <a:bodyPr/>
        <a:lstStyle/>
        <a:p>
          <a:r>
            <a:rPr lang="en-GB" dirty="0"/>
            <a:t>Assessment</a:t>
          </a:r>
        </a:p>
      </dgm:t>
    </dgm:pt>
    <dgm:pt modelId="{22F9D18B-50A8-0A40-8DC2-8ECF7EC1F800}" type="parTrans" cxnId="{0FF11C2B-8F8C-844A-8BE2-5508AAF43374}">
      <dgm:prSet/>
      <dgm:spPr/>
      <dgm:t>
        <a:bodyPr/>
        <a:lstStyle/>
        <a:p>
          <a:endParaRPr lang="en-GB"/>
        </a:p>
      </dgm:t>
    </dgm:pt>
    <dgm:pt modelId="{091BCDF0-1373-DA4A-85C1-70DAA9B385D4}" type="sibTrans" cxnId="{0FF11C2B-8F8C-844A-8BE2-5508AAF43374}">
      <dgm:prSet/>
      <dgm:spPr/>
      <dgm:t>
        <a:bodyPr/>
        <a:lstStyle/>
        <a:p>
          <a:endParaRPr lang="en-GB"/>
        </a:p>
      </dgm:t>
    </dgm:pt>
    <dgm:pt modelId="{7EB23975-D497-FF44-9B58-D8AEF2B71C69}">
      <dgm:prSet phldrT="[Text]"/>
      <dgm:spPr/>
      <dgm:t>
        <a:bodyPr/>
        <a:lstStyle/>
        <a:p>
          <a:r>
            <a:rPr lang="en-GB" dirty="0"/>
            <a:t>Setting goals</a:t>
          </a:r>
        </a:p>
      </dgm:t>
    </dgm:pt>
    <dgm:pt modelId="{A62AC839-2600-9447-A23F-633CF284A326}" type="parTrans" cxnId="{A6273D99-7E7F-1B4B-9E0E-F25B632750F6}">
      <dgm:prSet/>
      <dgm:spPr/>
      <dgm:t>
        <a:bodyPr/>
        <a:lstStyle/>
        <a:p>
          <a:endParaRPr lang="en-GB"/>
        </a:p>
      </dgm:t>
    </dgm:pt>
    <dgm:pt modelId="{B699DFDA-B8F3-944C-85F6-0BF494C55D6B}" type="sibTrans" cxnId="{A6273D99-7E7F-1B4B-9E0E-F25B632750F6}">
      <dgm:prSet/>
      <dgm:spPr/>
      <dgm:t>
        <a:bodyPr/>
        <a:lstStyle/>
        <a:p>
          <a:endParaRPr lang="en-GB"/>
        </a:p>
      </dgm:t>
    </dgm:pt>
    <dgm:pt modelId="{7BA3BC1A-07BF-0843-A69C-32EF94F43DD4}">
      <dgm:prSet phldrT="[Text]"/>
      <dgm:spPr/>
      <dgm:t>
        <a:bodyPr/>
        <a:lstStyle/>
        <a:p>
          <a:r>
            <a:rPr lang="en-GB" dirty="0"/>
            <a:t>Develop a care plan</a:t>
          </a:r>
        </a:p>
      </dgm:t>
    </dgm:pt>
    <dgm:pt modelId="{4C7A74BA-8315-4E4F-B41D-C4739888E6D5}" type="parTrans" cxnId="{90CB4884-0218-3043-9C3A-02033ADAAFE8}">
      <dgm:prSet/>
      <dgm:spPr/>
      <dgm:t>
        <a:bodyPr/>
        <a:lstStyle/>
        <a:p>
          <a:endParaRPr lang="en-GB"/>
        </a:p>
      </dgm:t>
    </dgm:pt>
    <dgm:pt modelId="{5FCF8D8F-5AE4-454E-9715-6E280B8F0DBA}" type="sibTrans" cxnId="{90CB4884-0218-3043-9C3A-02033ADAAFE8}">
      <dgm:prSet/>
      <dgm:spPr/>
      <dgm:t>
        <a:bodyPr/>
        <a:lstStyle/>
        <a:p>
          <a:endParaRPr lang="en-GB"/>
        </a:p>
      </dgm:t>
    </dgm:pt>
    <dgm:pt modelId="{E1FCA6B8-E8B2-AC4E-80EA-6BF3F4F03806}">
      <dgm:prSet phldrT="[Text]"/>
      <dgm:spPr/>
      <dgm:t>
        <a:bodyPr/>
        <a:lstStyle/>
        <a:p>
          <a:r>
            <a:rPr lang="en-GB" dirty="0"/>
            <a:t>Implement interventions</a:t>
          </a:r>
        </a:p>
      </dgm:t>
    </dgm:pt>
    <dgm:pt modelId="{F34D4ACC-C091-024E-B4D7-F3C7807DB0A9}" type="parTrans" cxnId="{163F677C-1883-C042-A9F6-5A01CB3B888D}">
      <dgm:prSet/>
      <dgm:spPr/>
      <dgm:t>
        <a:bodyPr/>
        <a:lstStyle/>
        <a:p>
          <a:endParaRPr lang="en-GB"/>
        </a:p>
      </dgm:t>
    </dgm:pt>
    <dgm:pt modelId="{78A1EEE9-1993-5A42-B157-14DBFBF82BE5}" type="sibTrans" cxnId="{163F677C-1883-C042-A9F6-5A01CB3B888D}">
      <dgm:prSet/>
      <dgm:spPr/>
      <dgm:t>
        <a:bodyPr/>
        <a:lstStyle/>
        <a:p>
          <a:endParaRPr lang="en-GB"/>
        </a:p>
      </dgm:t>
    </dgm:pt>
    <dgm:pt modelId="{6C9B0B96-4767-3C46-86C2-109FC97DA0B2}">
      <dgm:prSet phldrT="[Text]"/>
      <dgm:spPr/>
      <dgm:t>
        <a:bodyPr/>
        <a:lstStyle/>
        <a:p>
          <a:r>
            <a:rPr lang="en-GB" dirty="0"/>
            <a:t>Regular evaluation, monitoring and adaptation</a:t>
          </a:r>
        </a:p>
      </dgm:t>
    </dgm:pt>
    <dgm:pt modelId="{8531E4DD-6A7D-F043-9A37-331F0A87168F}" type="parTrans" cxnId="{40EE8908-EB7E-F04A-A34F-E0D034C491C7}">
      <dgm:prSet/>
      <dgm:spPr/>
      <dgm:t>
        <a:bodyPr/>
        <a:lstStyle/>
        <a:p>
          <a:endParaRPr lang="en-GB"/>
        </a:p>
      </dgm:t>
    </dgm:pt>
    <dgm:pt modelId="{CB1DF6E9-5D7A-9241-9DDC-69D15AF5394E}" type="sibTrans" cxnId="{40EE8908-EB7E-F04A-A34F-E0D034C491C7}">
      <dgm:prSet/>
      <dgm:spPr/>
      <dgm:t>
        <a:bodyPr/>
        <a:lstStyle/>
        <a:p>
          <a:endParaRPr lang="en-GB"/>
        </a:p>
      </dgm:t>
    </dgm:pt>
    <dgm:pt modelId="{4DF5885D-8B46-5E45-8AE7-72BFDF7367B3}" type="pres">
      <dgm:prSet presAssocID="{826D29B1-E151-0A48-94BD-E78D50A13741}" presName="diagram" presStyleCnt="0">
        <dgm:presLayoutVars>
          <dgm:dir/>
          <dgm:resizeHandles val="exact"/>
        </dgm:presLayoutVars>
      </dgm:prSet>
      <dgm:spPr/>
    </dgm:pt>
    <dgm:pt modelId="{915DE7F3-ACE5-874D-B190-3E30125FF4A5}" type="pres">
      <dgm:prSet presAssocID="{AC3B99B9-6CB3-CF4C-BD4D-C30BF2E26913}" presName="node" presStyleLbl="node1" presStyleIdx="0" presStyleCnt="5">
        <dgm:presLayoutVars>
          <dgm:bulletEnabled val="1"/>
        </dgm:presLayoutVars>
      </dgm:prSet>
      <dgm:spPr/>
    </dgm:pt>
    <dgm:pt modelId="{5C333DA3-063F-134B-8E29-58DED6A91A5C}" type="pres">
      <dgm:prSet presAssocID="{091BCDF0-1373-DA4A-85C1-70DAA9B385D4}" presName="sibTrans" presStyleLbl="sibTrans2D1" presStyleIdx="0" presStyleCnt="4"/>
      <dgm:spPr/>
    </dgm:pt>
    <dgm:pt modelId="{1FB412A7-052B-E143-93FC-396AD071CE5D}" type="pres">
      <dgm:prSet presAssocID="{091BCDF0-1373-DA4A-85C1-70DAA9B385D4}" presName="connectorText" presStyleLbl="sibTrans2D1" presStyleIdx="0" presStyleCnt="4"/>
      <dgm:spPr/>
    </dgm:pt>
    <dgm:pt modelId="{10178C79-8A67-0D41-AB77-BF19E9FF8A2F}" type="pres">
      <dgm:prSet presAssocID="{7EB23975-D497-FF44-9B58-D8AEF2B71C69}" presName="node" presStyleLbl="node1" presStyleIdx="1" presStyleCnt="5">
        <dgm:presLayoutVars>
          <dgm:bulletEnabled val="1"/>
        </dgm:presLayoutVars>
      </dgm:prSet>
      <dgm:spPr/>
    </dgm:pt>
    <dgm:pt modelId="{DC759178-7BB2-C84A-BF83-60D889819B61}" type="pres">
      <dgm:prSet presAssocID="{B699DFDA-B8F3-944C-85F6-0BF494C55D6B}" presName="sibTrans" presStyleLbl="sibTrans2D1" presStyleIdx="1" presStyleCnt="4"/>
      <dgm:spPr/>
    </dgm:pt>
    <dgm:pt modelId="{7BEFD46E-69E3-5D40-B8ED-2EEE008B3A15}" type="pres">
      <dgm:prSet presAssocID="{B699DFDA-B8F3-944C-85F6-0BF494C55D6B}" presName="connectorText" presStyleLbl="sibTrans2D1" presStyleIdx="1" presStyleCnt="4"/>
      <dgm:spPr/>
    </dgm:pt>
    <dgm:pt modelId="{7F603397-A0B0-954D-99BF-B80F23AD2906}" type="pres">
      <dgm:prSet presAssocID="{7BA3BC1A-07BF-0843-A69C-32EF94F43DD4}" presName="node" presStyleLbl="node1" presStyleIdx="2" presStyleCnt="5">
        <dgm:presLayoutVars>
          <dgm:bulletEnabled val="1"/>
        </dgm:presLayoutVars>
      </dgm:prSet>
      <dgm:spPr/>
    </dgm:pt>
    <dgm:pt modelId="{8F1C3648-CB4C-B848-BA4B-EBC3C0CA7958}" type="pres">
      <dgm:prSet presAssocID="{5FCF8D8F-5AE4-454E-9715-6E280B8F0DBA}" presName="sibTrans" presStyleLbl="sibTrans2D1" presStyleIdx="2" presStyleCnt="4"/>
      <dgm:spPr/>
    </dgm:pt>
    <dgm:pt modelId="{16E57ECD-0D98-CC4E-B12C-F2D117E8E6D5}" type="pres">
      <dgm:prSet presAssocID="{5FCF8D8F-5AE4-454E-9715-6E280B8F0DBA}" presName="connectorText" presStyleLbl="sibTrans2D1" presStyleIdx="2" presStyleCnt="4"/>
      <dgm:spPr/>
    </dgm:pt>
    <dgm:pt modelId="{7FE78EDB-55F7-564F-8849-4CEF74DFC46B}" type="pres">
      <dgm:prSet presAssocID="{E1FCA6B8-E8B2-AC4E-80EA-6BF3F4F03806}" presName="node" presStyleLbl="node1" presStyleIdx="3" presStyleCnt="5">
        <dgm:presLayoutVars>
          <dgm:bulletEnabled val="1"/>
        </dgm:presLayoutVars>
      </dgm:prSet>
      <dgm:spPr/>
    </dgm:pt>
    <dgm:pt modelId="{87703652-466C-8749-BB39-FBFA55C95881}" type="pres">
      <dgm:prSet presAssocID="{78A1EEE9-1993-5A42-B157-14DBFBF82BE5}" presName="sibTrans" presStyleLbl="sibTrans2D1" presStyleIdx="3" presStyleCnt="4"/>
      <dgm:spPr/>
    </dgm:pt>
    <dgm:pt modelId="{160F7C6E-EEE5-E54E-BAA4-6D888CA5F968}" type="pres">
      <dgm:prSet presAssocID="{78A1EEE9-1993-5A42-B157-14DBFBF82BE5}" presName="connectorText" presStyleLbl="sibTrans2D1" presStyleIdx="3" presStyleCnt="4"/>
      <dgm:spPr/>
    </dgm:pt>
    <dgm:pt modelId="{E3347524-CEF2-3849-B991-F205E6598A50}" type="pres">
      <dgm:prSet presAssocID="{6C9B0B96-4767-3C46-86C2-109FC97DA0B2}" presName="node" presStyleLbl="node1" presStyleIdx="4" presStyleCnt="5">
        <dgm:presLayoutVars>
          <dgm:bulletEnabled val="1"/>
        </dgm:presLayoutVars>
      </dgm:prSet>
      <dgm:spPr/>
    </dgm:pt>
  </dgm:ptLst>
  <dgm:cxnLst>
    <dgm:cxn modelId="{40EE8908-EB7E-F04A-A34F-E0D034C491C7}" srcId="{826D29B1-E151-0A48-94BD-E78D50A13741}" destId="{6C9B0B96-4767-3C46-86C2-109FC97DA0B2}" srcOrd="4" destOrd="0" parTransId="{8531E4DD-6A7D-F043-9A37-331F0A87168F}" sibTransId="{CB1DF6E9-5D7A-9241-9DDC-69D15AF5394E}"/>
    <dgm:cxn modelId="{0FF11C2B-8F8C-844A-8BE2-5508AAF43374}" srcId="{826D29B1-E151-0A48-94BD-E78D50A13741}" destId="{AC3B99B9-6CB3-CF4C-BD4D-C30BF2E26913}" srcOrd="0" destOrd="0" parTransId="{22F9D18B-50A8-0A40-8DC2-8ECF7EC1F800}" sibTransId="{091BCDF0-1373-DA4A-85C1-70DAA9B385D4}"/>
    <dgm:cxn modelId="{73DEDC3F-8DA5-C041-AF70-10706FB6BE4D}" type="presOf" srcId="{B699DFDA-B8F3-944C-85F6-0BF494C55D6B}" destId="{7BEFD46E-69E3-5D40-B8ED-2EEE008B3A15}" srcOrd="1" destOrd="0" presId="urn:microsoft.com/office/officeart/2005/8/layout/process5"/>
    <dgm:cxn modelId="{EC378B4E-0F21-864C-A2EE-8D86279E4F32}" type="presOf" srcId="{7BA3BC1A-07BF-0843-A69C-32EF94F43DD4}" destId="{7F603397-A0B0-954D-99BF-B80F23AD2906}" srcOrd="0" destOrd="0" presId="urn:microsoft.com/office/officeart/2005/8/layout/process5"/>
    <dgm:cxn modelId="{701EA05A-7C74-D84A-8F93-B087A3CD9DA7}" type="presOf" srcId="{5FCF8D8F-5AE4-454E-9715-6E280B8F0DBA}" destId="{16E57ECD-0D98-CC4E-B12C-F2D117E8E6D5}" srcOrd="1" destOrd="0" presId="urn:microsoft.com/office/officeart/2005/8/layout/process5"/>
    <dgm:cxn modelId="{163F677C-1883-C042-A9F6-5A01CB3B888D}" srcId="{826D29B1-E151-0A48-94BD-E78D50A13741}" destId="{E1FCA6B8-E8B2-AC4E-80EA-6BF3F4F03806}" srcOrd="3" destOrd="0" parTransId="{F34D4ACC-C091-024E-B4D7-F3C7807DB0A9}" sibTransId="{78A1EEE9-1993-5A42-B157-14DBFBF82BE5}"/>
    <dgm:cxn modelId="{3997AA7F-BB46-524B-9A77-BF57DC0757E8}" type="presOf" srcId="{6C9B0B96-4767-3C46-86C2-109FC97DA0B2}" destId="{E3347524-CEF2-3849-B991-F205E6598A50}" srcOrd="0" destOrd="0" presId="urn:microsoft.com/office/officeart/2005/8/layout/process5"/>
    <dgm:cxn modelId="{90CB4884-0218-3043-9C3A-02033ADAAFE8}" srcId="{826D29B1-E151-0A48-94BD-E78D50A13741}" destId="{7BA3BC1A-07BF-0843-A69C-32EF94F43DD4}" srcOrd="2" destOrd="0" parTransId="{4C7A74BA-8315-4E4F-B41D-C4739888E6D5}" sibTransId="{5FCF8D8F-5AE4-454E-9715-6E280B8F0DBA}"/>
    <dgm:cxn modelId="{7007378B-2FAD-5349-8621-F94BAD634137}" type="presOf" srcId="{78A1EEE9-1993-5A42-B157-14DBFBF82BE5}" destId="{87703652-466C-8749-BB39-FBFA55C95881}" srcOrd="0" destOrd="0" presId="urn:microsoft.com/office/officeart/2005/8/layout/process5"/>
    <dgm:cxn modelId="{ABE56995-59FE-2645-A4F4-D8CD1FE4B093}" type="presOf" srcId="{7EB23975-D497-FF44-9B58-D8AEF2B71C69}" destId="{10178C79-8A67-0D41-AB77-BF19E9FF8A2F}" srcOrd="0" destOrd="0" presId="urn:microsoft.com/office/officeart/2005/8/layout/process5"/>
    <dgm:cxn modelId="{A6273D99-7E7F-1B4B-9E0E-F25B632750F6}" srcId="{826D29B1-E151-0A48-94BD-E78D50A13741}" destId="{7EB23975-D497-FF44-9B58-D8AEF2B71C69}" srcOrd="1" destOrd="0" parTransId="{A62AC839-2600-9447-A23F-633CF284A326}" sibTransId="{B699DFDA-B8F3-944C-85F6-0BF494C55D6B}"/>
    <dgm:cxn modelId="{B8F7CB9C-C1DE-6144-9A2F-6FE739691580}" type="presOf" srcId="{AC3B99B9-6CB3-CF4C-BD4D-C30BF2E26913}" destId="{915DE7F3-ACE5-874D-B190-3E30125FF4A5}" srcOrd="0" destOrd="0" presId="urn:microsoft.com/office/officeart/2005/8/layout/process5"/>
    <dgm:cxn modelId="{E67538AF-C254-CA48-BF1F-352F5845E3B8}" type="presOf" srcId="{E1FCA6B8-E8B2-AC4E-80EA-6BF3F4F03806}" destId="{7FE78EDB-55F7-564F-8849-4CEF74DFC46B}" srcOrd="0" destOrd="0" presId="urn:microsoft.com/office/officeart/2005/8/layout/process5"/>
    <dgm:cxn modelId="{D357B8B3-2893-5846-9B4E-50D3BC326338}" type="presOf" srcId="{B699DFDA-B8F3-944C-85F6-0BF494C55D6B}" destId="{DC759178-7BB2-C84A-BF83-60D889819B61}" srcOrd="0" destOrd="0" presId="urn:microsoft.com/office/officeart/2005/8/layout/process5"/>
    <dgm:cxn modelId="{739545C0-6C0F-914D-A1C6-00BB0E1E9C52}" type="presOf" srcId="{78A1EEE9-1993-5A42-B157-14DBFBF82BE5}" destId="{160F7C6E-EEE5-E54E-BAA4-6D888CA5F968}" srcOrd="1" destOrd="0" presId="urn:microsoft.com/office/officeart/2005/8/layout/process5"/>
    <dgm:cxn modelId="{5DFFC6DC-C04B-2740-A001-6936BDC84362}" type="presOf" srcId="{091BCDF0-1373-DA4A-85C1-70DAA9B385D4}" destId="{5C333DA3-063F-134B-8E29-58DED6A91A5C}" srcOrd="0" destOrd="0" presId="urn:microsoft.com/office/officeart/2005/8/layout/process5"/>
    <dgm:cxn modelId="{6F083BDD-710D-7D46-9612-E8B10CAF7B0A}" type="presOf" srcId="{091BCDF0-1373-DA4A-85C1-70DAA9B385D4}" destId="{1FB412A7-052B-E143-93FC-396AD071CE5D}" srcOrd="1" destOrd="0" presId="urn:microsoft.com/office/officeart/2005/8/layout/process5"/>
    <dgm:cxn modelId="{F6BC5EEF-985C-FA45-AF6A-5AE9B5A5539C}" type="presOf" srcId="{826D29B1-E151-0A48-94BD-E78D50A13741}" destId="{4DF5885D-8B46-5E45-8AE7-72BFDF7367B3}" srcOrd="0" destOrd="0" presId="urn:microsoft.com/office/officeart/2005/8/layout/process5"/>
    <dgm:cxn modelId="{FFF13BFC-9498-D041-9E7D-B34A1311D429}" type="presOf" srcId="{5FCF8D8F-5AE4-454E-9715-6E280B8F0DBA}" destId="{8F1C3648-CB4C-B848-BA4B-EBC3C0CA7958}" srcOrd="0" destOrd="0" presId="urn:microsoft.com/office/officeart/2005/8/layout/process5"/>
    <dgm:cxn modelId="{387DD0E4-A6C2-3D4A-BA5B-EE5AC0CCBD81}" type="presParOf" srcId="{4DF5885D-8B46-5E45-8AE7-72BFDF7367B3}" destId="{915DE7F3-ACE5-874D-B190-3E30125FF4A5}" srcOrd="0" destOrd="0" presId="urn:microsoft.com/office/officeart/2005/8/layout/process5"/>
    <dgm:cxn modelId="{10CDCCA9-3EA6-4447-A20E-540C6136FF05}" type="presParOf" srcId="{4DF5885D-8B46-5E45-8AE7-72BFDF7367B3}" destId="{5C333DA3-063F-134B-8E29-58DED6A91A5C}" srcOrd="1" destOrd="0" presId="urn:microsoft.com/office/officeart/2005/8/layout/process5"/>
    <dgm:cxn modelId="{A09574BF-CEEE-A946-BC5E-629EAACDDFB9}" type="presParOf" srcId="{5C333DA3-063F-134B-8E29-58DED6A91A5C}" destId="{1FB412A7-052B-E143-93FC-396AD071CE5D}" srcOrd="0" destOrd="0" presId="urn:microsoft.com/office/officeart/2005/8/layout/process5"/>
    <dgm:cxn modelId="{3300646F-4B97-0C42-9F1A-F6EECA4B84D3}" type="presParOf" srcId="{4DF5885D-8B46-5E45-8AE7-72BFDF7367B3}" destId="{10178C79-8A67-0D41-AB77-BF19E9FF8A2F}" srcOrd="2" destOrd="0" presId="urn:microsoft.com/office/officeart/2005/8/layout/process5"/>
    <dgm:cxn modelId="{E5439638-43C6-E54D-9921-37872571EE7A}" type="presParOf" srcId="{4DF5885D-8B46-5E45-8AE7-72BFDF7367B3}" destId="{DC759178-7BB2-C84A-BF83-60D889819B61}" srcOrd="3" destOrd="0" presId="urn:microsoft.com/office/officeart/2005/8/layout/process5"/>
    <dgm:cxn modelId="{288CEC8C-4638-0645-8E35-5E684843CAFE}" type="presParOf" srcId="{DC759178-7BB2-C84A-BF83-60D889819B61}" destId="{7BEFD46E-69E3-5D40-B8ED-2EEE008B3A15}" srcOrd="0" destOrd="0" presId="urn:microsoft.com/office/officeart/2005/8/layout/process5"/>
    <dgm:cxn modelId="{C162F261-8E76-E74A-8E75-11D517EBBC8A}" type="presParOf" srcId="{4DF5885D-8B46-5E45-8AE7-72BFDF7367B3}" destId="{7F603397-A0B0-954D-99BF-B80F23AD2906}" srcOrd="4" destOrd="0" presId="urn:microsoft.com/office/officeart/2005/8/layout/process5"/>
    <dgm:cxn modelId="{32522147-1D19-054E-89C0-5F00A6256754}" type="presParOf" srcId="{4DF5885D-8B46-5E45-8AE7-72BFDF7367B3}" destId="{8F1C3648-CB4C-B848-BA4B-EBC3C0CA7958}" srcOrd="5" destOrd="0" presId="urn:microsoft.com/office/officeart/2005/8/layout/process5"/>
    <dgm:cxn modelId="{D800E8CA-592A-3A4F-AADF-13378EF23DFD}" type="presParOf" srcId="{8F1C3648-CB4C-B848-BA4B-EBC3C0CA7958}" destId="{16E57ECD-0D98-CC4E-B12C-F2D117E8E6D5}" srcOrd="0" destOrd="0" presId="urn:microsoft.com/office/officeart/2005/8/layout/process5"/>
    <dgm:cxn modelId="{E9B0BE40-A2E1-6044-8B26-BC895C3F936C}" type="presParOf" srcId="{4DF5885D-8B46-5E45-8AE7-72BFDF7367B3}" destId="{7FE78EDB-55F7-564F-8849-4CEF74DFC46B}" srcOrd="6" destOrd="0" presId="urn:microsoft.com/office/officeart/2005/8/layout/process5"/>
    <dgm:cxn modelId="{86223A2D-12F1-C440-9E9B-0D14525AC4C2}" type="presParOf" srcId="{4DF5885D-8B46-5E45-8AE7-72BFDF7367B3}" destId="{87703652-466C-8749-BB39-FBFA55C95881}" srcOrd="7" destOrd="0" presId="urn:microsoft.com/office/officeart/2005/8/layout/process5"/>
    <dgm:cxn modelId="{00A39E72-9107-3D43-AB4F-3EF1E4575B14}" type="presParOf" srcId="{87703652-466C-8749-BB39-FBFA55C95881}" destId="{160F7C6E-EEE5-E54E-BAA4-6D888CA5F968}" srcOrd="0" destOrd="0" presId="urn:microsoft.com/office/officeart/2005/8/layout/process5"/>
    <dgm:cxn modelId="{75654966-CEE3-C748-8F74-244F858EC4F5}" type="presParOf" srcId="{4DF5885D-8B46-5E45-8AE7-72BFDF7367B3}" destId="{E3347524-CEF2-3849-B991-F205E6598A50}"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B3936-F264-8F41-8268-5E0DB9A7EB40}">
      <dsp:nvSpPr>
        <dsp:cNvPr id="0" name=""/>
        <dsp:cNvSpPr/>
      </dsp:nvSpPr>
      <dsp:spPr>
        <a:xfrm rot="16200000">
          <a:off x="-1637949"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rPr>
            <a:t>Adjustment to diagnosis</a:t>
          </a:r>
        </a:p>
      </dsp:txBody>
      <dsp:txXfrm>
        <a:off x="-1637949" y="2380730"/>
        <a:ext cx="3655119" cy="235658"/>
      </dsp:txXfrm>
    </dsp:sp>
    <dsp:sp modelId="{25FA72C0-4BE5-1C49-852E-704F3A5DE0A3}">
      <dsp:nvSpPr>
        <dsp:cNvPr id="0" name=""/>
        <dsp:cNvSpPr/>
      </dsp:nvSpPr>
      <dsp:spPr>
        <a:xfrm>
          <a:off x="307439"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7838" rIns="99568" bIns="99568" numCol="1" spcCol="1270" anchor="t" anchorCtr="0">
          <a:noAutofit/>
        </a:bodyPr>
        <a:lstStyle/>
        <a:p>
          <a:pPr marL="57150" lvl="1" indent="-57150" algn="l" defTabSz="488950">
            <a:lnSpc>
              <a:spcPct val="90000"/>
            </a:lnSpc>
            <a:spcBef>
              <a:spcPct val="0"/>
            </a:spcBef>
            <a:spcAft>
              <a:spcPct val="15000"/>
            </a:spcAft>
            <a:buChar char="•"/>
          </a:pPr>
          <a:r>
            <a:rPr lang="en-GB" sz="1100" kern="1200" dirty="0"/>
            <a:t>Post-Diagnostic Counselling</a:t>
          </a:r>
        </a:p>
        <a:p>
          <a:pPr marL="57150" lvl="1" indent="-57150" algn="l" defTabSz="488950">
            <a:lnSpc>
              <a:spcPct val="90000"/>
            </a:lnSpc>
            <a:spcBef>
              <a:spcPct val="0"/>
            </a:spcBef>
            <a:spcAft>
              <a:spcPct val="15000"/>
            </a:spcAft>
            <a:buChar char="•"/>
          </a:pPr>
          <a:endParaRPr lang="en-GB" sz="1100" kern="1200" dirty="0"/>
        </a:p>
        <a:p>
          <a:pPr marL="57150" lvl="1" indent="-57150" algn="l" defTabSz="488950">
            <a:lnSpc>
              <a:spcPct val="90000"/>
            </a:lnSpc>
            <a:spcBef>
              <a:spcPct val="0"/>
            </a:spcBef>
            <a:spcAft>
              <a:spcPct val="15000"/>
            </a:spcAft>
            <a:buChar char="•"/>
          </a:pPr>
          <a:r>
            <a:rPr lang="en-GB" sz="1100" kern="1200" dirty="0"/>
            <a:t>Post-Diagnostic Groups</a:t>
          </a:r>
        </a:p>
      </dsp:txBody>
      <dsp:txXfrm>
        <a:off x="307439" y="671000"/>
        <a:ext cx="1173831" cy="3655119"/>
      </dsp:txXfrm>
    </dsp:sp>
    <dsp:sp modelId="{20A1AE02-B629-B140-A3A1-68ED97D56298}">
      <dsp:nvSpPr>
        <dsp:cNvPr id="0" name=""/>
        <dsp:cNvSpPr/>
      </dsp:nvSpPr>
      <dsp:spPr>
        <a:xfrm>
          <a:off x="71780"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04E11-5CC8-904A-84AF-AE681C9F19BA}">
      <dsp:nvSpPr>
        <dsp:cNvPr id="0" name=""/>
        <dsp:cNvSpPr/>
      </dsp:nvSpPr>
      <dsp:spPr>
        <a:xfrm rot="16200000">
          <a:off x="83700"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Psychological distress</a:t>
          </a:r>
        </a:p>
      </dsp:txBody>
      <dsp:txXfrm>
        <a:off x="83700" y="2380730"/>
        <a:ext cx="3655119" cy="235658"/>
      </dsp:txXfrm>
    </dsp:sp>
    <dsp:sp modelId="{D225FDD9-1882-1C4F-996A-4BC495EA1374}">
      <dsp:nvSpPr>
        <dsp:cNvPr id="0" name=""/>
        <dsp:cNvSpPr/>
      </dsp:nvSpPr>
      <dsp:spPr>
        <a:xfrm>
          <a:off x="2029090"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07838" rIns="78232" bIns="78232" numCol="1" spcCol="1270" anchor="t" anchorCtr="0">
          <a:noAutofit/>
        </a:bodyPr>
        <a:lstStyle/>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Counselling and Psychotherapy</a:t>
          </a:r>
        </a:p>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Cognitive Behavioural Therapies</a:t>
          </a:r>
        </a:p>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Life Review Therapy</a:t>
          </a:r>
        </a:p>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Stress/Anxiety Management</a:t>
          </a:r>
        </a:p>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Reminiscence</a:t>
          </a:r>
        </a:p>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Animal-assisted Therapy</a:t>
          </a:r>
        </a:p>
        <a:p>
          <a:pPr marL="57150" lvl="1" indent="-57150" algn="l" defTabSz="488950">
            <a:lnSpc>
              <a:spcPct val="90000"/>
            </a:lnSpc>
            <a:spcBef>
              <a:spcPct val="0"/>
            </a:spcBef>
            <a:spcAft>
              <a:spcPts val="1000"/>
            </a:spcAft>
            <a:buFont typeface="Arial" panose="020B0604020202020204" pitchFamily="34" charset="0"/>
            <a:buChar char="•"/>
          </a:pPr>
          <a:r>
            <a:rPr lang="en-GB" sz="1100" kern="1200" dirty="0"/>
            <a:t>Family/systemic Therapy</a:t>
          </a:r>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endParaRPr lang="en-GB" sz="900" kern="1200" dirty="0"/>
        </a:p>
      </dsp:txBody>
      <dsp:txXfrm>
        <a:off x="2029090" y="671000"/>
        <a:ext cx="1173831" cy="3655119"/>
      </dsp:txXfrm>
    </dsp:sp>
    <dsp:sp modelId="{21B793FF-1C46-214A-9B9A-A1B0042B5B18}">
      <dsp:nvSpPr>
        <dsp:cNvPr id="0" name=""/>
        <dsp:cNvSpPr/>
      </dsp:nvSpPr>
      <dsp:spPr>
        <a:xfrm>
          <a:off x="1793431"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7EB5D-95CF-6540-8CD0-DB080DA52620}">
      <dsp:nvSpPr>
        <dsp:cNvPr id="0" name=""/>
        <dsp:cNvSpPr/>
      </dsp:nvSpPr>
      <dsp:spPr>
        <a:xfrm rot="16200000">
          <a:off x="1805351"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Cognitive functioning</a:t>
          </a:r>
        </a:p>
      </dsp:txBody>
      <dsp:txXfrm>
        <a:off x="1805351" y="2380730"/>
        <a:ext cx="3655119" cy="235658"/>
      </dsp:txXfrm>
    </dsp:sp>
    <dsp:sp modelId="{9E06CCB8-4ED1-4D4B-BEA5-17EE6CBD23F1}">
      <dsp:nvSpPr>
        <dsp:cNvPr id="0" name=""/>
        <dsp:cNvSpPr/>
      </dsp:nvSpPr>
      <dsp:spPr>
        <a:xfrm>
          <a:off x="3750740"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7838" rIns="99568" bIns="99568" numCol="1" spcCol="1270" anchor="t" anchorCtr="0">
          <a:noAutofit/>
        </a:bodyPr>
        <a:lstStyle/>
        <a:p>
          <a:pPr marL="57150" lvl="1" indent="-57150" algn="l" defTabSz="488950">
            <a:lnSpc>
              <a:spcPct val="90000"/>
            </a:lnSpc>
            <a:spcBef>
              <a:spcPct val="0"/>
            </a:spcBef>
            <a:spcAft>
              <a:spcPts val="1000"/>
            </a:spcAft>
            <a:buChar char="•"/>
          </a:pPr>
          <a:r>
            <a:rPr lang="en-GB" sz="1100" kern="1200" dirty="0"/>
            <a:t>Assistive technology</a:t>
          </a:r>
        </a:p>
        <a:p>
          <a:pPr marL="57150" lvl="1" indent="-57150" algn="l" defTabSz="488950">
            <a:lnSpc>
              <a:spcPct val="90000"/>
            </a:lnSpc>
            <a:spcBef>
              <a:spcPct val="0"/>
            </a:spcBef>
            <a:spcAft>
              <a:spcPts val="1000"/>
            </a:spcAft>
            <a:buChar char="•"/>
          </a:pPr>
          <a:r>
            <a:rPr lang="en-GB" sz="1100" kern="1200" dirty="0"/>
            <a:t>Cognitive rehabilitation</a:t>
          </a:r>
        </a:p>
        <a:p>
          <a:pPr marL="57150" lvl="1" indent="-57150" algn="l" defTabSz="488950">
            <a:lnSpc>
              <a:spcPct val="90000"/>
            </a:lnSpc>
            <a:spcBef>
              <a:spcPct val="0"/>
            </a:spcBef>
            <a:spcAft>
              <a:spcPts val="1000"/>
            </a:spcAft>
            <a:buChar char="•"/>
          </a:pPr>
          <a:r>
            <a:rPr lang="en-GB" sz="1100" kern="1200" dirty="0"/>
            <a:t>Cognitive stimulation</a:t>
          </a:r>
        </a:p>
        <a:p>
          <a:pPr marL="57150" lvl="1" indent="-57150" algn="l" defTabSz="488950">
            <a:lnSpc>
              <a:spcPct val="90000"/>
            </a:lnSpc>
            <a:spcBef>
              <a:spcPct val="0"/>
            </a:spcBef>
            <a:spcAft>
              <a:spcPts val="1000"/>
            </a:spcAft>
            <a:buChar char="•"/>
          </a:pPr>
          <a:r>
            <a:rPr lang="en-GB" sz="1100" kern="1200" dirty="0"/>
            <a:t>Cognitive training</a:t>
          </a:r>
        </a:p>
        <a:p>
          <a:pPr marL="57150" lvl="1" indent="-57150" algn="l" defTabSz="488950">
            <a:lnSpc>
              <a:spcPct val="90000"/>
            </a:lnSpc>
            <a:spcBef>
              <a:spcPct val="0"/>
            </a:spcBef>
            <a:spcAft>
              <a:spcPts val="1000"/>
            </a:spcAft>
            <a:buChar char="•"/>
          </a:pPr>
          <a:r>
            <a:rPr lang="en-GB" sz="1100" kern="1200" dirty="0"/>
            <a:t>Occupational therapy</a:t>
          </a:r>
        </a:p>
        <a:p>
          <a:pPr marL="57150" lvl="1" indent="-57150" algn="l" defTabSz="488950">
            <a:lnSpc>
              <a:spcPct val="90000"/>
            </a:lnSpc>
            <a:spcBef>
              <a:spcPct val="0"/>
            </a:spcBef>
            <a:spcAft>
              <a:spcPts val="1000"/>
            </a:spcAft>
            <a:buChar char="•"/>
          </a:pPr>
          <a:r>
            <a:rPr lang="en-GB" sz="1100" kern="1200" dirty="0"/>
            <a:t>Reminiscence</a:t>
          </a:r>
        </a:p>
        <a:p>
          <a:pPr marL="57150" lvl="1" indent="-57150" algn="l" defTabSz="488950">
            <a:lnSpc>
              <a:spcPct val="90000"/>
            </a:lnSpc>
            <a:spcBef>
              <a:spcPct val="0"/>
            </a:spcBef>
            <a:spcAft>
              <a:spcPts val="1000"/>
            </a:spcAft>
            <a:buChar char="•"/>
          </a:pPr>
          <a:r>
            <a:rPr lang="en-GB" sz="1100" kern="1200" dirty="0"/>
            <a:t>Specialist information</a:t>
          </a:r>
        </a:p>
      </dsp:txBody>
      <dsp:txXfrm>
        <a:off x="3750740" y="671000"/>
        <a:ext cx="1173831" cy="3655119"/>
      </dsp:txXfrm>
    </dsp:sp>
    <dsp:sp modelId="{4A476B27-1891-7946-BD4B-C544FA6580A9}">
      <dsp:nvSpPr>
        <dsp:cNvPr id="0" name=""/>
        <dsp:cNvSpPr/>
      </dsp:nvSpPr>
      <dsp:spPr>
        <a:xfrm>
          <a:off x="3515081"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4B438-EF7C-E74A-978A-4CC836EE8CAE}">
      <dsp:nvSpPr>
        <dsp:cNvPr id="0" name=""/>
        <dsp:cNvSpPr/>
      </dsp:nvSpPr>
      <dsp:spPr>
        <a:xfrm rot="16200000">
          <a:off x="3527001"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Families and caregivers</a:t>
          </a:r>
        </a:p>
      </dsp:txBody>
      <dsp:txXfrm>
        <a:off x="3527001" y="2380730"/>
        <a:ext cx="3655119" cy="235658"/>
      </dsp:txXfrm>
    </dsp:sp>
    <dsp:sp modelId="{97F5305F-CBDA-814A-85A6-EE29A15E310E}">
      <dsp:nvSpPr>
        <dsp:cNvPr id="0" name=""/>
        <dsp:cNvSpPr/>
      </dsp:nvSpPr>
      <dsp:spPr>
        <a:xfrm>
          <a:off x="5472390"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07838" rIns="78232" bIns="78232" numCol="1" spcCol="1270" anchor="t" anchorCtr="0">
          <a:noAutofit/>
        </a:bodyPr>
        <a:lstStyle/>
        <a:p>
          <a:pPr marL="57150" lvl="1" indent="-57150" algn="l" defTabSz="488950">
            <a:lnSpc>
              <a:spcPct val="90000"/>
            </a:lnSpc>
            <a:spcBef>
              <a:spcPct val="0"/>
            </a:spcBef>
            <a:spcAft>
              <a:spcPts val="1000"/>
            </a:spcAft>
            <a:buChar char="•"/>
          </a:pPr>
          <a:r>
            <a:rPr lang="en-GB" sz="1100" kern="1200" dirty="0"/>
            <a:t>Assistive technology</a:t>
          </a:r>
        </a:p>
        <a:p>
          <a:pPr marL="57150" lvl="1" indent="-57150" algn="l" defTabSz="488950">
            <a:lnSpc>
              <a:spcPct val="90000"/>
            </a:lnSpc>
            <a:spcBef>
              <a:spcPct val="0"/>
            </a:spcBef>
            <a:spcAft>
              <a:spcPts val="1000"/>
            </a:spcAft>
            <a:buChar char="•"/>
          </a:pPr>
          <a:r>
            <a:rPr lang="en-GB" sz="1100" kern="1200" dirty="0"/>
            <a:t>Cognitive Behavioural Therapies</a:t>
          </a:r>
        </a:p>
        <a:p>
          <a:pPr marL="57150" lvl="1" indent="-57150" algn="l" defTabSz="488950">
            <a:lnSpc>
              <a:spcPct val="90000"/>
            </a:lnSpc>
            <a:spcBef>
              <a:spcPct val="0"/>
            </a:spcBef>
            <a:spcAft>
              <a:spcPts val="1000"/>
            </a:spcAft>
            <a:buChar char="•"/>
          </a:pPr>
          <a:r>
            <a:rPr lang="en-GB" sz="1100" kern="1200" dirty="0"/>
            <a:t>Counselling &amp; Psychotherapy</a:t>
          </a:r>
        </a:p>
        <a:p>
          <a:pPr marL="57150" lvl="1" indent="-57150" algn="l" defTabSz="488950">
            <a:lnSpc>
              <a:spcPct val="90000"/>
            </a:lnSpc>
            <a:spcBef>
              <a:spcPct val="0"/>
            </a:spcBef>
            <a:spcAft>
              <a:spcPts val="1000"/>
            </a:spcAft>
            <a:buChar char="•"/>
          </a:pPr>
          <a:r>
            <a:rPr lang="en-GB" sz="1100" kern="1200" dirty="0"/>
            <a:t>Memory Cafes</a:t>
          </a:r>
        </a:p>
        <a:p>
          <a:pPr marL="57150" lvl="1" indent="-57150" algn="l" defTabSz="488950">
            <a:lnSpc>
              <a:spcPct val="90000"/>
            </a:lnSpc>
            <a:spcBef>
              <a:spcPct val="0"/>
            </a:spcBef>
            <a:spcAft>
              <a:spcPts val="1000"/>
            </a:spcAft>
            <a:buChar char="•"/>
          </a:pPr>
          <a:r>
            <a:rPr lang="en-GB" sz="1100" kern="1200" dirty="0"/>
            <a:t>Family/systemic therapy</a:t>
          </a:r>
        </a:p>
        <a:p>
          <a:pPr marL="57150" lvl="1" indent="-57150" algn="l" defTabSz="488950">
            <a:lnSpc>
              <a:spcPct val="90000"/>
            </a:lnSpc>
            <a:spcBef>
              <a:spcPct val="0"/>
            </a:spcBef>
            <a:spcAft>
              <a:spcPts val="1000"/>
            </a:spcAft>
            <a:buChar char="•"/>
          </a:pPr>
          <a:r>
            <a:rPr lang="en-GB" sz="1100" kern="1200" dirty="0"/>
            <a:t>Peer support groups</a:t>
          </a:r>
        </a:p>
        <a:p>
          <a:pPr marL="57150" lvl="1" indent="-57150" algn="l" defTabSz="488950">
            <a:lnSpc>
              <a:spcPct val="90000"/>
            </a:lnSpc>
            <a:spcBef>
              <a:spcPct val="0"/>
            </a:spcBef>
            <a:spcAft>
              <a:spcPts val="1000"/>
            </a:spcAft>
            <a:buChar char="•"/>
          </a:pPr>
          <a:r>
            <a:rPr lang="en-GB" sz="1100" kern="1200" dirty="0"/>
            <a:t>Occupational therapy</a:t>
          </a:r>
        </a:p>
        <a:p>
          <a:pPr marL="57150" lvl="1" indent="-57150" algn="l" defTabSz="488950">
            <a:lnSpc>
              <a:spcPct val="90000"/>
            </a:lnSpc>
            <a:spcBef>
              <a:spcPct val="0"/>
            </a:spcBef>
            <a:spcAft>
              <a:spcPts val="1000"/>
            </a:spcAft>
            <a:buChar char="•"/>
          </a:pPr>
          <a:r>
            <a:rPr lang="en-GB" sz="1100" kern="1200" dirty="0"/>
            <a:t>Post-diagnostic groups</a:t>
          </a:r>
        </a:p>
      </dsp:txBody>
      <dsp:txXfrm>
        <a:off x="5472390" y="671000"/>
        <a:ext cx="1173831" cy="3655119"/>
      </dsp:txXfrm>
    </dsp:sp>
    <dsp:sp modelId="{A272CB27-B53D-0649-BE2F-E88CAB429872}">
      <dsp:nvSpPr>
        <dsp:cNvPr id="0" name=""/>
        <dsp:cNvSpPr/>
      </dsp:nvSpPr>
      <dsp:spPr>
        <a:xfrm>
          <a:off x="5236731"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67FD8D-1C7B-534D-991B-84876321ECAD}">
      <dsp:nvSpPr>
        <dsp:cNvPr id="0" name=""/>
        <dsp:cNvSpPr/>
      </dsp:nvSpPr>
      <dsp:spPr>
        <a:xfrm rot="16200000">
          <a:off x="5248651"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Relationships &amp; communication</a:t>
          </a:r>
        </a:p>
      </dsp:txBody>
      <dsp:txXfrm>
        <a:off x="5248651" y="2380730"/>
        <a:ext cx="3655119" cy="235658"/>
      </dsp:txXfrm>
    </dsp:sp>
    <dsp:sp modelId="{E0B6B634-8396-7E4D-BABC-1ACB1BD0C1C4}">
      <dsp:nvSpPr>
        <dsp:cNvPr id="0" name=""/>
        <dsp:cNvSpPr/>
      </dsp:nvSpPr>
      <dsp:spPr>
        <a:xfrm>
          <a:off x="7194040"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07838" rIns="78232" bIns="78232" numCol="1" spcCol="1270" anchor="t" anchorCtr="0">
          <a:noAutofit/>
        </a:bodyPr>
        <a:lstStyle/>
        <a:p>
          <a:pPr marL="57150" lvl="1" indent="-57150" algn="l" defTabSz="488950">
            <a:lnSpc>
              <a:spcPct val="90000"/>
            </a:lnSpc>
            <a:spcBef>
              <a:spcPct val="0"/>
            </a:spcBef>
            <a:spcAft>
              <a:spcPts val="1000"/>
            </a:spcAft>
            <a:buChar char="•"/>
          </a:pPr>
          <a:r>
            <a:rPr lang="en-GB" sz="1100" kern="1200" dirty="0"/>
            <a:t>Memory Cafes</a:t>
          </a:r>
        </a:p>
        <a:p>
          <a:pPr marL="57150" lvl="1" indent="-57150" algn="l" defTabSz="488950">
            <a:lnSpc>
              <a:spcPct val="90000"/>
            </a:lnSpc>
            <a:spcBef>
              <a:spcPct val="0"/>
            </a:spcBef>
            <a:spcAft>
              <a:spcPts val="1000"/>
            </a:spcAft>
            <a:buChar char="•"/>
          </a:pPr>
          <a:r>
            <a:rPr lang="en-GB" sz="1100" kern="1200" dirty="0"/>
            <a:t>Family/Systemic therapy</a:t>
          </a:r>
        </a:p>
        <a:p>
          <a:pPr marL="57150" lvl="1" indent="-57150" algn="l" defTabSz="488950">
            <a:lnSpc>
              <a:spcPct val="90000"/>
            </a:lnSpc>
            <a:spcBef>
              <a:spcPct val="0"/>
            </a:spcBef>
            <a:spcAft>
              <a:spcPts val="1000"/>
            </a:spcAft>
            <a:buChar char="•"/>
          </a:pPr>
          <a:r>
            <a:rPr lang="en-GB" sz="1100" kern="1200" dirty="0"/>
            <a:t>Peer support groups</a:t>
          </a:r>
        </a:p>
        <a:p>
          <a:pPr marL="57150" lvl="1" indent="-57150" algn="l" defTabSz="488950">
            <a:lnSpc>
              <a:spcPct val="90000"/>
            </a:lnSpc>
            <a:spcBef>
              <a:spcPct val="0"/>
            </a:spcBef>
            <a:spcAft>
              <a:spcPts val="1000"/>
            </a:spcAft>
            <a:buChar char="•"/>
          </a:pPr>
          <a:r>
            <a:rPr lang="en-GB" sz="1100" kern="1200" dirty="0"/>
            <a:t>Post-diagnostic groups</a:t>
          </a:r>
        </a:p>
      </dsp:txBody>
      <dsp:txXfrm>
        <a:off x="7194040" y="671000"/>
        <a:ext cx="1173831" cy="3655119"/>
      </dsp:txXfrm>
    </dsp:sp>
    <dsp:sp modelId="{C0627799-43AA-CD41-94CC-D02D8CE84CFC}">
      <dsp:nvSpPr>
        <dsp:cNvPr id="0" name=""/>
        <dsp:cNvSpPr/>
      </dsp:nvSpPr>
      <dsp:spPr>
        <a:xfrm>
          <a:off x="6958381"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435443-6D04-934C-B43C-FDEBBD8F292C}">
      <dsp:nvSpPr>
        <dsp:cNvPr id="0" name=""/>
        <dsp:cNvSpPr/>
      </dsp:nvSpPr>
      <dsp:spPr>
        <a:xfrm rot="16200000">
          <a:off x="6970301"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Maintaining independence</a:t>
          </a:r>
        </a:p>
      </dsp:txBody>
      <dsp:txXfrm>
        <a:off x="6970301" y="2380730"/>
        <a:ext cx="3655119" cy="235658"/>
      </dsp:txXfrm>
    </dsp:sp>
    <dsp:sp modelId="{FB93911E-40B6-F141-A0AE-3090C9D440A9}">
      <dsp:nvSpPr>
        <dsp:cNvPr id="0" name=""/>
        <dsp:cNvSpPr/>
      </dsp:nvSpPr>
      <dsp:spPr>
        <a:xfrm>
          <a:off x="8915691"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07838" rIns="78232" bIns="78232" numCol="1" spcCol="1270" anchor="t" anchorCtr="0">
          <a:noAutofit/>
        </a:bodyPr>
        <a:lstStyle/>
        <a:p>
          <a:pPr marL="57150" lvl="1" indent="-57150" algn="l" defTabSz="488950">
            <a:lnSpc>
              <a:spcPct val="90000"/>
            </a:lnSpc>
            <a:spcBef>
              <a:spcPct val="0"/>
            </a:spcBef>
            <a:spcAft>
              <a:spcPts val="1000"/>
            </a:spcAft>
            <a:buChar char="•"/>
          </a:pPr>
          <a:r>
            <a:rPr lang="en-GB" sz="1100" kern="1200" dirty="0"/>
            <a:t>Assistive technology</a:t>
          </a:r>
        </a:p>
        <a:p>
          <a:pPr marL="57150" lvl="1" indent="-57150" algn="l" defTabSz="488950">
            <a:lnSpc>
              <a:spcPct val="90000"/>
            </a:lnSpc>
            <a:spcBef>
              <a:spcPct val="0"/>
            </a:spcBef>
            <a:spcAft>
              <a:spcPts val="1000"/>
            </a:spcAft>
            <a:buChar char="•"/>
          </a:pPr>
          <a:r>
            <a:rPr lang="en-GB" sz="1100" kern="1200" dirty="0"/>
            <a:t>Dementia advisors</a:t>
          </a:r>
        </a:p>
        <a:p>
          <a:pPr marL="57150" lvl="1" indent="-57150" algn="l" defTabSz="488950">
            <a:lnSpc>
              <a:spcPct val="90000"/>
            </a:lnSpc>
            <a:spcBef>
              <a:spcPct val="0"/>
            </a:spcBef>
            <a:spcAft>
              <a:spcPts val="1000"/>
            </a:spcAft>
            <a:buChar char="•"/>
          </a:pPr>
          <a:r>
            <a:rPr lang="en-GB" sz="1100" kern="1200" dirty="0"/>
            <a:t>Occupational therapy</a:t>
          </a:r>
        </a:p>
        <a:p>
          <a:pPr marL="57150" lvl="1" indent="-57150" algn="l" defTabSz="488950">
            <a:lnSpc>
              <a:spcPct val="90000"/>
            </a:lnSpc>
            <a:spcBef>
              <a:spcPct val="0"/>
            </a:spcBef>
            <a:spcAft>
              <a:spcPts val="1000"/>
            </a:spcAft>
            <a:buChar char="•"/>
          </a:pPr>
          <a:r>
            <a:rPr lang="en-GB" sz="1100" kern="1200" dirty="0"/>
            <a:t>Involvement groups</a:t>
          </a:r>
        </a:p>
        <a:p>
          <a:pPr marL="57150" lvl="1" indent="-57150" algn="l" defTabSz="488950">
            <a:lnSpc>
              <a:spcPct val="90000"/>
            </a:lnSpc>
            <a:spcBef>
              <a:spcPct val="0"/>
            </a:spcBef>
            <a:spcAft>
              <a:spcPts val="1000"/>
            </a:spcAft>
            <a:buChar char="•"/>
          </a:pPr>
          <a:r>
            <a:rPr lang="en-GB" sz="1100" kern="1200" dirty="0"/>
            <a:t> Cognitive rehabilitation</a:t>
          </a:r>
        </a:p>
      </dsp:txBody>
      <dsp:txXfrm>
        <a:off x="8915691" y="671000"/>
        <a:ext cx="1173831" cy="3655119"/>
      </dsp:txXfrm>
    </dsp:sp>
    <dsp:sp modelId="{87D70483-1BC2-9B47-BB7A-D42F77AE916D}">
      <dsp:nvSpPr>
        <dsp:cNvPr id="0" name=""/>
        <dsp:cNvSpPr/>
      </dsp:nvSpPr>
      <dsp:spPr>
        <a:xfrm>
          <a:off x="8680032"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F83E41-A7A8-274A-BFDF-3D8E99966E02}">
      <dsp:nvSpPr>
        <dsp:cNvPr id="0" name=""/>
        <dsp:cNvSpPr/>
      </dsp:nvSpPr>
      <dsp:spPr>
        <a:xfrm rot="16200000">
          <a:off x="8691952" y="2380730"/>
          <a:ext cx="3655119" cy="235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838" bIns="0" numCol="1" spcCol="1270" anchor="t" anchorCtr="0">
          <a:noAutofit/>
        </a:bodyPr>
        <a:lstStyle/>
        <a:p>
          <a:pPr marL="0" lvl="0" indent="0" algn="r" defTabSz="889000">
            <a:lnSpc>
              <a:spcPct val="90000"/>
            </a:lnSpc>
            <a:spcBef>
              <a:spcPct val="0"/>
            </a:spcBef>
            <a:spcAft>
              <a:spcPct val="35000"/>
            </a:spcAft>
            <a:buNone/>
          </a:pPr>
          <a:r>
            <a:rPr lang="en-GB" sz="2000" b="1" kern="1200" dirty="0">
              <a:solidFill>
                <a:srgbClr val="64759B"/>
              </a:solidFill>
              <a:latin typeface="Calibri" panose="020F0502020204030204"/>
              <a:ea typeface="+mn-ea"/>
              <a:cs typeface="+mn-cs"/>
            </a:rPr>
            <a:t>Maintaining quality of life</a:t>
          </a:r>
        </a:p>
      </dsp:txBody>
      <dsp:txXfrm>
        <a:off x="8691952" y="2380730"/>
        <a:ext cx="3655119" cy="235658"/>
      </dsp:txXfrm>
    </dsp:sp>
    <dsp:sp modelId="{12B3FAA0-5CD9-6146-BCB5-1FFADD799064}">
      <dsp:nvSpPr>
        <dsp:cNvPr id="0" name=""/>
        <dsp:cNvSpPr/>
      </dsp:nvSpPr>
      <dsp:spPr>
        <a:xfrm>
          <a:off x="10637341" y="671000"/>
          <a:ext cx="1173831" cy="3655119"/>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07838" rIns="78232" bIns="78232" numCol="1" spcCol="1270" anchor="t" anchorCtr="0">
          <a:noAutofit/>
        </a:bodyPr>
        <a:lstStyle/>
        <a:p>
          <a:pPr marL="57150" lvl="1" indent="-57150" algn="l" defTabSz="488950">
            <a:lnSpc>
              <a:spcPct val="90000"/>
            </a:lnSpc>
            <a:spcBef>
              <a:spcPct val="0"/>
            </a:spcBef>
            <a:spcAft>
              <a:spcPts val="1000"/>
            </a:spcAft>
            <a:buChar char="•"/>
          </a:pPr>
          <a:r>
            <a:rPr lang="en-GB" sz="1100" kern="1200" dirty="0"/>
            <a:t>Creative art therapies</a:t>
          </a:r>
        </a:p>
        <a:p>
          <a:pPr marL="57150" lvl="1" indent="-57150" algn="l" defTabSz="488950">
            <a:lnSpc>
              <a:spcPct val="90000"/>
            </a:lnSpc>
            <a:spcBef>
              <a:spcPct val="0"/>
            </a:spcBef>
            <a:spcAft>
              <a:spcPts val="1000"/>
            </a:spcAft>
            <a:buChar char="•"/>
          </a:pPr>
          <a:r>
            <a:rPr lang="en-GB" sz="1100" kern="1200" dirty="0"/>
            <a:t>Life story work</a:t>
          </a:r>
        </a:p>
        <a:p>
          <a:pPr marL="57150" lvl="1" indent="-57150" algn="l" defTabSz="488950">
            <a:lnSpc>
              <a:spcPct val="90000"/>
            </a:lnSpc>
            <a:spcBef>
              <a:spcPct val="0"/>
            </a:spcBef>
            <a:spcAft>
              <a:spcPts val="1000"/>
            </a:spcAft>
            <a:buChar char="•"/>
          </a:pPr>
          <a:r>
            <a:rPr lang="en-GB" sz="1100" kern="1200" dirty="0"/>
            <a:t>Music therapy</a:t>
          </a:r>
        </a:p>
        <a:p>
          <a:pPr marL="57150" lvl="1" indent="-57150" algn="l" defTabSz="488950">
            <a:lnSpc>
              <a:spcPct val="90000"/>
            </a:lnSpc>
            <a:spcBef>
              <a:spcPct val="0"/>
            </a:spcBef>
            <a:spcAft>
              <a:spcPts val="1000"/>
            </a:spcAft>
            <a:buChar char="•"/>
          </a:pPr>
          <a:r>
            <a:rPr lang="en-GB" sz="1100" kern="1200" dirty="0"/>
            <a:t>Animal-assisted therapy</a:t>
          </a:r>
        </a:p>
        <a:p>
          <a:pPr marL="57150" lvl="1" indent="-57150" algn="l" defTabSz="488950">
            <a:lnSpc>
              <a:spcPct val="90000"/>
            </a:lnSpc>
            <a:spcBef>
              <a:spcPct val="0"/>
            </a:spcBef>
            <a:spcAft>
              <a:spcPts val="1000"/>
            </a:spcAft>
            <a:buChar char="•"/>
          </a:pPr>
          <a:r>
            <a:rPr lang="en-GB" sz="1100" kern="1200" dirty="0"/>
            <a:t>Reminiscence</a:t>
          </a:r>
        </a:p>
        <a:p>
          <a:pPr marL="57150" lvl="1" indent="-57150" algn="l" defTabSz="488950">
            <a:lnSpc>
              <a:spcPct val="90000"/>
            </a:lnSpc>
            <a:spcBef>
              <a:spcPct val="0"/>
            </a:spcBef>
            <a:spcAft>
              <a:spcPts val="1000"/>
            </a:spcAft>
            <a:buChar char="•"/>
          </a:pPr>
          <a:r>
            <a:rPr lang="en-GB" sz="1100" kern="1200" dirty="0"/>
            <a:t>Involvement groups</a:t>
          </a:r>
        </a:p>
      </dsp:txBody>
      <dsp:txXfrm>
        <a:off x="10637341" y="671000"/>
        <a:ext cx="1173831" cy="3655119"/>
      </dsp:txXfrm>
    </dsp:sp>
    <dsp:sp modelId="{7D6CF45E-DBEB-4949-8155-2CBEE2C2D9E9}">
      <dsp:nvSpPr>
        <dsp:cNvPr id="0" name=""/>
        <dsp:cNvSpPr/>
      </dsp:nvSpPr>
      <dsp:spPr>
        <a:xfrm>
          <a:off x="10401682" y="359930"/>
          <a:ext cx="471317" cy="471317"/>
        </a:xfrm>
        <a:prstGeom prst="rect">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00C1-F845-5A4C-8467-4D402AD13CE6}">
      <dsp:nvSpPr>
        <dsp:cNvPr id="0" name=""/>
        <dsp:cNvSpPr/>
      </dsp:nvSpPr>
      <dsp:spPr>
        <a:xfrm>
          <a:off x="561064" y="1917082"/>
          <a:ext cx="966156" cy="1739493"/>
        </a:xfrm>
        <a:custGeom>
          <a:avLst/>
          <a:gdLst/>
          <a:ahLst/>
          <a:cxnLst/>
          <a:rect l="0" t="0" r="0" b="0"/>
          <a:pathLst>
            <a:path>
              <a:moveTo>
                <a:pt x="0" y="0"/>
              </a:moveTo>
              <a:lnTo>
                <a:pt x="483078" y="0"/>
              </a:lnTo>
              <a:lnTo>
                <a:pt x="483078" y="1739493"/>
              </a:lnTo>
              <a:lnTo>
                <a:pt x="966156" y="17394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994397" y="2737083"/>
        <a:ext cx="99489" cy="99489"/>
      </dsp:txXfrm>
    </dsp:sp>
    <dsp:sp modelId="{D7B9BE8B-CDB5-6442-93F9-669337655C7D}">
      <dsp:nvSpPr>
        <dsp:cNvPr id="0" name=""/>
        <dsp:cNvSpPr/>
      </dsp:nvSpPr>
      <dsp:spPr>
        <a:xfrm>
          <a:off x="561064" y="1917082"/>
          <a:ext cx="966156" cy="1304619"/>
        </a:xfrm>
        <a:custGeom>
          <a:avLst/>
          <a:gdLst/>
          <a:ahLst/>
          <a:cxnLst/>
          <a:rect l="0" t="0" r="0" b="0"/>
          <a:pathLst>
            <a:path>
              <a:moveTo>
                <a:pt x="0" y="0"/>
              </a:moveTo>
              <a:lnTo>
                <a:pt x="483078" y="0"/>
              </a:lnTo>
              <a:lnTo>
                <a:pt x="483078" y="1304619"/>
              </a:lnTo>
              <a:lnTo>
                <a:pt x="966156" y="130461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03557" y="2528806"/>
        <a:ext cx="81170" cy="81170"/>
      </dsp:txXfrm>
    </dsp:sp>
    <dsp:sp modelId="{10FE1330-81B6-7943-96EE-6F94A1AB7156}">
      <dsp:nvSpPr>
        <dsp:cNvPr id="0" name=""/>
        <dsp:cNvSpPr/>
      </dsp:nvSpPr>
      <dsp:spPr>
        <a:xfrm>
          <a:off x="561064" y="1917082"/>
          <a:ext cx="966156" cy="869746"/>
        </a:xfrm>
        <a:custGeom>
          <a:avLst/>
          <a:gdLst/>
          <a:ahLst/>
          <a:cxnLst/>
          <a:rect l="0" t="0" r="0" b="0"/>
          <a:pathLst>
            <a:path>
              <a:moveTo>
                <a:pt x="0" y="0"/>
              </a:moveTo>
              <a:lnTo>
                <a:pt x="483078" y="0"/>
              </a:lnTo>
              <a:lnTo>
                <a:pt x="483078" y="869746"/>
              </a:lnTo>
              <a:lnTo>
                <a:pt x="966156" y="86974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1643" y="2319456"/>
        <a:ext cx="64998" cy="64998"/>
      </dsp:txXfrm>
    </dsp:sp>
    <dsp:sp modelId="{E46D3AC0-6B57-7C4C-843E-B6777B82712C}">
      <dsp:nvSpPr>
        <dsp:cNvPr id="0" name=""/>
        <dsp:cNvSpPr/>
      </dsp:nvSpPr>
      <dsp:spPr>
        <a:xfrm>
          <a:off x="561064" y="1917082"/>
          <a:ext cx="966156" cy="434873"/>
        </a:xfrm>
        <a:custGeom>
          <a:avLst/>
          <a:gdLst/>
          <a:ahLst/>
          <a:cxnLst/>
          <a:rect l="0" t="0" r="0" b="0"/>
          <a:pathLst>
            <a:path>
              <a:moveTo>
                <a:pt x="0" y="0"/>
              </a:moveTo>
              <a:lnTo>
                <a:pt x="483078" y="0"/>
              </a:lnTo>
              <a:lnTo>
                <a:pt x="483078" y="434873"/>
              </a:lnTo>
              <a:lnTo>
                <a:pt x="966156" y="43487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7654" y="2108030"/>
        <a:ext cx="52975" cy="52975"/>
      </dsp:txXfrm>
    </dsp:sp>
    <dsp:sp modelId="{3172E873-E835-3C4D-8795-5AAABA64E3B7}">
      <dsp:nvSpPr>
        <dsp:cNvPr id="0" name=""/>
        <dsp:cNvSpPr/>
      </dsp:nvSpPr>
      <dsp:spPr>
        <a:xfrm>
          <a:off x="561064" y="1871362"/>
          <a:ext cx="966156" cy="91440"/>
        </a:xfrm>
        <a:custGeom>
          <a:avLst/>
          <a:gdLst/>
          <a:ahLst/>
          <a:cxnLst/>
          <a:rect l="0" t="0" r="0" b="0"/>
          <a:pathLst>
            <a:path>
              <a:moveTo>
                <a:pt x="0" y="45720"/>
              </a:moveTo>
              <a:lnTo>
                <a:pt x="966156" y="4572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9988" y="1892928"/>
        <a:ext cx="48307" cy="48307"/>
      </dsp:txXfrm>
    </dsp:sp>
    <dsp:sp modelId="{584B9BEF-89B1-B742-947E-1DB3260C4F76}">
      <dsp:nvSpPr>
        <dsp:cNvPr id="0" name=""/>
        <dsp:cNvSpPr/>
      </dsp:nvSpPr>
      <dsp:spPr>
        <a:xfrm>
          <a:off x="561064" y="1482208"/>
          <a:ext cx="966156" cy="434873"/>
        </a:xfrm>
        <a:custGeom>
          <a:avLst/>
          <a:gdLst/>
          <a:ahLst/>
          <a:cxnLst/>
          <a:rect l="0" t="0" r="0" b="0"/>
          <a:pathLst>
            <a:path>
              <a:moveTo>
                <a:pt x="0" y="434873"/>
              </a:moveTo>
              <a:lnTo>
                <a:pt x="483078" y="434873"/>
              </a:lnTo>
              <a:lnTo>
                <a:pt x="483078" y="0"/>
              </a:lnTo>
              <a:lnTo>
                <a:pt x="966156"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7654" y="1673157"/>
        <a:ext cx="52975" cy="52975"/>
      </dsp:txXfrm>
    </dsp:sp>
    <dsp:sp modelId="{2ADE4D8B-4549-0B4C-A177-73E273A9BF18}">
      <dsp:nvSpPr>
        <dsp:cNvPr id="0" name=""/>
        <dsp:cNvSpPr/>
      </dsp:nvSpPr>
      <dsp:spPr>
        <a:xfrm>
          <a:off x="561064" y="1047335"/>
          <a:ext cx="966156" cy="869746"/>
        </a:xfrm>
        <a:custGeom>
          <a:avLst/>
          <a:gdLst/>
          <a:ahLst/>
          <a:cxnLst/>
          <a:rect l="0" t="0" r="0" b="0"/>
          <a:pathLst>
            <a:path>
              <a:moveTo>
                <a:pt x="0" y="869746"/>
              </a:moveTo>
              <a:lnTo>
                <a:pt x="483078" y="869746"/>
              </a:lnTo>
              <a:lnTo>
                <a:pt x="483078" y="0"/>
              </a:lnTo>
              <a:lnTo>
                <a:pt x="966156"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1643" y="1449709"/>
        <a:ext cx="64998" cy="64998"/>
      </dsp:txXfrm>
    </dsp:sp>
    <dsp:sp modelId="{98A8E1CA-998A-A44A-8885-DB6C8D9BF457}">
      <dsp:nvSpPr>
        <dsp:cNvPr id="0" name=""/>
        <dsp:cNvSpPr/>
      </dsp:nvSpPr>
      <dsp:spPr>
        <a:xfrm>
          <a:off x="561064" y="612462"/>
          <a:ext cx="966156" cy="1304619"/>
        </a:xfrm>
        <a:custGeom>
          <a:avLst/>
          <a:gdLst/>
          <a:ahLst/>
          <a:cxnLst/>
          <a:rect l="0" t="0" r="0" b="0"/>
          <a:pathLst>
            <a:path>
              <a:moveTo>
                <a:pt x="0" y="1304619"/>
              </a:moveTo>
              <a:lnTo>
                <a:pt x="483078" y="1304619"/>
              </a:lnTo>
              <a:lnTo>
                <a:pt x="483078" y="0"/>
              </a:lnTo>
              <a:lnTo>
                <a:pt x="966156"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03557" y="1224186"/>
        <a:ext cx="81170" cy="81170"/>
      </dsp:txXfrm>
    </dsp:sp>
    <dsp:sp modelId="{62AC820C-136A-D246-96A9-8B470B8BC13B}">
      <dsp:nvSpPr>
        <dsp:cNvPr id="0" name=""/>
        <dsp:cNvSpPr/>
      </dsp:nvSpPr>
      <dsp:spPr>
        <a:xfrm>
          <a:off x="561064" y="177588"/>
          <a:ext cx="966156" cy="1739493"/>
        </a:xfrm>
        <a:custGeom>
          <a:avLst/>
          <a:gdLst/>
          <a:ahLst/>
          <a:cxnLst/>
          <a:rect l="0" t="0" r="0" b="0"/>
          <a:pathLst>
            <a:path>
              <a:moveTo>
                <a:pt x="0" y="1739493"/>
              </a:moveTo>
              <a:lnTo>
                <a:pt x="483078" y="1739493"/>
              </a:lnTo>
              <a:lnTo>
                <a:pt x="483078" y="0"/>
              </a:lnTo>
              <a:lnTo>
                <a:pt x="966156"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994397" y="997590"/>
        <a:ext cx="99489" cy="99489"/>
      </dsp:txXfrm>
    </dsp:sp>
    <dsp:sp modelId="{98A048AB-A4C2-4841-ABD0-7D0288150348}">
      <dsp:nvSpPr>
        <dsp:cNvPr id="0" name=""/>
        <dsp:cNvSpPr/>
      </dsp:nvSpPr>
      <dsp:spPr>
        <a:xfrm rot="16200000">
          <a:off x="-951937" y="1743132"/>
          <a:ext cx="2678105" cy="347898"/>
        </a:xfrm>
        <a:prstGeom prst="rect">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Occupational Therapy</a:t>
          </a:r>
        </a:p>
      </dsp:txBody>
      <dsp:txXfrm>
        <a:off x="-951937" y="1743132"/>
        <a:ext cx="2678105" cy="347898"/>
      </dsp:txXfrm>
    </dsp:sp>
    <dsp:sp modelId="{BCCF244C-FDD0-534F-A4EA-0CF3ED5F6CFF}">
      <dsp:nvSpPr>
        <dsp:cNvPr id="0" name=""/>
        <dsp:cNvSpPr/>
      </dsp:nvSpPr>
      <dsp:spPr>
        <a:xfrm>
          <a:off x="1527220" y="3639"/>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Assessment</a:t>
          </a:r>
        </a:p>
      </dsp:txBody>
      <dsp:txXfrm>
        <a:off x="1527220" y="3639"/>
        <a:ext cx="4628331" cy="347898"/>
      </dsp:txXfrm>
    </dsp:sp>
    <dsp:sp modelId="{17D3AEA5-FA8B-8944-9580-81FE89140EBB}">
      <dsp:nvSpPr>
        <dsp:cNvPr id="0" name=""/>
        <dsp:cNvSpPr/>
      </dsp:nvSpPr>
      <dsp:spPr>
        <a:xfrm>
          <a:off x="1527220" y="438512"/>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Individualised treatment plans</a:t>
          </a:r>
        </a:p>
      </dsp:txBody>
      <dsp:txXfrm>
        <a:off x="1527220" y="438512"/>
        <a:ext cx="4628331" cy="347898"/>
      </dsp:txXfrm>
    </dsp:sp>
    <dsp:sp modelId="{0FABA008-3D7C-A546-911C-1DC8F95EA53E}">
      <dsp:nvSpPr>
        <dsp:cNvPr id="0" name=""/>
        <dsp:cNvSpPr/>
      </dsp:nvSpPr>
      <dsp:spPr>
        <a:xfrm>
          <a:off x="1527220" y="873386"/>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Cognitive stimulation</a:t>
          </a:r>
        </a:p>
      </dsp:txBody>
      <dsp:txXfrm>
        <a:off x="1527220" y="873386"/>
        <a:ext cx="4628331" cy="347898"/>
      </dsp:txXfrm>
    </dsp:sp>
    <dsp:sp modelId="{38FF28E8-8703-2F40-B8C8-25924E1BFF10}">
      <dsp:nvSpPr>
        <dsp:cNvPr id="0" name=""/>
        <dsp:cNvSpPr/>
      </dsp:nvSpPr>
      <dsp:spPr>
        <a:xfrm>
          <a:off x="1527220" y="1308259"/>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Functional skills training</a:t>
          </a:r>
        </a:p>
      </dsp:txBody>
      <dsp:txXfrm>
        <a:off x="1527220" y="1308259"/>
        <a:ext cx="4628331" cy="347898"/>
      </dsp:txXfrm>
    </dsp:sp>
    <dsp:sp modelId="{73C9E32A-BC73-9744-A4C5-20DE5DDEF29D}">
      <dsp:nvSpPr>
        <dsp:cNvPr id="0" name=""/>
        <dsp:cNvSpPr/>
      </dsp:nvSpPr>
      <dsp:spPr>
        <a:xfrm>
          <a:off x="1527220" y="1743132"/>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Mobility and physical rehabilitation</a:t>
          </a:r>
        </a:p>
      </dsp:txBody>
      <dsp:txXfrm>
        <a:off x="1527220" y="1743132"/>
        <a:ext cx="4628331" cy="347898"/>
      </dsp:txXfrm>
    </dsp:sp>
    <dsp:sp modelId="{88B92935-C006-594E-8705-293DFF4D3191}">
      <dsp:nvSpPr>
        <dsp:cNvPr id="0" name=""/>
        <dsp:cNvSpPr/>
      </dsp:nvSpPr>
      <dsp:spPr>
        <a:xfrm>
          <a:off x="1527220" y="2178005"/>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Environmental modifications</a:t>
          </a:r>
        </a:p>
      </dsp:txBody>
      <dsp:txXfrm>
        <a:off x="1527220" y="2178005"/>
        <a:ext cx="4628331" cy="347898"/>
      </dsp:txXfrm>
    </dsp:sp>
    <dsp:sp modelId="{20C8A9FA-931B-9545-87A3-CC77E4174F6F}">
      <dsp:nvSpPr>
        <dsp:cNvPr id="0" name=""/>
        <dsp:cNvSpPr/>
      </dsp:nvSpPr>
      <dsp:spPr>
        <a:xfrm>
          <a:off x="1527220" y="2612879"/>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Assistive devices</a:t>
          </a:r>
        </a:p>
      </dsp:txBody>
      <dsp:txXfrm>
        <a:off x="1527220" y="2612879"/>
        <a:ext cx="4628331" cy="347898"/>
      </dsp:txXfrm>
    </dsp:sp>
    <dsp:sp modelId="{0FAD5927-C0C0-BB4F-9B10-FFD9ABD75ABC}">
      <dsp:nvSpPr>
        <dsp:cNvPr id="0" name=""/>
        <dsp:cNvSpPr/>
      </dsp:nvSpPr>
      <dsp:spPr>
        <a:xfrm>
          <a:off x="1527220" y="3047752"/>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Sensory integration</a:t>
          </a:r>
        </a:p>
      </dsp:txBody>
      <dsp:txXfrm>
        <a:off x="1527220" y="3047752"/>
        <a:ext cx="4628331" cy="347898"/>
      </dsp:txXfrm>
    </dsp:sp>
    <dsp:sp modelId="{10F292BD-66BF-BB4C-AD56-EDCD1FD88387}">
      <dsp:nvSpPr>
        <dsp:cNvPr id="0" name=""/>
        <dsp:cNvSpPr/>
      </dsp:nvSpPr>
      <dsp:spPr>
        <a:xfrm>
          <a:off x="1527220" y="3482625"/>
          <a:ext cx="4628331" cy="347898"/>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Family and caregiver education</a:t>
          </a:r>
        </a:p>
      </dsp:txBody>
      <dsp:txXfrm>
        <a:off x="1527220" y="3482625"/>
        <a:ext cx="4628331" cy="347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8D7E-E9C8-954B-8501-75DB3E4C2416}">
      <dsp:nvSpPr>
        <dsp:cNvPr id="0" name=""/>
        <dsp:cNvSpPr/>
      </dsp:nvSpPr>
      <dsp:spPr>
        <a:xfrm>
          <a:off x="3364171" y="2587844"/>
          <a:ext cx="1787283" cy="1787283"/>
        </a:xfrm>
        <a:prstGeom prst="ellipse">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Cognitive rehabilitation</a:t>
          </a:r>
        </a:p>
      </dsp:txBody>
      <dsp:txXfrm>
        <a:off x="3625913" y="2849586"/>
        <a:ext cx="1263799" cy="1263799"/>
      </dsp:txXfrm>
    </dsp:sp>
    <dsp:sp modelId="{7CA7B779-4FA0-1E4B-B321-0849CE21A5A7}">
      <dsp:nvSpPr>
        <dsp:cNvPr id="0" name=""/>
        <dsp:cNvSpPr/>
      </dsp:nvSpPr>
      <dsp:spPr>
        <a:xfrm rot="10800000">
          <a:off x="1276901" y="3226798"/>
          <a:ext cx="1972469" cy="509375"/>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19841C-8BAD-E941-82A5-0E08B70D7951}">
      <dsp:nvSpPr>
        <dsp:cNvPr id="0" name=""/>
        <dsp:cNvSpPr/>
      </dsp:nvSpPr>
      <dsp:spPr>
        <a:xfrm>
          <a:off x="651352" y="2981046"/>
          <a:ext cx="1251098" cy="1000878"/>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Cognitive training</a:t>
          </a:r>
        </a:p>
      </dsp:txBody>
      <dsp:txXfrm>
        <a:off x="680667" y="3010361"/>
        <a:ext cx="1192468" cy="942248"/>
      </dsp:txXfrm>
    </dsp:sp>
    <dsp:sp modelId="{185C0FBB-AAD4-E94C-8E31-E6E4D4D65408}">
      <dsp:nvSpPr>
        <dsp:cNvPr id="0" name=""/>
        <dsp:cNvSpPr/>
      </dsp:nvSpPr>
      <dsp:spPr>
        <a:xfrm rot="12600000">
          <a:off x="1544137" y="2229459"/>
          <a:ext cx="1972469" cy="509375"/>
        </a:xfrm>
        <a:prstGeom prst="leftArrow">
          <a:avLst>
            <a:gd name="adj1" fmla="val 60000"/>
            <a:gd name="adj2" fmla="val 50000"/>
          </a:avLst>
        </a:prstGeom>
        <a:solidFill>
          <a:schemeClr val="accent1">
            <a:shade val="90000"/>
            <a:hueOff val="118693"/>
            <a:satOff val="-2535"/>
            <a:lumOff val="94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7EA7C-9D25-B34C-8694-E30D886C0D21}">
      <dsp:nvSpPr>
        <dsp:cNvPr id="0" name=""/>
        <dsp:cNvSpPr/>
      </dsp:nvSpPr>
      <dsp:spPr>
        <a:xfrm>
          <a:off x="1050718" y="1490590"/>
          <a:ext cx="1251098" cy="1000878"/>
        </a:xfrm>
        <a:prstGeom prst="roundRect">
          <a:avLst>
            <a:gd name="adj" fmla="val 10000"/>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Functional skills training</a:t>
          </a:r>
        </a:p>
      </dsp:txBody>
      <dsp:txXfrm>
        <a:off x="1080033" y="1519905"/>
        <a:ext cx="1192468" cy="942248"/>
      </dsp:txXfrm>
    </dsp:sp>
    <dsp:sp modelId="{A058D04A-6F78-5A48-9439-C97F3A3AF580}">
      <dsp:nvSpPr>
        <dsp:cNvPr id="0" name=""/>
        <dsp:cNvSpPr/>
      </dsp:nvSpPr>
      <dsp:spPr>
        <a:xfrm rot="14400000">
          <a:off x="2274240" y="1499357"/>
          <a:ext cx="1972469" cy="509375"/>
        </a:xfrm>
        <a:prstGeom prst="leftArrow">
          <a:avLst>
            <a:gd name="adj1" fmla="val 60000"/>
            <a:gd name="adj2" fmla="val 50000"/>
          </a:avLst>
        </a:prstGeom>
        <a:solidFill>
          <a:schemeClr val="accent1">
            <a:shade val="90000"/>
            <a:hueOff val="237386"/>
            <a:satOff val="-5069"/>
            <a:lumOff val="189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DEA692-50EB-404A-8EA0-F9E095A0A85A}">
      <dsp:nvSpPr>
        <dsp:cNvPr id="0" name=""/>
        <dsp:cNvSpPr/>
      </dsp:nvSpPr>
      <dsp:spPr>
        <a:xfrm>
          <a:off x="2141808" y="399501"/>
          <a:ext cx="1251098" cy="1000878"/>
        </a:xfrm>
        <a:prstGeom prst="roundRect">
          <a:avLst>
            <a:gd name="adj" fmla="val 10000"/>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Psychoeducation</a:t>
          </a:r>
        </a:p>
      </dsp:txBody>
      <dsp:txXfrm>
        <a:off x="2171123" y="428816"/>
        <a:ext cx="1192468" cy="942248"/>
      </dsp:txXfrm>
    </dsp:sp>
    <dsp:sp modelId="{1C53383B-7D95-104B-8247-B75033FE8E3E}">
      <dsp:nvSpPr>
        <dsp:cNvPr id="0" name=""/>
        <dsp:cNvSpPr/>
      </dsp:nvSpPr>
      <dsp:spPr>
        <a:xfrm rot="16200000">
          <a:off x="3271578" y="1232121"/>
          <a:ext cx="1972469" cy="509375"/>
        </a:xfrm>
        <a:prstGeom prst="leftArrow">
          <a:avLst>
            <a:gd name="adj1" fmla="val 60000"/>
            <a:gd name="adj2" fmla="val 50000"/>
          </a:avLst>
        </a:prstGeom>
        <a:solidFill>
          <a:schemeClr val="accent1">
            <a:shade val="90000"/>
            <a:hueOff val="356079"/>
            <a:satOff val="-7604"/>
            <a:lumOff val="283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4AB78C-6507-D545-9918-5F71120D4FBE}">
      <dsp:nvSpPr>
        <dsp:cNvPr id="0" name=""/>
        <dsp:cNvSpPr/>
      </dsp:nvSpPr>
      <dsp:spPr>
        <a:xfrm>
          <a:off x="3632264" y="135"/>
          <a:ext cx="1251098" cy="1000878"/>
        </a:xfrm>
        <a:prstGeom prst="roundRect">
          <a:avLst>
            <a:gd name="adj" fmla="val 10000"/>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Environmental modifications</a:t>
          </a:r>
        </a:p>
      </dsp:txBody>
      <dsp:txXfrm>
        <a:off x="3661579" y="29450"/>
        <a:ext cx="1192468" cy="942248"/>
      </dsp:txXfrm>
    </dsp:sp>
    <dsp:sp modelId="{8DC3080F-6CE5-514E-9631-C5A73A515997}">
      <dsp:nvSpPr>
        <dsp:cNvPr id="0" name=""/>
        <dsp:cNvSpPr/>
      </dsp:nvSpPr>
      <dsp:spPr>
        <a:xfrm rot="18000000">
          <a:off x="4268916" y="1499357"/>
          <a:ext cx="1972469" cy="509375"/>
        </a:xfrm>
        <a:prstGeom prst="leftArrow">
          <a:avLst>
            <a:gd name="adj1" fmla="val 60000"/>
            <a:gd name="adj2" fmla="val 50000"/>
          </a:avLst>
        </a:prstGeom>
        <a:solidFill>
          <a:schemeClr val="accent1">
            <a:shade val="90000"/>
            <a:hueOff val="356079"/>
            <a:satOff val="-7604"/>
            <a:lumOff val="283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2960B1-4F78-A040-9197-B39C86205144}">
      <dsp:nvSpPr>
        <dsp:cNvPr id="0" name=""/>
        <dsp:cNvSpPr/>
      </dsp:nvSpPr>
      <dsp:spPr>
        <a:xfrm>
          <a:off x="5122720" y="399501"/>
          <a:ext cx="1251098" cy="1000878"/>
        </a:xfrm>
        <a:prstGeom prst="roundRect">
          <a:avLst>
            <a:gd name="adj" fmla="val 10000"/>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Behavioural strategies</a:t>
          </a:r>
        </a:p>
      </dsp:txBody>
      <dsp:txXfrm>
        <a:off x="5152035" y="428816"/>
        <a:ext cx="1192468" cy="942248"/>
      </dsp:txXfrm>
    </dsp:sp>
    <dsp:sp modelId="{683F0C76-85FE-084D-AC18-7404CB0EE67F}">
      <dsp:nvSpPr>
        <dsp:cNvPr id="0" name=""/>
        <dsp:cNvSpPr/>
      </dsp:nvSpPr>
      <dsp:spPr>
        <a:xfrm rot="19800000">
          <a:off x="4999019" y="2229459"/>
          <a:ext cx="1972469" cy="509375"/>
        </a:xfrm>
        <a:prstGeom prst="leftArrow">
          <a:avLst>
            <a:gd name="adj1" fmla="val 60000"/>
            <a:gd name="adj2" fmla="val 50000"/>
          </a:avLst>
        </a:prstGeom>
        <a:solidFill>
          <a:schemeClr val="accent1">
            <a:shade val="90000"/>
            <a:hueOff val="237386"/>
            <a:satOff val="-5069"/>
            <a:lumOff val="189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43BA6A-D0AE-D046-8EC0-39290531660D}">
      <dsp:nvSpPr>
        <dsp:cNvPr id="0" name=""/>
        <dsp:cNvSpPr/>
      </dsp:nvSpPr>
      <dsp:spPr>
        <a:xfrm>
          <a:off x="6213809" y="1490590"/>
          <a:ext cx="1251098" cy="1000878"/>
        </a:xfrm>
        <a:prstGeom prst="roundRect">
          <a:avLst>
            <a:gd name="adj" fmla="val 10000"/>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Occupational therapy</a:t>
          </a:r>
        </a:p>
      </dsp:txBody>
      <dsp:txXfrm>
        <a:off x="6243124" y="1519905"/>
        <a:ext cx="1192468" cy="942248"/>
      </dsp:txXfrm>
    </dsp:sp>
    <dsp:sp modelId="{DDAB8CB3-FD06-6542-9730-73A9E354B97C}">
      <dsp:nvSpPr>
        <dsp:cNvPr id="0" name=""/>
        <dsp:cNvSpPr/>
      </dsp:nvSpPr>
      <dsp:spPr>
        <a:xfrm>
          <a:off x="5266255" y="3226798"/>
          <a:ext cx="1972469" cy="509375"/>
        </a:xfrm>
        <a:prstGeom prst="leftArrow">
          <a:avLst>
            <a:gd name="adj1" fmla="val 60000"/>
            <a:gd name="adj2" fmla="val 50000"/>
          </a:avLst>
        </a:prstGeom>
        <a:solidFill>
          <a:schemeClr val="accent1">
            <a:shade val="90000"/>
            <a:hueOff val="118693"/>
            <a:satOff val="-2535"/>
            <a:lumOff val="94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ACC71A-A640-E14F-A9A7-C394EEF061E0}">
      <dsp:nvSpPr>
        <dsp:cNvPr id="0" name=""/>
        <dsp:cNvSpPr/>
      </dsp:nvSpPr>
      <dsp:spPr>
        <a:xfrm>
          <a:off x="6613175" y="2981046"/>
          <a:ext cx="1251098" cy="1000878"/>
        </a:xfrm>
        <a:prstGeom prst="roundRect">
          <a:avLst>
            <a:gd name="adj" fmla="val 10000"/>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t>Speech and language therapy</a:t>
          </a:r>
        </a:p>
      </dsp:txBody>
      <dsp:txXfrm>
        <a:off x="6642490" y="3010361"/>
        <a:ext cx="1192468" cy="942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DE7F3-ACE5-874D-B190-3E30125FF4A5}">
      <dsp:nvSpPr>
        <dsp:cNvPr id="0" name=""/>
        <dsp:cNvSpPr/>
      </dsp:nvSpPr>
      <dsp:spPr>
        <a:xfrm>
          <a:off x="130082" y="946"/>
          <a:ext cx="2400119" cy="1440071"/>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Assessment</a:t>
          </a:r>
        </a:p>
      </dsp:txBody>
      <dsp:txXfrm>
        <a:off x="172260" y="43124"/>
        <a:ext cx="2315763" cy="1355715"/>
      </dsp:txXfrm>
    </dsp:sp>
    <dsp:sp modelId="{5C333DA3-063F-134B-8E29-58DED6A91A5C}">
      <dsp:nvSpPr>
        <dsp:cNvPr id="0" name=""/>
        <dsp:cNvSpPr/>
      </dsp:nvSpPr>
      <dsp:spPr>
        <a:xfrm>
          <a:off x="2741413" y="423367"/>
          <a:ext cx="508825" cy="59522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741413" y="542413"/>
        <a:ext cx="356178" cy="357137"/>
      </dsp:txXfrm>
    </dsp:sp>
    <dsp:sp modelId="{10178C79-8A67-0D41-AB77-BF19E9FF8A2F}">
      <dsp:nvSpPr>
        <dsp:cNvPr id="0" name=""/>
        <dsp:cNvSpPr/>
      </dsp:nvSpPr>
      <dsp:spPr>
        <a:xfrm>
          <a:off x="3490250" y="946"/>
          <a:ext cx="2400119" cy="1440071"/>
        </a:xfrm>
        <a:prstGeom prst="roundRect">
          <a:avLst>
            <a:gd name="adj" fmla="val 1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Setting goals</a:t>
          </a:r>
        </a:p>
      </dsp:txBody>
      <dsp:txXfrm>
        <a:off x="3532428" y="43124"/>
        <a:ext cx="2315763" cy="1355715"/>
      </dsp:txXfrm>
    </dsp:sp>
    <dsp:sp modelId="{DC759178-7BB2-C84A-BF83-60D889819B61}">
      <dsp:nvSpPr>
        <dsp:cNvPr id="0" name=""/>
        <dsp:cNvSpPr/>
      </dsp:nvSpPr>
      <dsp:spPr>
        <a:xfrm>
          <a:off x="6101580" y="423367"/>
          <a:ext cx="508825" cy="595229"/>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101580" y="542413"/>
        <a:ext cx="356178" cy="357137"/>
      </dsp:txXfrm>
    </dsp:sp>
    <dsp:sp modelId="{7F603397-A0B0-954D-99BF-B80F23AD2906}">
      <dsp:nvSpPr>
        <dsp:cNvPr id="0" name=""/>
        <dsp:cNvSpPr/>
      </dsp:nvSpPr>
      <dsp:spPr>
        <a:xfrm>
          <a:off x="6850418" y="946"/>
          <a:ext cx="2400119" cy="1440071"/>
        </a:xfrm>
        <a:prstGeom prst="roundRect">
          <a:avLst>
            <a:gd name="adj" fmla="val 1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Develop a care plan</a:t>
          </a:r>
        </a:p>
      </dsp:txBody>
      <dsp:txXfrm>
        <a:off x="6892596" y="43124"/>
        <a:ext cx="2315763" cy="1355715"/>
      </dsp:txXfrm>
    </dsp:sp>
    <dsp:sp modelId="{8F1C3648-CB4C-B848-BA4B-EBC3C0CA7958}">
      <dsp:nvSpPr>
        <dsp:cNvPr id="0" name=""/>
        <dsp:cNvSpPr/>
      </dsp:nvSpPr>
      <dsp:spPr>
        <a:xfrm rot="5400000">
          <a:off x="7796065" y="1609026"/>
          <a:ext cx="508825" cy="595229"/>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7871910" y="1652228"/>
        <a:ext cx="357137" cy="356178"/>
      </dsp:txXfrm>
    </dsp:sp>
    <dsp:sp modelId="{7FE78EDB-55F7-564F-8849-4CEF74DFC46B}">
      <dsp:nvSpPr>
        <dsp:cNvPr id="0" name=""/>
        <dsp:cNvSpPr/>
      </dsp:nvSpPr>
      <dsp:spPr>
        <a:xfrm>
          <a:off x="6850418" y="2401065"/>
          <a:ext cx="2400119" cy="1440071"/>
        </a:xfrm>
        <a:prstGeom prst="roundRect">
          <a:avLst>
            <a:gd name="adj" fmla="val 1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Implement interventions</a:t>
          </a:r>
        </a:p>
      </dsp:txBody>
      <dsp:txXfrm>
        <a:off x="6892596" y="2443243"/>
        <a:ext cx="2315763" cy="1355715"/>
      </dsp:txXfrm>
    </dsp:sp>
    <dsp:sp modelId="{87703652-466C-8749-BB39-FBFA55C95881}">
      <dsp:nvSpPr>
        <dsp:cNvPr id="0" name=""/>
        <dsp:cNvSpPr/>
      </dsp:nvSpPr>
      <dsp:spPr>
        <a:xfrm rot="10800000">
          <a:off x="6130382" y="2823487"/>
          <a:ext cx="508825" cy="595229"/>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6283029" y="2942533"/>
        <a:ext cx="356178" cy="357137"/>
      </dsp:txXfrm>
    </dsp:sp>
    <dsp:sp modelId="{E3347524-CEF2-3849-B991-F205E6598A50}">
      <dsp:nvSpPr>
        <dsp:cNvPr id="0" name=""/>
        <dsp:cNvSpPr/>
      </dsp:nvSpPr>
      <dsp:spPr>
        <a:xfrm>
          <a:off x="3490250" y="2401065"/>
          <a:ext cx="2400119" cy="1440071"/>
        </a:xfrm>
        <a:prstGeom prst="roundRect">
          <a:avLst>
            <a:gd name="adj" fmla="val 1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Regular evaluation, monitoring and adaptation</a:t>
          </a:r>
        </a:p>
      </dsp:txBody>
      <dsp:txXfrm>
        <a:off x="3532428" y="2443243"/>
        <a:ext cx="2315763" cy="1355715"/>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C0BF-D864-9D4F-B363-E9FA34A8B7EF}" type="datetimeFigureOut">
              <a:rPr lang="en-CY" smtClean="0"/>
              <a:t>03/06/2024</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B4B8-59F0-7547-9B2E-4841F0572E40}" type="slidenum">
              <a:rPr lang="en-CY" smtClean="0"/>
              <a:t>‹#›</a:t>
            </a:fld>
            <a:endParaRPr lang="en-CY"/>
          </a:p>
        </p:txBody>
      </p:sp>
    </p:spTree>
    <p:extLst>
      <p:ext uri="{BB962C8B-B14F-4D97-AF65-F5344CB8AC3E}">
        <p14:creationId xmlns:p14="http://schemas.microsoft.com/office/powerpoint/2010/main" val="414540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43541"/>
                </a:solidFill>
                <a:effectLst/>
                <a:latin typeface="Söhne"/>
              </a:rPr>
              <a:t>A ‘psychosocial intervention’ is a broad term used to describe different ways to support people to overcome challenges and maintain good mental health. Psychosocial interventions do not involve the use of medication. Psychosocial interventions are available to people who have received a diagnosis of dementia and their families. They are intended to help people to live well following diagnosis.</a:t>
            </a:r>
          </a:p>
          <a:p>
            <a:pPr algn="l"/>
            <a:endParaRPr lang="en-GB" b="0" i="0" u="none" strike="noStrike" dirty="0">
              <a:solidFill>
                <a:srgbClr val="343541"/>
              </a:solidFill>
              <a:effectLst/>
              <a:latin typeface="Söhne"/>
            </a:endParaRPr>
          </a:p>
          <a:p>
            <a:r>
              <a:rPr lang="en-GB" sz="1800" dirty="0">
                <a:effectLst/>
                <a:latin typeface="NewBaskervilleStd"/>
              </a:rPr>
              <a:t>Deciding on the right psychosocial interventions depends on a patients needs and preferences. </a:t>
            </a:r>
          </a:p>
          <a:p>
            <a:endParaRPr lang="en-GB" dirty="0">
              <a:effectLst/>
            </a:endParaRPr>
          </a:p>
          <a:p>
            <a:r>
              <a:rPr lang="en-GB" sz="1800" dirty="0">
                <a:effectLst/>
                <a:latin typeface="NewBaskervilleStd"/>
              </a:rPr>
              <a:t>This presentation outlines a list of different needs that individuals with NDDs may experience, and the psychosocial interventions that may be helpful in addressing these needs. </a:t>
            </a:r>
            <a:endParaRPr lang="en-GB" dirty="0">
              <a:effectLst/>
            </a:endParaRPr>
          </a:p>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a:t>
            </a:fld>
            <a:endParaRPr lang="en-CY"/>
          </a:p>
        </p:txBody>
      </p:sp>
    </p:spTree>
    <p:extLst>
      <p:ext uri="{BB962C8B-B14F-4D97-AF65-F5344CB8AC3E}">
        <p14:creationId xmlns:p14="http://schemas.microsoft.com/office/powerpoint/2010/main" val="212218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A post-diagnostic group or course is designed for individuals who have recently received a diagnosis of an NDD, sometimes including their family members. These groups consist of a series of sessions, each focusing on various topics or themes related to memory and cognitive health. </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Post-diagnostic groups are open to anyone who has received a recent NDD diagnosis, as well as their family members.</a:t>
            </a:r>
          </a:p>
        </p:txBody>
      </p:sp>
      <p:sp>
        <p:nvSpPr>
          <p:cNvPr id="4" name="Slide Number Placeholder 3"/>
          <p:cNvSpPr>
            <a:spLocks noGrp="1"/>
          </p:cNvSpPr>
          <p:nvPr>
            <p:ph type="sldNum" sz="quarter" idx="5"/>
          </p:nvPr>
        </p:nvSpPr>
        <p:spPr/>
        <p:txBody>
          <a:bodyPr/>
          <a:lstStyle/>
          <a:p>
            <a:fld id="{D7E2B4B8-59F0-7547-9B2E-4841F0572E40}" type="slidenum">
              <a:rPr lang="en-CY" smtClean="0"/>
              <a:t>12</a:t>
            </a:fld>
            <a:endParaRPr lang="en-CY"/>
          </a:p>
        </p:txBody>
      </p:sp>
    </p:spTree>
    <p:extLst>
      <p:ext uri="{BB962C8B-B14F-4D97-AF65-F5344CB8AC3E}">
        <p14:creationId xmlns:p14="http://schemas.microsoft.com/office/powerpoint/2010/main" val="94974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During a post-diagnostic group or course, participants have the opportunity to learn and discuss a range of NDD-related topics, including:</a:t>
            </a:r>
          </a:p>
          <a:p>
            <a:pPr algn="l"/>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Understanding memory problems and NDDs.</a:t>
            </a:r>
          </a:p>
          <a:p>
            <a:pPr algn="l">
              <a:buFont typeface="+mj-lt"/>
              <a:buAutoNum type="arabicPeriod"/>
            </a:pPr>
            <a:r>
              <a:rPr lang="en-GB" b="0" i="0" u="none" strike="noStrike" dirty="0">
                <a:solidFill>
                  <a:srgbClr val="374151"/>
                </a:solidFill>
                <a:effectLst/>
                <a:latin typeface="Söhne"/>
              </a:rPr>
              <a:t>Learning memory enhancement techniques and strategies.</a:t>
            </a:r>
          </a:p>
          <a:p>
            <a:pPr algn="l">
              <a:buFont typeface="+mj-lt"/>
              <a:buAutoNum type="arabicPeriod"/>
            </a:pPr>
            <a:r>
              <a:rPr lang="en-GB" b="0" i="0" u="none" strike="noStrike" dirty="0">
                <a:solidFill>
                  <a:srgbClr val="374151"/>
                </a:solidFill>
                <a:effectLst/>
                <a:latin typeface="Söhne"/>
              </a:rPr>
              <a:t>Coping with everyday situations affected by memory issues.</a:t>
            </a:r>
          </a:p>
          <a:p>
            <a:pPr algn="l">
              <a:buFont typeface="+mj-lt"/>
              <a:buAutoNum type="arabicPeriod"/>
            </a:pPr>
            <a:r>
              <a:rPr lang="en-GB" b="0" i="0" u="none" strike="noStrike" dirty="0">
                <a:solidFill>
                  <a:srgbClr val="374151"/>
                </a:solidFill>
                <a:effectLst/>
                <a:latin typeface="Söhne"/>
              </a:rPr>
              <a:t>Communicating with family, friends, and others about memory problems and NDDs.</a:t>
            </a:r>
          </a:p>
          <a:p>
            <a:pPr algn="l">
              <a:buFont typeface="+mj-lt"/>
              <a:buAutoNum type="arabicPeriod"/>
            </a:pPr>
            <a:r>
              <a:rPr lang="en-GB" b="0" i="0" u="none" strike="noStrike" dirty="0">
                <a:solidFill>
                  <a:srgbClr val="374151"/>
                </a:solidFill>
                <a:effectLst/>
                <a:latin typeface="Söhne"/>
              </a:rPr>
              <a:t>Adjusting to life with an NDD diagnosis.</a:t>
            </a:r>
          </a:p>
          <a:p>
            <a:pPr algn="l">
              <a:buFont typeface="+mj-lt"/>
              <a:buAutoNum type="arabicPeriod"/>
            </a:pPr>
            <a:r>
              <a:rPr lang="en-GB" b="0" i="0" u="none" strike="noStrike" dirty="0">
                <a:solidFill>
                  <a:srgbClr val="374151"/>
                </a:solidFill>
                <a:effectLst/>
                <a:latin typeface="Söhne"/>
              </a:rPr>
              <a:t>Enhancing the quality of life while living with NDDs.</a:t>
            </a:r>
          </a:p>
          <a:p>
            <a:pPr algn="l">
              <a:buFont typeface="+mj-lt"/>
              <a:buAutoNum type="arabicPeriod"/>
            </a:pPr>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Some groups also address practical matters, providing information about available services, legal considerations, and potential entitlements to benefits.</a:t>
            </a:r>
          </a:p>
          <a:p>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13</a:t>
            </a:fld>
            <a:endParaRPr lang="en-CY"/>
          </a:p>
        </p:txBody>
      </p:sp>
    </p:spTree>
    <p:extLst>
      <p:ext uri="{BB962C8B-B14F-4D97-AF65-F5344CB8AC3E}">
        <p14:creationId xmlns:p14="http://schemas.microsoft.com/office/powerpoint/2010/main" val="419571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latin typeface="Söhne"/>
              </a:rPr>
              <a:t>Participating in post-diagnostic groups can offer several advantages, such as:</a:t>
            </a:r>
          </a:p>
          <a:p>
            <a:pPr algn="l"/>
            <a:endParaRPr lang="en-GB" b="0" i="0" u="none" strike="noStrike" dirty="0">
              <a:solidFill>
                <a:srgbClr val="000000"/>
              </a:solidFill>
              <a:effectLst/>
              <a:latin typeface="Söhne"/>
            </a:endParaRPr>
          </a:p>
          <a:p>
            <a:pPr algn="l">
              <a:buFont typeface="+mj-lt"/>
              <a:buAutoNum type="arabicPeriod"/>
            </a:pPr>
            <a:r>
              <a:rPr lang="en-GB" b="0" i="0" u="none" strike="noStrike" dirty="0">
                <a:solidFill>
                  <a:srgbClr val="000000"/>
                </a:solidFill>
                <a:effectLst/>
                <a:latin typeface="Söhne"/>
              </a:rPr>
              <a:t>Gaining knowledge about memory and NDDs.</a:t>
            </a:r>
          </a:p>
          <a:p>
            <a:pPr algn="l">
              <a:buFont typeface="+mj-lt"/>
              <a:buAutoNum type="arabicPeriod"/>
            </a:pPr>
            <a:r>
              <a:rPr lang="en-GB" b="0" i="0" u="none" strike="noStrike" dirty="0">
                <a:solidFill>
                  <a:srgbClr val="000000"/>
                </a:solidFill>
                <a:effectLst/>
                <a:latin typeface="Söhne"/>
              </a:rPr>
              <a:t>Exploring strategies to manage NDD symptoms.</a:t>
            </a:r>
          </a:p>
          <a:p>
            <a:pPr algn="l">
              <a:buFont typeface="+mj-lt"/>
              <a:buAutoNum type="arabicPeriod"/>
            </a:pPr>
            <a:r>
              <a:rPr lang="en-GB" b="0" i="0" u="none" strike="noStrike" dirty="0">
                <a:solidFill>
                  <a:srgbClr val="000000"/>
                </a:solidFill>
                <a:effectLst/>
                <a:latin typeface="Söhne"/>
              </a:rPr>
              <a:t>Boosting confidence and overall well-being.</a:t>
            </a:r>
          </a:p>
          <a:p>
            <a:pPr algn="l">
              <a:buFont typeface="+mj-lt"/>
              <a:buAutoNum type="arabicPeriod"/>
            </a:pPr>
            <a:r>
              <a:rPr lang="en-GB" b="0" i="0" u="none" strike="noStrike" dirty="0">
                <a:solidFill>
                  <a:srgbClr val="000000"/>
                </a:solidFill>
                <a:effectLst/>
                <a:latin typeface="Söhne"/>
              </a:rPr>
              <a:t>Feeling a sense of belonging and purpose.</a:t>
            </a:r>
          </a:p>
          <a:p>
            <a:pPr algn="l">
              <a:buFont typeface="+mj-lt"/>
              <a:buAutoNum type="arabicPeriod"/>
            </a:pPr>
            <a:r>
              <a:rPr lang="en-GB" b="0" i="0" u="none" strike="noStrike" dirty="0">
                <a:solidFill>
                  <a:srgbClr val="000000"/>
                </a:solidFill>
                <a:effectLst/>
                <a:latin typeface="Söhne"/>
              </a:rPr>
              <a:t>Developing better coping mechanisms after an NDD diagnosis.</a:t>
            </a:r>
          </a:p>
          <a:p>
            <a:pPr algn="l">
              <a:buFont typeface="+mj-lt"/>
              <a:buAutoNum type="arabicPeriod"/>
            </a:pPr>
            <a:r>
              <a:rPr lang="en-GB" b="0" i="0" u="none" strike="noStrike" dirty="0">
                <a:solidFill>
                  <a:srgbClr val="000000"/>
                </a:solidFill>
                <a:effectLst/>
                <a:latin typeface="Söhne"/>
              </a:rPr>
              <a:t>Meeting others who are facing similar situations.</a:t>
            </a:r>
          </a:p>
          <a:p>
            <a:pPr algn="l">
              <a:buFont typeface="+mj-lt"/>
              <a:buAutoNum type="arabicPeriod"/>
            </a:pPr>
            <a:endParaRPr lang="en-GB" b="0" i="0" u="none" strike="noStrike" dirty="0">
              <a:solidFill>
                <a:srgbClr val="000000"/>
              </a:solidFill>
              <a:effectLst/>
              <a:latin typeface="Söhne"/>
            </a:endParaRPr>
          </a:p>
          <a:p>
            <a:pPr algn="l"/>
            <a:r>
              <a:rPr lang="en-GB" b="0" i="0" u="none" strike="noStrike" dirty="0">
                <a:solidFill>
                  <a:srgbClr val="000000"/>
                </a:solidFill>
                <a:effectLst/>
                <a:latin typeface="Söhne"/>
              </a:rPr>
              <a:t>However, it is important to consider that Post-diagnostic groups and courses may not fully address the specific needs of individuals, particularly if they have a rarer form of NDD or are in the early stages of diagnosis. In such cases, specialized information or post-diagnostic </a:t>
            </a:r>
            <a:r>
              <a:rPr lang="en-GB" b="0" i="0" u="none" strike="noStrike" dirty="0" err="1">
                <a:solidFill>
                  <a:srgbClr val="000000"/>
                </a:solidFill>
                <a:effectLst/>
                <a:latin typeface="Söhne"/>
              </a:rPr>
              <a:t>counseling</a:t>
            </a:r>
            <a:r>
              <a:rPr lang="en-GB" b="0" i="0" u="none" strike="noStrike" dirty="0">
                <a:solidFill>
                  <a:srgbClr val="000000"/>
                </a:solidFill>
                <a:effectLst/>
                <a:latin typeface="Söhne"/>
              </a:rPr>
              <a:t> may be more appropriate.</a:t>
            </a:r>
          </a:p>
          <a:p>
            <a:pPr algn="l"/>
            <a:endParaRPr lang="en-GB" b="0" i="0" u="none" strike="noStrike" dirty="0">
              <a:solidFill>
                <a:srgbClr val="000000"/>
              </a:solidFill>
              <a:effectLst/>
              <a:latin typeface="Söhne"/>
            </a:endParaRPr>
          </a:p>
          <a:p>
            <a:pPr algn="l"/>
            <a:r>
              <a:rPr lang="en-GB" b="0" i="0" u="none" strike="noStrike" dirty="0">
                <a:solidFill>
                  <a:srgbClr val="000000"/>
                </a:solidFill>
                <a:effectLst/>
                <a:latin typeface="Söhne"/>
              </a:rPr>
              <a:t>These groups and courses are typically facilitated by professionals with expertise in working with individuals living with NDDs. Facilitators may include dementia advisors, occupational therapists, nurses, psychologists, and support workers. These professionals often come from your local memory service.</a:t>
            </a:r>
          </a:p>
          <a:p>
            <a:br>
              <a:rPr lang="en-GB" dirty="0"/>
            </a:br>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14</a:t>
            </a:fld>
            <a:endParaRPr lang="en-CY"/>
          </a:p>
        </p:txBody>
      </p:sp>
    </p:spTree>
    <p:extLst>
      <p:ext uri="{BB962C8B-B14F-4D97-AF65-F5344CB8AC3E}">
        <p14:creationId xmlns:p14="http://schemas.microsoft.com/office/powerpoint/2010/main" val="342093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15</a:t>
            </a:fld>
            <a:endParaRPr lang="en-CY"/>
          </a:p>
        </p:txBody>
      </p:sp>
    </p:spTree>
    <p:extLst>
      <p:ext uri="{BB962C8B-B14F-4D97-AF65-F5344CB8AC3E}">
        <p14:creationId xmlns:p14="http://schemas.microsoft.com/office/powerpoint/2010/main" val="70177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b="0" i="0" u="none" strike="noStrike" dirty="0">
                <a:solidFill>
                  <a:srgbClr val="374151"/>
                </a:solidFill>
                <a:effectLst/>
                <a:latin typeface="Söhne"/>
              </a:rPr>
            </a:br>
            <a:r>
              <a:rPr lang="en-GB" b="0" i="0" u="none" strike="noStrike" dirty="0">
                <a:solidFill>
                  <a:srgbClr val="374151"/>
                </a:solidFill>
                <a:effectLst/>
                <a:latin typeface="Söhne"/>
              </a:rPr>
              <a:t>Advance care planning involves a series of actions and decisions made by an individual to outline their preferences and wishes for future medical care, especially in situations where they may become unable to communicate their choices. It typically includes the following components:</a:t>
            </a:r>
          </a:p>
          <a:p>
            <a:pPr algn="l">
              <a:buFont typeface="+mj-lt"/>
              <a:buAutoNum type="arabicPeriod"/>
            </a:pPr>
            <a:r>
              <a:rPr lang="en-GB" b="1" i="0" u="none" strike="noStrike" dirty="0">
                <a:solidFill>
                  <a:srgbClr val="374151"/>
                </a:solidFill>
                <a:effectLst/>
                <a:latin typeface="Söhne"/>
              </a:rPr>
              <a:t>Discussion and Decision-Making:</a:t>
            </a:r>
            <a:r>
              <a:rPr lang="en-GB" b="0" i="0" u="none" strike="noStrike" dirty="0">
                <a:solidFill>
                  <a:srgbClr val="374151"/>
                </a:solidFill>
                <a:effectLst/>
                <a:latin typeface="Söhne"/>
              </a:rPr>
              <a:t> Advance care planning begins with discussions between the individual and their healthcare providers, family members, and other loved ones. These conversations often cover the individual's values, beliefs, and healthcare goals, as well as the various treatment options available.</a:t>
            </a:r>
          </a:p>
          <a:p>
            <a:pPr algn="l">
              <a:buFont typeface="+mj-lt"/>
              <a:buAutoNum type="arabicPeriod"/>
            </a:pPr>
            <a:r>
              <a:rPr lang="en-GB" b="1" i="0" u="none" strike="noStrike" dirty="0">
                <a:solidFill>
                  <a:srgbClr val="374151"/>
                </a:solidFill>
                <a:effectLst/>
                <a:latin typeface="Söhne"/>
              </a:rPr>
              <a:t>Identification of Healthcare Preferences:</a:t>
            </a:r>
            <a:r>
              <a:rPr lang="en-GB" b="0" i="0" u="none" strike="noStrike" dirty="0">
                <a:solidFill>
                  <a:srgbClr val="374151"/>
                </a:solidFill>
                <a:effectLst/>
                <a:latin typeface="Söhne"/>
              </a:rPr>
              <a:t> During these discussions, the individual identifies their healthcare preferences, which may encompass the type of medical treatments they wish to receive or decline in different situations. This can include decisions about resuscitation, life-sustaining treatments, surgery, and more.</a:t>
            </a:r>
          </a:p>
          <a:p>
            <a:pPr algn="l">
              <a:buFont typeface="+mj-lt"/>
              <a:buAutoNum type="arabicPeriod"/>
            </a:pPr>
            <a:r>
              <a:rPr lang="en-GB" b="1" i="0" u="none" strike="noStrike" dirty="0">
                <a:solidFill>
                  <a:srgbClr val="374151"/>
                </a:solidFill>
                <a:effectLst/>
                <a:latin typeface="Söhne"/>
              </a:rPr>
              <a:t>Designation of a Healthcare Proxy:</a:t>
            </a:r>
            <a:r>
              <a:rPr lang="en-GB" b="0" i="0" u="none" strike="noStrike" dirty="0">
                <a:solidFill>
                  <a:srgbClr val="374151"/>
                </a:solidFill>
                <a:effectLst/>
                <a:latin typeface="Söhne"/>
              </a:rPr>
              <a:t> The individual may designate a healthcare proxy, also known as a surrogate decision-maker or durable power of attorney for healthcare. This person is authorized to make medical decisions on the individual's behalf if they are unable to do so.</a:t>
            </a:r>
          </a:p>
          <a:p>
            <a:pPr algn="l">
              <a:buFont typeface="+mj-lt"/>
              <a:buAutoNum type="arabicPeriod"/>
            </a:pPr>
            <a:r>
              <a:rPr lang="en-GB" b="1" i="0" u="none" strike="noStrike" dirty="0">
                <a:solidFill>
                  <a:srgbClr val="374151"/>
                </a:solidFill>
                <a:effectLst/>
                <a:latin typeface="Söhne"/>
              </a:rPr>
              <a:t>Living Will:</a:t>
            </a:r>
            <a:r>
              <a:rPr lang="en-GB" b="0" i="0" u="none" strike="noStrike" dirty="0">
                <a:solidFill>
                  <a:srgbClr val="374151"/>
                </a:solidFill>
                <a:effectLst/>
                <a:latin typeface="Söhne"/>
              </a:rPr>
              <a:t> A living will is a legal document that specifies the individual's healthcare preferences in writing, often related to end-of-life care. It provides guidance to healthcare providers and family members regarding the individual's desires for medical interventions.</a:t>
            </a:r>
          </a:p>
          <a:p>
            <a:pPr algn="l">
              <a:buFont typeface="+mj-lt"/>
              <a:buAutoNum type="arabicPeriod"/>
            </a:pPr>
            <a:r>
              <a:rPr lang="en-GB" b="1" i="0" u="none" strike="noStrike" dirty="0">
                <a:solidFill>
                  <a:srgbClr val="374151"/>
                </a:solidFill>
                <a:effectLst/>
                <a:latin typeface="Söhne"/>
              </a:rPr>
              <a:t>Advance Statement of Wishes and Preferences:</a:t>
            </a:r>
            <a:r>
              <a:rPr lang="en-GB" b="0" i="0" u="none" strike="noStrike" dirty="0">
                <a:solidFill>
                  <a:srgbClr val="374151"/>
                </a:solidFill>
                <a:effectLst/>
                <a:latin typeface="Söhne"/>
              </a:rPr>
              <a:t> An advance statement is a document summarizing how the individual would like to be cared for in the future. It may cover aspects of care such as pain management, hospice, and palliative care.</a:t>
            </a:r>
          </a:p>
          <a:p>
            <a:pPr algn="l">
              <a:buFont typeface="+mj-lt"/>
              <a:buAutoNum type="arabicPeriod"/>
            </a:pPr>
            <a:r>
              <a:rPr lang="en-GB" b="1" i="0" u="none" strike="noStrike" dirty="0">
                <a:solidFill>
                  <a:srgbClr val="374151"/>
                </a:solidFill>
                <a:effectLst/>
                <a:latin typeface="Söhne"/>
              </a:rPr>
              <a:t>Legal Documentation:</a:t>
            </a:r>
            <a:r>
              <a:rPr lang="en-GB" b="0" i="0" u="none" strike="noStrike" dirty="0">
                <a:solidFill>
                  <a:srgbClr val="374151"/>
                </a:solidFill>
                <a:effectLst/>
                <a:latin typeface="Söhne"/>
              </a:rPr>
              <a:t> Depending on the jurisdiction, individuals may create legal documents to formalize their preferences and give them legal weight. These documents may include advance healthcare directives, do-not-resuscitate (DNR) orders, and durable powers of attorney for healthcare.</a:t>
            </a:r>
          </a:p>
          <a:p>
            <a:pPr algn="l">
              <a:buFont typeface="+mj-lt"/>
              <a:buAutoNum type="arabicPeriod"/>
            </a:pPr>
            <a:r>
              <a:rPr lang="en-GB" b="1" i="0" u="none" strike="noStrike" dirty="0">
                <a:solidFill>
                  <a:srgbClr val="374151"/>
                </a:solidFill>
                <a:effectLst/>
                <a:latin typeface="Söhne"/>
              </a:rPr>
              <a:t>Regular Review and Updates:</a:t>
            </a:r>
            <a:r>
              <a:rPr lang="en-GB" b="0" i="0" u="none" strike="noStrike" dirty="0">
                <a:solidFill>
                  <a:srgbClr val="374151"/>
                </a:solidFill>
                <a:effectLst/>
                <a:latin typeface="Söhne"/>
              </a:rPr>
              <a:t> Advance care plans should be regularly reviewed and updated as the individual's health and preferences change over time. It's crucial to ensure that the plan remains current and reflects the person's most recent wishes.</a:t>
            </a:r>
          </a:p>
          <a:p>
            <a:pPr algn="l">
              <a:buFont typeface="+mj-lt"/>
              <a:buAutoNum type="arabicPeriod"/>
            </a:pPr>
            <a:r>
              <a:rPr lang="en-GB" b="1" i="0" u="none" strike="noStrike" dirty="0">
                <a:solidFill>
                  <a:srgbClr val="374151"/>
                </a:solidFill>
                <a:effectLst/>
                <a:latin typeface="Söhne"/>
              </a:rPr>
              <a:t>Communication:</a:t>
            </a:r>
            <a:r>
              <a:rPr lang="en-GB" b="0" i="0" u="none" strike="noStrike" dirty="0">
                <a:solidFill>
                  <a:srgbClr val="374151"/>
                </a:solidFill>
                <a:effectLst/>
                <a:latin typeface="Söhne"/>
              </a:rPr>
              <a:t> Sharing the advance care plan with healthcare providers, family members, and the healthcare proxy is essential to ensure that everyone is aware of the individual's preferences and can follow them when necessary.</a:t>
            </a:r>
          </a:p>
          <a:p>
            <a:pPr algn="l"/>
            <a:r>
              <a:rPr lang="en-GB" b="0" i="0" u="none" strike="noStrike" dirty="0">
                <a:solidFill>
                  <a:srgbClr val="374151"/>
                </a:solidFill>
                <a:effectLst/>
                <a:latin typeface="Söhne"/>
              </a:rPr>
              <a:t>The goal of advance care planning is to empower individuals to have control over their medical care, even if they cannot communicate their wishes due to illness or incapacity. It provides guidance to healthcare teams and loved ones, helping to ensure that care aligns with the person's values and preferences. Advance care planning is especially relevant for situations where individuals face serious illnesses, end-of-life care, or chronic conditions that may affect their decision-making capacity.</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16</a:t>
            </a:fld>
            <a:endParaRPr lang="en-CY"/>
          </a:p>
        </p:txBody>
      </p:sp>
    </p:spTree>
    <p:extLst>
      <p:ext uri="{BB962C8B-B14F-4D97-AF65-F5344CB8AC3E}">
        <p14:creationId xmlns:p14="http://schemas.microsoft.com/office/powerpoint/2010/main" val="139705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64759B"/>
                </a:solidFill>
              </a:rPr>
              <a:t>Animal-assisted therapy is a form of therapy that involves organized interactions with animals to enhance well-being and overall quality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6475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64759B"/>
                </a:solidFill>
              </a:rPr>
              <a:t>This therapy includes structured encounters with various animals like dogs, cats, fish, as well as artificial animals like toy animals and robot animals. It's important to note that animal-assisted therapy has distinct objectives and outcomes and differs from simply having a pet or being around animals, which can also bring about positive emotions.</a:t>
            </a:r>
            <a:endParaRPr lang="en-CY" b="1" dirty="0">
              <a:solidFill>
                <a:srgbClr val="64759B"/>
              </a:solidFill>
            </a:endParaRP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17</a:t>
            </a:fld>
            <a:endParaRPr lang="en-CY"/>
          </a:p>
        </p:txBody>
      </p:sp>
    </p:spTree>
    <p:extLst>
      <p:ext uri="{BB962C8B-B14F-4D97-AF65-F5344CB8AC3E}">
        <p14:creationId xmlns:p14="http://schemas.microsoft.com/office/powerpoint/2010/main" val="69466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74151"/>
                </a:solidFill>
                <a:effectLst/>
                <a:latin typeface="Söhne"/>
              </a:rPr>
              <a:t>There are various approaches to animal-assisted therapy that offer therapeutic benefits. Some forms of animal-assisted therapy entail interacting with an animal under the guidance of a trained handler. The therapist will oversee your interaction with the animal, aiming to achieve specific goals, such as encouraging physical activity, improving communication skills, or boosting self-confidence. In other cases, animals are used to enhance your well-being through companionship and bonding or to help you maintain your independence.</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18</a:t>
            </a:fld>
            <a:endParaRPr lang="en-CY"/>
          </a:p>
        </p:txBody>
      </p:sp>
    </p:spTree>
    <p:extLst>
      <p:ext uri="{BB962C8B-B14F-4D97-AF65-F5344CB8AC3E}">
        <p14:creationId xmlns:p14="http://schemas.microsoft.com/office/powerpoint/2010/main" val="33039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Y" dirty="0"/>
              <a:t>Now lets consider an example </a:t>
            </a:r>
            <a:r>
              <a:rPr lang="en-GB" b="0" i="0" u="none" strike="noStrike" dirty="0">
                <a:solidFill>
                  <a:srgbClr val="374151"/>
                </a:solidFill>
                <a:effectLst/>
                <a:latin typeface="Söhne"/>
              </a:rPr>
              <a:t>to help us understand what an animal-assisted therapy session may look like for an individual with a NDD, and what benefits this may have.</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19</a:t>
            </a:fld>
            <a:endParaRPr lang="en-CY"/>
          </a:p>
        </p:txBody>
      </p:sp>
    </p:spTree>
    <p:extLst>
      <p:ext uri="{BB962C8B-B14F-4D97-AF65-F5344CB8AC3E}">
        <p14:creationId xmlns:p14="http://schemas.microsoft.com/office/powerpoint/2010/main" val="150315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Meet Robert, an 80-year-old man with Alzheimer's disease. Robert is experiencing memory loss, agitation, and a decline in cognitive function. His family and healthcare team decide to incorporate animal-assisted therapy into his care plan to improve his emotional well-being and cognitive abilities.</a:t>
            </a:r>
          </a:p>
          <a:p>
            <a:pPr algn="l"/>
            <a:r>
              <a:rPr lang="en-GB" b="1" i="0" u="none" strike="noStrike" dirty="0">
                <a:solidFill>
                  <a:srgbClr val="374151"/>
                </a:solidFill>
                <a:effectLst/>
                <a:latin typeface="Söhne"/>
              </a:rPr>
              <a:t>AAT Session</a:t>
            </a:r>
            <a:r>
              <a:rPr lang="en-GB" b="0" i="0" u="none" strike="noStrike" dirty="0">
                <a:solidFill>
                  <a:srgbClr val="374151"/>
                </a:solidFill>
                <a:effectLst/>
                <a:latin typeface="Söhne"/>
              </a:rPr>
              <a:t>:</a:t>
            </a:r>
          </a:p>
          <a:p>
            <a:pPr algn="l"/>
            <a:r>
              <a:rPr lang="en-GB" b="1" i="0" u="none" strike="noStrike" dirty="0">
                <a:solidFill>
                  <a:srgbClr val="374151"/>
                </a:solidFill>
                <a:effectLst/>
                <a:latin typeface="Söhne"/>
              </a:rPr>
              <a:t>1. Introduction and Assessment</a:t>
            </a:r>
            <a:r>
              <a:rPr lang="en-GB" b="0" i="0" u="none" strike="noStrike" dirty="0">
                <a:solidFill>
                  <a:srgbClr val="374151"/>
                </a:solidFill>
                <a:effectLst/>
                <a:latin typeface="Söhne"/>
              </a:rPr>
              <a:t>:</a:t>
            </a:r>
          </a:p>
          <a:p>
            <a:pPr algn="l">
              <a:buFont typeface="Arial" panose="020B0604020202020204" pitchFamily="34" charset="0"/>
              <a:buChar char="•"/>
            </a:pPr>
            <a:r>
              <a:rPr lang="en-GB" b="0" i="0" u="none" strike="noStrike" dirty="0">
                <a:solidFill>
                  <a:srgbClr val="374151"/>
                </a:solidFill>
                <a:effectLst/>
                <a:latin typeface="Söhne"/>
              </a:rPr>
              <a:t>A certified therapist, Jane, brings a trained therapy dog, Lucy, to the long-term care facility where Robert resides. Jane assesses Robert's cognitive and emotional state to tailor the session accordingly.</a:t>
            </a:r>
          </a:p>
          <a:p>
            <a:pPr algn="l"/>
            <a:r>
              <a:rPr lang="en-GB" b="1" i="0" u="none" strike="noStrike" dirty="0">
                <a:solidFill>
                  <a:srgbClr val="374151"/>
                </a:solidFill>
                <a:effectLst/>
                <a:latin typeface="Söhne"/>
              </a:rPr>
              <a:t>2. Social Interaction</a:t>
            </a:r>
            <a:r>
              <a:rPr lang="en-GB" b="0" i="0" u="none" strike="noStrike" dirty="0">
                <a:solidFill>
                  <a:srgbClr val="374151"/>
                </a:solidFill>
                <a:effectLst/>
                <a:latin typeface="Söhne"/>
              </a:rPr>
              <a:t>:</a:t>
            </a:r>
          </a:p>
          <a:p>
            <a:pPr algn="l">
              <a:buFont typeface="Arial" panose="020B0604020202020204" pitchFamily="34" charset="0"/>
              <a:buChar char="•"/>
            </a:pPr>
            <a:r>
              <a:rPr lang="en-GB" b="0" i="0" u="none" strike="noStrike" dirty="0">
                <a:solidFill>
                  <a:srgbClr val="374151"/>
                </a:solidFill>
                <a:effectLst/>
                <a:latin typeface="Söhne"/>
              </a:rPr>
              <a:t>Jane introduces Lucy to Robert, allowing him to pet and interact with the dog. The presence of the dog often elicits smiles and positive reactions from Robert, even when his memory lapses.</a:t>
            </a:r>
          </a:p>
          <a:p>
            <a:pPr algn="l"/>
            <a:r>
              <a:rPr lang="en-GB" b="1" i="0" u="none" strike="noStrike" dirty="0">
                <a:solidFill>
                  <a:srgbClr val="374151"/>
                </a:solidFill>
                <a:effectLst/>
                <a:latin typeface="Söhne"/>
              </a:rPr>
              <a:t>3. Memory Stimulation</a:t>
            </a:r>
            <a:r>
              <a:rPr lang="en-GB" b="0" i="0" u="none" strike="noStrike" dirty="0">
                <a:solidFill>
                  <a:srgbClr val="374151"/>
                </a:solidFill>
                <a:effectLst/>
                <a:latin typeface="Söhne"/>
              </a:rPr>
              <a:t>:</a:t>
            </a:r>
          </a:p>
          <a:p>
            <a:pPr algn="l">
              <a:buFont typeface="Arial" panose="020B0604020202020204" pitchFamily="34" charset="0"/>
              <a:buChar char="•"/>
            </a:pPr>
            <a:r>
              <a:rPr lang="en-GB" b="0" i="0" u="none" strike="noStrike" dirty="0">
                <a:solidFill>
                  <a:srgbClr val="374151"/>
                </a:solidFill>
                <a:effectLst/>
                <a:latin typeface="Söhne"/>
              </a:rPr>
              <a:t>Jane uses picture cards with images of animals and encourages Robert to name or describe the animals. Lucy is present, providing comfort and support during the exercise.</a:t>
            </a:r>
          </a:p>
          <a:p>
            <a:pPr algn="l">
              <a:buFont typeface="Arial" panose="020B0604020202020204" pitchFamily="34" charset="0"/>
              <a:buChar char="•"/>
            </a:pPr>
            <a:r>
              <a:rPr lang="en-GB" b="0" i="0" u="none" strike="noStrike" dirty="0">
                <a:solidFill>
                  <a:srgbClr val="374151"/>
                </a:solidFill>
                <a:effectLst/>
                <a:latin typeface="Söhne"/>
              </a:rPr>
              <a:t>To further stimulate Robert's memory, Jane incorporates discussions about pets he may have had in the past, encouraging reminiscence and storytelling.</a:t>
            </a:r>
          </a:p>
          <a:p>
            <a:pPr algn="l"/>
            <a:r>
              <a:rPr lang="en-GB" b="1" i="0" u="none" strike="noStrike" dirty="0">
                <a:solidFill>
                  <a:srgbClr val="374151"/>
                </a:solidFill>
                <a:effectLst/>
                <a:latin typeface="Söhne"/>
              </a:rPr>
              <a:t>4. Reducing Agitation</a:t>
            </a:r>
            <a:r>
              <a:rPr lang="en-GB" b="0" i="0" u="none" strike="noStrike" dirty="0">
                <a:solidFill>
                  <a:srgbClr val="374151"/>
                </a:solidFill>
                <a:effectLst/>
                <a:latin typeface="Söhne"/>
              </a:rPr>
              <a:t>:</a:t>
            </a:r>
          </a:p>
          <a:p>
            <a:pPr algn="l">
              <a:buFont typeface="Arial" panose="020B0604020202020204" pitchFamily="34" charset="0"/>
              <a:buChar char="•"/>
            </a:pPr>
            <a:r>
              <a:rPr lang="en-GB" b="0" i="0" u="none" strike="noStrike" dirty="0">
                <a:solidFill>
                  <a:srgbClr val="374151"/>
                </a:solidFill>
                <a:effectLst/>
                <a:latin typeface="Söhne"/>
              </a:rPr>
              <a:t>When Robert becomes agitated or anxious, Jane uses Lucy as a calming presence. The gentle touch and companionship of the dog have a soothing effect on Robert, helping to reduce his agitation and anxiety.</a:t>
            </a:r>
          </a:p>
          <a:p>
            <a:pPr algn="l"/>
            <a:r>
              <a:rPr lang="en-GB" b="1" i="0" u="none" strike="noStrike" dirty="0">
                <a:solidFill>
                  <a:srgbClr val="374151"/>
                </a:solidFill>
                <a:effectLst/>
                <a:latin typeface="Söhne"/>
              </a:rPr>
              <a:t>5. Physical Activity</a:t>
            </a:r>
            <a:r>
              <a:rPr lang="en-GB" b="0" i="0" u="none" strike="noStrike" dirty="0">
                <a:solidFill>
                  <a:srgbClr val="374151"/>
                </a:solidFill>
                <a:effectLst/>
                <a:latin typeface="Söhne"/>
              </a:rPr>
              <a:t>:</a:t>
            </a:r>
          </a:p>
          <a:p>
            <a:pPr algn="l">
              <a:buFont typeface="Arial" panose="020B0604020202020204" pitchFamily="34" charset="0"/>
              <a:buChar char="•"/>
            </a:pPr>
            <a:r>
              <a:rPr lang="en-GB" b="0" i="0" u="none" strike="noStrike" dirty="0">
                <a:solidFill>
                  <a:srgbClr val="374151"/>
                </a:solidFill>
                <a:effectLst/>
                <a:latin typeface="Söhne"/>
              </a:rPr>
              <a:t>Jane engages Robert in gentle physical activities like throwing a ball for Lucy to retrieve. This physical engagement helps improve Robert's motor skills, coordination, and overall mobility.</a:t>
            </a:r>
          </a:p>
          <a:p>
            <a:pPr algn="l"/>
            <a:r>
              <a:rPr lang="en-GB" b="1" i="0" u="none" strike="noStrike" dirty="0">
                <a:solidFill>
                  <a:srgbClr val="374151"/>
                </a:solidFill>
                <a:effectLst/>
                <a:latin typeface="Söhne"/>
              </a:rPr>
              <a:t>6. Emotional Connection</a:t>
            </a:r>
            <a:r>
              <a:rPr lang="en-GB" b="0" i="0" u="none" strike="noStrike" dirty="0">
                <a:solidFill>
                  <a:srgbClr val="374151"/>
                </a:solidFill>
                <a:effectLst/>
                <a:latin typeface="Söhne"/>
              </a:rPr>
              <a:t>:</a:t>
            </a:r>
          </a:p>
          <a:p>
            <a:pPr algn="l">
              <a:buFont typeface="Arial" panose="020B0604020202020204" pitchFamily="34" charset="0"/>
              <a:buChar char="•"/>
            </a:pPr>
            <a:r>
              <a:rPr lang="en-GB" b="0" i="0" u="none" strike="noStrike" dirty="0">
                <a:solidFill>
                  <a:srgbClr val="374151"/>
                </a:solidFill>
                <a:effectLst/>
                <a:latin typeface="Söhne"/>
              </a:rPr>
              <a:t>Over time, Robert forms a strong emotional connection with Lucy. The presence of the dog brings comfort and a sense of companionship, reducing feelings of loneliness and isolation often experienced by individuals with Alzheimer's.</a:t>
            </a:r>
          </a:p>
        </p:txBody>
      </p:sp>
      <p:sp>
        <p:nvSpPr>
          <p:cNvPr id="4" name="Slide Number Placeholder 3"/>
          <p:cNvSpPr>
            <a:spLocks noGrp="1"/>
          </p:cNvSpPr>
          <p:nvPr>
            <p:ph type="sldNum" sz="quarter" idx="5"/>
          </p:nvPr>
        </p:nvSpPr>
        <p:spPr/>
        <p:txBody>
          <a:bodyPr/>
          <a:lstStyle/>
          <a:p>
            <a:fld id="{D7E2B4B8-59F0-7547-9B2E-4841F0572E40}" type="slidenum">
              <a:rPr lang="en-CY" smtClean="0"/>
              <a:t>20</a:t>
            </a:fld>
            <a:endParaRPr lang="en-CY"/>
          </a:p>
        </p:txBody>
      </p:sp>
    </p:spTree>
    <p:extLst>
      <p:ext uri="{BB962C8B-B14F-4D97-AF65-F5344CB8AC3E}">
        <p14:creationId xmlns:p14="http://schemas.microsoft.com/office/powerpoint/2010/main" val="424667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21</a:t>
            </a:fld>
            <a:endParaRPr lang="en-CY"/>
          </a:p>
        </p:txBody>
      </p:sp>
    </p:spTree>
    <p:extLst>
      <p:ext uri="{BB962C8B-B14F-4D97-AF65-F5344CB8AC3E}">
        <p14:creationId xmlns:p14="http://schemas.microsoft.com/office/powerpoint/2010/main" val="399053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a:t>
            </a:fld>
            <a:endParaRPr lang="en-CY"/>
          </a:p>
        </p:txBody>
      </p:sp>
    </p:spTree>
    <p:extLst>
      <p:ext uri="{BB962C8B-B14F-4D97-AF65-F5344CB8AC3E}">
        <p14:creationId xmlns:p14="http://schemas.microsoft.com/office/powerpoint/2010/main" val="2883103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Assistive technology for neurodegenerative disorders can encompass various types of aids and solutions to address specific challenges associated with these conditions. Some examples include:</a:t>
            </a:r>
          </a:p>
          <a:p>
            <a:pPr algn="l">
              <a:buFont typeface="+mj-lt"/>
              <a:buAutoNum type="arabicPeriod"/>
            </a:pPr>
            <a:r>
              <a:rPr lang="en-GB" b="0" i="0" u="none" strike="noStrike" dirty="0">
                <a:solidFill>
                  <a:srgbClr val="374151"/>
                </a:solidFill>
                <a:effectLst/>
                <a:latin typeface="Söhne"/>
              </a:rPr>
              <a:t>Communication aids: People with neurodegenerative disorders, such as ALS or advanced stages of Parkinson's disease, may experience difficulty with speech. Augmentative and alternative communication (AAC) devices, speech-generating devices, or communication apps on tablets can help individuals express themselves and interact with others.</a:t>
            </a:r>
          </a:p>
          <a:p>
            <a:pPr algn="l">
              <a:buFont typeface="+mj-lt"/>
              <a:buAutoNum type="arabicPeriod"/>
            </a:pPr>
            <a:r>
              <a:rPr lang="en-GB" b="0" i="0" u="none" strike="noStrike" dirty="0">
                <a:solidFill>
                  <a:srgbClr val="374151"/>
                </a:solidFill>
                <a:effectLst/>
                <a:latin typeface="Söhne"/>
              </a:rPr>
              <a:t>Mobility and accessibility devices: People with conditions like multiple sclerosis or advanced Parkinson's disease may have difficulty with mobility. Mobility aids like wheelchairs, scooters, and walkers, as well as home modifications like ramps and grab bars, can improve accessibility and mobility.</a:t>
            </a:r>
          </a:p>
          <a:p>
            <a:pPr algn="l">
              <a:buFont typeface="+mj-lt"/>
              <a:buAutoNum type="arabicPeriod"/>
            </a:pPr>
            <a:r>
              <a:rPr lang="en-GB" b="0" i="0" u="none" strike="noStrike" dirty="0">
                <a:solidFill>
                  <a:srgbClr val="374151"/>
                </a:solidFill>
                <a:effectLst/>
                <a:latin typeface="Söhne"/>
              </a:rPr>
              <a:t>Memory and cognitive support: Assistive technology can include reminder apps, digital calendars, and other memory aids to help individuals with conditions like Alzheimer's disease or dementia manage their daily routines and tasks.</a:t>
            </a:r>
          </a:p>
          <a:p>
            <a:pPr algn="l">
              <a:buFont typeface="+mj-lt"/>
              <a:buAutoNum type="arabicPeriod"/>
            </a:pPr>
            <a:r>
              <a:rPr lang="en-GB" b="0" i="0" u="none" strike="noStrike" dirty="0">
                <a:solidFill>
                  <a:srgbClr val="374151"/>
                </a:solidFill>
                <a:effectLst/>
                <a:latin typeface="Söhne"/>
              </a:rPr>
              <a:t>Environmental control systems: These systems allow individuals to control various aspects of their home environment, such as lights, thermostats, and appliances, using voice commands or other accessible interfaces.</a:t>
            </a:r>
          </a:p>
          <a:p>
            <a:pPr algn="l">
              <a:buFont typeface="+mj-lt"/>
              <a:buAutoNum type="arabicPeriod"/>
            </a:pPr>
            <a:r>
              <a:rPr lang="en-GB" b="0" i="0" u="none" strike="noStrike" dirty="0">
                <a:solidFill>
                  <a:srgbClr val="374151"/>
                </a:solidFill>
                <a:effectLst/>
                <a:latin typeface="Söhne"/>
              </a:rPr>
              <a:t>Adaptive computer technology: Specialized software and hardware can assist people with neurodegenerative disorders in using computers and digital devices. This includes screen readers, voice recognition software, and customized input devices.</a:t>
            </a:r>
          </a:p>
          <a:p>
            <a:pPr algn="l">
              <a:buFont typeface="+mj-lt"/>
              <a:buAutoNum type="arabicPeriod"/>
            </a:pPr>
            <a:r>
              <a:rPr lang="en-GB" b="0" i="0" u="none" strike="noStrike" dirty="0">
                <a:solidFill>
                  <a:srgbClr val="374151"/>
                </a:solidFill>
                <a:effectLst/>
                <a:latin typeface="Söhne"/>
              </a:rPr>
              <a:t>Wearable devices: Devices like smartwatches can help monitor health metrics, track movement, and provide emergency assistance for individuals with neurodegenerative disorders.</a:t>
            </a:r>
          </a:p>
          <a:p>
            <a:pPr algn="l">
              <a:buFont typeface="+mj-lt"/>
              <a:buAutoNum type="arabicPeriod"/>
            </a:pPr>
            <a:r>
              <a:rPr lang="en-GB" b="0" i="0" u="none" strike="noStrike" dirty="0">
                <a:solidFill>
                  <a:srgbClr val="374151"/>
                </a:solidFill>
                <a:effectLst/>
                <a:latin typeface="Söhne"/>
              </a:rPr>
              <a:t>Home automation: Smart home technology can be integrated to enhance safety and convenience, such as voice-controlled lights, door locks, and security systems.</a:t>
            </a:r>
          </a:p>
          <a:p>
            <a:pPr algn="l">
              <a:buFont typeface="+mj-lt"/>
              <a:buAutoNum type="arabicPeriod"/>
            </a:pPr>
            <a:r>
              <a:rPr lang="en-GB" b="0" i="0" u="none" strike="noStrike" dirty="0">
                <a:solidFill>
                  <a:srgbClr val="374151"/>
                </a:solidFill>
                <a:effectLst/>
                <a:latin typeface="Söhne"/>
              </a:rPr>
              <a:t>Assistive devices for daily living: These may include adaptive utensils, </a:t>
            </a:r>
            <a:r>
              <a:rPr lang="en-GB" b="0" i="0" u="none" strike="noStrike" dirty="0" err="1">
                <a:solidFill>
                  <a:srgbClr val="374151"/>
                </a:solidFill>
                <a:effectLst/>
                <a:latin typeface="Söhne"/>
              </a:rPr>
              <a:t>reachers</a:t>
            </a:r>
            <a:r>
              <a:rPr lang="en-GB" b="0" i="0" u="none" strike="noStrike" dirty="0">
                <a:solidFill>
                  <a:srgbClr val="374151"/>
                </a:solidFill>
                <a:effectLst/>
                <a:latin typeface="Söhne"/>
              </a:rPr>
              <a:t>, dressing aids, and other tools designed to make everyday tasks easier for individuals with limited mobility or dexterity.</a:t>
            </a:r>
          </a:p>
          <a:p>
            <a:pPr algn="l">
              <a:buFont typeface="+mj-lt"/>
              <a:buAutoNum type="arabicPeriod"/>
            </a:pPr>
            <a:r>
              <a:rPr lang="en-GB" b="0" i="0" u="none" strike="noStrike" dirty="0">
                <a:solidFill>
                  <a:srgbClr val="374151"/>
                </a:solidFill>
                <a:effectLst/>
                <a:latin typeface="Söhne"/>
              </a:rPr>
              <a:t>Neurorehabilitation technologies: Virtual reality, robotics, and other advanced technologies can be used in rehabilitation and therapy for individuals with conditions like stroke or Parkinson's disease to improve motor skills and cognitive functions.</a:t>
            </a:r>
          </a:p>
          <a:p>
            <a:pPr algn="l"/>
            <a:r>
              <a:rPr lang="en-GB" b="0" i="0" u="none" strike="noStrike" dirty="0">
                <a:solidFill>
                  <a:srgbClr val="374151"/>
                </a:solidFill>
                <a:effectLst/>
                <a:latin typeface="Söhne"/>
              </a:rPr>
              <a:t>The goal of assistive technology in the context of neurodegenerative disorders is to empower individuals, enhance their independence, and improve their overall quality of life by addressing the specific challenges they face due to their condition. These technologies can be customized to suit the individual's needs and may evolve over time as the condition progresses. It's essential for individuals with neurodegenerative disorders, their caregivers, and healthcare professionals to work together to identify the most appropriate assistive technologies to meet their unique requirements.</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22</a:t>
            </a:fld>
            <a:endParaRPr lang="en-CY"/>
          </a:p>
        </p:txBody>
      </p:sp>
    </p:spTree>
    <p:extLst>
      <p:ext uri="{BB962C8B-B14F-4D97-AF65-F5344CB8AC3E}">
        <p14:creationId xmlns:p14="http://schemas.microsoft.com/office/powerpoint/2010/main" val="278495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23</a:t>
            </a:fld>
            <a:endParaRPr lang="en-CY"/>
          </a:p>
        </p:txBody>
      </p:sp>
    </p:spTree>
    <p:extLst>
      <p:ext uri="{BB962C8B-B14F-4D97-AF65-F5344CB8AC3E}">
        <p14:creationId xmlns:p14="http://schemas.microsoft.com/office/powerpoint/2010/main" val="2304378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24</a:t>
            </a:fld>
            <a:endParaRPr lang="en-CY"/>
          </a:p>
        </p:txBody>
      </p:sp>
    </p:spTree>
    <p:extLst>
      <p:ext uri="{BB962C8B-B14F-4D97-AF65-F5344CB8AC3E}">
        <p14:creationId xmlns:p14="http://schemas.microsoft.com/office/powerpoint/2010/main" val="62003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25</a:t>
            </a:fld>
            <a:endParaRPr lang="en-CY"/>
          </a:p>
        </p:txBody>
      </p:sp>
    </p:spTree>
    <p:extLst>
      <p:ext uri="{BB962C8B-B14F-4D97-AF65-F5344CB8AC3E}">
        <p14:creationId xmlns:p14="http://schemas.microsoft.com/office/powerpoint/2010/main" val="370882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26</a:t>
            </a:fld>
            <a:endParaRPr lang="en-CY"/>
          </a:p>
        </p:txBody>
      </p:sp>
    </p:spTree>
    <p:extLst>
      <p:ext uri="{BB962C8B-B14F-4D97-AF65-F5344CB8AC3E}">
        <p14:creationId xmlns:p14="http://schemas.microsoft.com/office/powerpoint/2010/main" val="358373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27</a:t>
            </a:fld>
            <a:endParaRPr lang="en-CY"/>
          </a:p>
        </p:txBody>
      </p:sp>
    </p:spTree>
    <p:extLst>
      <p:ext uri="{BB962C8B-B14F-4D97-AF65-F5344CB8AC3E}">
        <p14:creationId xmlns:p14="http://schemas.microsoft.com/office/powerpoint/2010/main" val="3411244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28</a:t>
            </a:fld>
            <a:endParaRPr lang="en-CY"/>
          </a:p>
        </p:txBody>
      </p:sp>
    </p:spTree>
    <p:extLst>
      <p:ext uri="{BB962C8B-B14F-4D97-AF65-F5344CB8AC3E}">
        <p14:creationId xmlns:p14="http://schemas.microsoft.com/office/powerpoint/2010/main" val="3782796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dirty="0">
                <a:solidFill>
                  <a:srgbClr val="343541"/>
                </a:solidFill>
                <a:effectLst/>
                <a:latin typeface="Söhne"/>
              </a:rPr>
              <a:t>Creative arts therapies in the context of neurodegenerative disorders involve the use of artistic and creative activities to address emotional, cognitive, and psychosocial needs in individuals affected by conditions like Alzheimer's disease, Parkinson's disease, or dementia. These therapies harness the expressive and therapeutic power of the arts to enhance well-being and maintain a sense of self.</a:t>
            </a:r>
          </a:p>
          <a:p>
            <a:pPr algn="l"/>
            <a:endParaRPr lang="en-GB" sz="1200" b="0" i="0" u="none" strike="noStrike" dirty="0">
              <a:solidFill>
                <a:srgbClr val="343541"/>
              </a:solidFill>
              <a:effectLst/>
              <a:latin typeface="Söhne"/>
            </a:endParaRPr>
          </a:p>
          <a:p>
            <a:pPr algn="l"/>
            <a:r>
              <a:rPr lang="en-GB" b="0" i="0" u="none" strike="noStrike" dirty="0">
                <a:effectLst/>
                <a:latin typeface="Söhne"/>
              </a:rPr>
              <a:t>Creative arts therapies are often conducted by trained and certified therapists who tailor the activities to the specific needs and abilities of the individual. These therapies can enhance cognitive function, reduce anxiety and depression, foster a sense of accomplishment, and improve the overall quality of life for individuals with neurodegenerative disorders. They provide a non-verbal means of expression, which can be especially valuable when verbal communication is compromised.</a:t>
            </a:r>
          </a:p>
          <a:p>
            <a:br>
              <a:rPr lang="en-GB" dirty="0"/>
            </a:br>
            <a:endParaRPr lang="en-GB" sz="1200" b="0" i="0" u="none" strike="noStrike" dirty="0">
              <a:solidFill>
                <a:srgbClr val="343541"/>
              </a:solidFill>
              <a:effectLst/>
              <a:latin typeface="Söhne"/>
            </a:endParaRP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29</a:t>
            </a:fld>
            <a:endParaRPr lang="en-CY"/>
          </a:p>
        </p:txBody>
      </p:sp>
    </p:spTree>
    <p:extLst>
      <p:ext uri="{BB962C8B-B14F-4D97-AF65-F5344CB8AC3E}">
        <p14:creationId xmlns:p14="http://schemas.microsoft.com/office/powerpoint/2010/main" val="318639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There are several forms of creative arts therapies, including:</a:t>
            </a:r>
          </a:p>
          <a:p>
            <a:pPr algn="l">
              <a:buFont typeface="+mj-lt"/>
              <a:buAutoNum type="arabicPeriod"/>
            </a:pPr>
            <a:r>
              <a:rPr lang="en-GB" b="1" i="0" u="none" strike="noStrike" dirty="0">
                <a:solidFill>
                  <a:srgbClr val="374151"/>
                </a:solidFill>
                <a:effectLst/>
                <a:latin typeface="Söhne"/>
              </a:rPr>
              <a:t>Art Therapy:</a:t>
            </a:r>
            <a:r>
              <a:rPr lang="en-GB" b="0" i="0" u="none" strike="noStrike" dirty="0">
                <a:solidFill>
                  <a:srgbClr val="374151"/>
                </a:solidFill>
                <a:effectLst/>
                <a:latin typeface="Söhne"/>
              </a:rPr>
              <a:t> In art therapy, individuals use visual art mediums such as painting, drawing, and sculpture to express themselves and work through emotional and psychological challenges. Art therapy can help individuals with neurodegenerative disorders communicate, manage emotions, and preserve their identity.</a:t>
            </a:r>
          </a:p>
          <a:p>
            <a:pPr algn="l">
              <a:buFont typeface="+mj-lt"/>
              <a:buAutoNum type="arabicPeriod"/>
            </a:pPr>
            <a:r>
              <a:rPr lang="en-GB" b="1" i="0" u="none" strike="noStrike" dirty="0">
                <a:solidFill>
                  <a:srgbClr val="374151"/>
                </a:solidFill>
                <a:effectLst/>
                <a:latin typeface="Söhne"/>
              </a:rPr>
              <a:t>Music Therapy:</a:t>
            </a:r>
            <a:r>
              <a:rPr lang="en-GB" b="0" i="0" u="none" strike="noStrike" dirty="0">
                <a:solidFill>
                  <a:srgbClr val="374151"/>
                </a:solidFill>
                <a:effectLst/>
                <a:latin typeface="Söhne"/>
              </a:rPr>
              <a:t> Music therapy involves the use of music to engage individuals and stimulate cognitive and emotional functions. Music can trigger memories, improve mood, and promote social interaction. This therapy may include singing, playing instruments, or listening to music tailored to the individual's preferences.</a:t>
            </a:r>
          </a:p>
          <a:p>
            <a:pPr algn="l">
              <a:buFont typeface="+mj-lt"/>
              <a:buAutoNum type="arabicPeriod"/>
            </a:pPr>
            <a:r>
              <a:rPr lang="en-GB" b="1" i="0" u="none" strike="noStrike" dirty="0">
                <a:solidFill>
                  <a:srgbClr val="374151"/>
                </a:solidFill>
                <a:effectLst/>
                <a:latin typeface="Söhne"/>
              </a:rPr>
              <a:t>Dance/Movement Therapy:</a:t>
            </a:r>
            <a:r>
              <a:rPr lang="en-GB" b="0" i="0" u="none" strike="noStrike" dirty="0">
                <a:solidFill>
                  <a:srgbClr val="374151"/>
                </a:solidFill>
                <a:effectLst/>
                <a:latin typeface="Söhne"/>
              </a:rPr>
              <a:t> Dance and movement therapy uses physical expression and rhythmic movements to enhance physical mobility and emotional well-being. It can be particularly beneficial for individuals with Parkinson's disease to improve balance, coordination, and overall quality of life.</a:t>
            </a:r>
          </a:p>
          <a:p>
            <a:pPr algn="l">
              <a:buFont typeface="+mj-lt"/>
              <a:buAutoNum type="arabicPeriod"/>
            </a:pPr>
            <a:r>
              <a:rPr lang="en-GB" b="1" i="0" u="none" strike="noStrike" dirty="0">
                <a:solidFill>
                  <a:srgbClr val="374151"/>
                </a:solidFill>
                <a:effectLst/>
                <a:latin typeface="Söhne"/>
              </a:rPr>
              <a:t>Drama Therapy:</a:t>
            </a:r>
            <a:r>
              <a:rPr lang="en-GB" b="0" i="0" u="none" strike="noStrike" dirty="0">
                <a:solidFill>
                  <a:srgbClr val="374151"/>
                </a:solidFill>
                <a:effectLst/>
                <a:latin typeface="Söhne"/>
              </a:rPr>
              <a:t> Drama therapy uses role-playing, storytelling, and dramatic activities to help individuals explore emotions, memories, and communication. It can improve interpersonal skills and provide a creative outlet for self-expression.</a:t>
            </a:r>
          </a:p>
          <a:p>
            <a:pPr algn="l">
              <a:buFont typeface="+mj-lt"/>
              <a:buAutoNum type="arabicPeriod"/>
            </a:pPr>
            <a:r>
              <a:rPr lang="en-GB" b="1" i="0" u="none" strike="noStrike" dirty="0">
                <a:solidFill>
                  <a:srgbClr val="374151"/>
                </a:solidFill>
                <a:effectLst/>
                <a:latin typeface="Söhne"/>
              </a:rPr>
              <a:t>Poetry and Writing Therapy:</a:t>
            </a:r>
            <a:r>
              <a:rPr lang="en-GB" b="0" i="0" u="none" strike="noStrike" dirty="0">
                <a:solidFill>
                  <a:srgbClr val="374151"/>
                </a:solidFill>
                <a:effectLst/>
                <a:latin typeface="Söhne"/>
              </a:rPr>
              <a:t> Poetry and writing therapy involve writing or creating poetry to express thoughts and emotions. It can stimulate cognitive processes, encourage self-reflection, and serve as a means of communication for individuals with language difficulties.</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30</a:t>
            </a:fld>
            <a:endParaRPr lang="en-CY"/>
          </a:p>
        </p:txBody>
      </p:sp>
    </p:spTree>
    <p:extLst>
      <p:ext uri="{BB962C8B-B14F-4D97-AF65-F5344CB8AC3E}">
        <p14:creationId xmlns:p14="http://schemas.microsoft.com/office/powerpoint/2010/main" val="3911798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i="0" u="none" strike="noStrike" dirty="0">
                <a:solidFill>
                  <a:srgbClr val="64759B"/>
                </a:solidFill>
                <a:effectLst/>
                <a:latin typeface="Calibri" panose="020F0502020204030204" pitchFamily="34" charset="0"/>
                <a:cs typeface="Calibri" panose="020F0502020204030204" pitchFamily="34" charset="0"/>
              </a:rPr>
              <a:t>Life review therapy or reminiscence therapy is a structured and therapeutic process that involves individuals with conditions such as Alzheimer's disease or dementia reflecting on and discussing their life experiences, memories, and personal narratives. </a:t>
            </a:r>
          </a:p>
          <a:p>
            <a:pPr marL="0" indent="0">
              <a:buNone/>
            </a:pPr>
            <a:r>
              <a:rPr lang="en-GB" sz="1200" b="0" i="0" u="none" strike="noStrike" dirty="0">
                <a:effectLst/>
                <a:latin typeface="Calibri" panose="020F0502020204030204" pitchFamily="34" charset="0"/>
                <a:cs typeface="Calibri" panose="020F0502020204030204" pitchFamily="34" charset="0"/>
              </a:rPr>
              <a:t>This approach allows individuals to revisit and explore their life history, achievements, and significant events, often with the guidance of a trained therapist. </a:t>
            </a:r>
          </a:p>
          <a:p>
            <a:pPr algn="l"/>
            <a:endParaRPr lang="en-GB" dirty="0"/>
          </a:p>
          <a:p>
            <a:pPr marL="0" indent="0">
              <a:buNone/>
            </a:pPr>
            <a:r>
              <a:rPr lang="en-GB" sz="1200" dirty="0">
                <a:latin typeface="Calibri" panose="020F0502020204030204" pitchFamily="34" charset="0"/>
                <a:cs typeface="Calibri" panose="020F0502020204030204" pitchFamily="34" charset="0"/>
              </a:rPr>
              <a:t>Key components:</a:t>
            </a:r>
            <a:endParaRPr lang="en-CY" sz="1200" dirty="0">
              <a:latin typeface="Calibri" panose="020F0502020204030204" pitchFamily="34" charset="0"/>
              <a:cs typeface="Calibri" panose="020F0502020204030204" pitchFamily="34" charset="0"/>
            </a:endParaRPr>
          </a:p>
          <a:p>
            <a:pPr marL="0" indent="0" algn="l">
              <a:buNone/>
            </a:pPr>
            <a:r>
              <a:rPr lang="en-GB" sz="1200" b="1" dirty="0">
                <a:latin typeface="Calibri" panose="020F0502020204030204" pitchFamily="34" charset="0"/>
                <a:cs typeface="Calibri" panose="020F0502020204030204" pitchFamily="34" charset="0"/>
              </a:rPr>
              <a:t>Reminiscence: </a:t>
            </a:r>
            <a:r>
              <a:rPr lang="en-GB" sz="1200" dirty="0">
                <a:latin typeface="Calibri" panose="020F0502020204030204" pitchFamily="34" charset="0"/>
                <a:cs typeface="Calibri" panose="020F0502020204030204" pitchFamily="34" charset="0"/>
              </a:rPr>
              <a:t>Life review therapy encourages individuals to recall and share memories, both positive and challenging, from different stages of their life. These memories may be organized chronologically or thematically.</a:t>
            </a:r>
          </a:p>
          <a:p>
            <a:pPr marL="0" indent="0" algn="l">
              <a:buNone/>
            </a:pPr>
            <a:r>
              <a:rPr lang="en-GB" sz="1200" b="1" dirty="0">
                <a:latin typeface="Calibri" panose="020F0502020204030204" pitchFamily="34" charset="0"/>
                <a:cs typeface="Calibri" panose="020F0502020204030204" pitchFamily="34" charset="0"/>
              </a:rPr>
              <a:t>Storytelling: </a:t>
            </a:r>
            <a:r>
              <a:rPr lang="en-GB" sz="1200" dirty="0">
                <a:latin typeface="Calibri" panose="020F0502020204030204" pitchFamily="34" charset="0"/>
                <a:cs typeface="Calibri" panose="020F0502020204030204" pitchFamily="34" charset="0"/>
              </a:rPr>
              <a:t>Participants are encouraged to tell their life stories, sharing anecdotes, experiences, and personal insights. This storytelling process can be a powerful means of self-expression and emotional release.</a:t>
            </a:r>
          </a:p>
          <a:p>
            <a:pPr marL="0" indent="0" algn="l">
              <a:buNone/>
            </a:pPr>
            <a:r>
              <a:rPr lang="en-GB" sz="1200" b="1" dirty="0">
                <a:latin typeface="Calibri" panose="020F0502020204030204" pitchFamily="34" charset="0"/>
                <a:cs typeface="Calibri" panose="020F0502020204030204" pitchFamily="34" charset="0"/>
              </a:rPr>
              <a:t>Therapeutic Dialogue: </a:t>
            </a:r>
            <a:r>
              <a:rPr lang="en-GB" sz="1200" dirty="0">
                <a:latin typeface="Calibri" panose="020F0502020204030204" pitchFamily="34" charset="0"/>
                <a:cs typeface="Calibri" panose="020F0502020204030204" pitchFamily="34" charset="0"/>
              </a:rPr>
              <a:t>Life review therapy typically involves structured discussions with a therapist, family members, or support groups. These dialogues provide a safe and supportive environment for individuals to reflect on their past and gain new perspectives on their life journey.</a:t>
            </a:r>
          </a:p>
          <a:p>
            <a:pPr marL="0" indent="0" algn="l">
              <a:buNone/>
            </a:pPr>
            <a:r>
              <a:rPr lang="en-GB" sz="1200" dirty="0">
                <a:latin typeface="Calibri" panose="020F0502020204030204" pitchFamily="34" charset="0"/>
                <a:cs typeface="Calibri" panose="020F0502020204030204" pitchFamily="34" charset="0"/>
              </a:rPr>
              <a:t>Integration and Coping: The process of reviewing one's life allows individuals to make sense of their experiences and develop coping strategies for dealing with the challenges of their neurodegenerative disorder. It can foster a sense of closure and acceptance.</a:t>
            </a:r>
          </a:p>
          <a:p>
            <a:pPr algn="l"/>
            <a:endParaRPr lang="en-GB" dirty="0"/>
          </a:p>
          <a:p>
            <a:pPr algn="l"/>
            <a:r>
              <a:rPr lang="en-GB" b="0" i="0" u="none" strike="noStrike" dirty="0">
                <a:solidFill>
                  <a:srgbClr val="374151"/>
                </a:solidFill>
                <a:effectLst/>
                <a:latin typeface="Söhne"/>
              </a:rPr>
              <a:t>Overall, life review therapy offers a valuable means of promoting psychological well-being and enhancing the sense of self for individuals with neurodegenerative disorders, helping them to maintain their dignity and connection to their life journey.</a:t>
            </a:r>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31</a:t>
            </a:fld>
            <a:endParaRPr lang="en-CY"/>
          </a:p>
        </p:txBody>
      </p:sp>
    </p:spTree>
    <p:extLst>
      <p:ext uri="{BB962C8B-B14F-4D97-AF65-F5344CB8AC3E}">
        <p14:creationId xmlns:p14="http://schemas.microsoft.com/office/powerpoint/2010/main" val="147092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ewBaskervilleStd"/>
              </a:rPr>
              <a:t>Each individual’s experience of dementia is unique. Dementia affects people from all groups within society, and it is vital to ensure that all groups have equal access to high- quality services and care in a timely manner throughout the course of dementia. The experience of dementia is influenced both by the types of changes that characterise the person’s dementia and by the person’s life experience, personality, resources, and family and social context. Dementia is a progressive condition, and the nature of the experience, along with the resulting needs, will change over time. The trajectory and rate of change varies considerably and can be influenced for example by other physical health conditions. The care needs of people experiencing young-onset dementia, who may have young families, who are often physically fit and mobile, and who enjoy the kinds of interests and activities shared by people in their own age-group, can differ considerably from those of people who develop dementia in later life. </a:t>
            </a:r>
            <a:endParaRPr lang="en-GB" dirty="0">
              <a:effectLst/>
            </a:endParaRPr>
          </a:p>
          <a:p>
            <a:endParaRPr lang="en-CY" dirty="0"/>
          </a:p>
          <a:p>
            <a:pPr marL="0" indent="0">
              <a:buNone/>
            </a:pPr>
            <a:r>
              <a:rPr lang="en-GB" sz="1200" b="1" dirty="0">
                <a:solidFill>
                  <a:schemeClr val="tx2"/>
                </a:solidFill>
              </a:rPr>
              <a:t>What does good psychological care involve?</a:t>
            </a:r>
          </a:p>
          <a:p>
            <a:r>
              <a:rPr lang="en-GB" sz="1200" dirty="0"/>
              <a:t>Listening to what people with NDDs want and making sure that their voices are heard. </a:t>
            </a:r>
          </a:p>
          <a:p>
            <a:r>
              <a:rPr lang="en-GB" sz="1200" dirty="0"/>
              <a:t>Ensuring through clinical leadership that the diagnostic pathway is based on good psychological care; for example, ensuring that pre-diagnostic assessment counselling is offered to everyone seeking a formal diagnosis.</a:t>
            </a:r>
          </a:p>
          <a:p>
            <a:r>
              <a:rPr lang="en-GB" sz="1200" dirty="0"/>
              <a:t>Contributing a detailed neuropsychological assessment to inform differential diagnosis. </a:t>
            </a:r>
          </a:p>
          <a:p>
            <a:r>
              <a:rPr lang="en-GB" sz="1200" dirty="0"/>
              <a:t>Ensuring that the expertise, input and involvement of family carers and other advocates is encouraged where the person with dementia needs additional support in exercising choice and control.</a:t>
            </a:r>
            <a:endParaRPr lang="en-CY" sz="1200" dirty="0"/>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5</a:t>
            </a:fld>
            <a:endParaRPr lang="en-CY"/>
          </a:p>
        </p:txBody>
      </p:sp>
    </p:spTree>
    <p:extLst>
      <p:ext uri="{BB962C8B-B14F-4D97-AF65-F5344CB8AC3E}">
        <p14:creationId xmlns:p14="http://schemas.microsoft.com/office/powerpoint/2010/main" val="1845911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A memory café is a social gathering or community event designed to provide a supportive and welcoming environment for individuals living with memory-related conditions, such as Alzheimer's disease or other forms of dementia, as well as their caregivers and family members. These cafes offer a relaxed setting where attendees can come together, share experiences, and engage in conversations about memory-related issues. They often include activities, refreshments, and sometimes educational discussions or guest speakers, all with the aim of fostering a sense of community, reducing isolation, and providing support for those affected by memory-related conditions. Memory cafes are typically open to anyone interested in memory-related issues and are held in various community settings.</a:t>
            </a:r>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32</a:t>
            </a:fld>
            <a:endParaRPr lang="en-CY"/>
          </a:p>
        </p:txBody>
      </p:sp>
    </p:spTree>
    <p:extLst>
      <p:ext uri="{BB962C8B-B14F-4D97-AF65-F5344CB8AC3E}">
        <p14:creationId xmlns:p14="http://schemas.microsoft.com/office/powerpoint/2010/main" val="70510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Memory cafes offer a variety of activities to engage and support individuals with memory-related conditions and their caregivers. Here are some examples of activities that often take place in memory cafes:</a:t>
            </a:r>
          </a:p>
          <a:p>
            <a:pPr algn="l"/>
            <a:endParaRPr lang="en-GB" b="0" i="0" u="none" strike="noStrike" dirty="0">
              <a:solidFill>
                <a:srgbClr val="374151"/>
              </a:solidFill>
              <a:effectLst/>
              <a:latin typeface="Söhne"/>
            </a:endParaRPr>
          </a:p>
          <a:p>
            <a:pPr marL="0" indent="0">
              <a:buNone/>
            </a:pPr>
            <a:r>
              <a:rPr lang="en-GB" sz="1200" b="1" dirty="0"/>
              <a:t>Reminiscence Sessions: </a:t>
            </a:r>
            <a:r>
              <a:rPr lang="en-GB" sz="1200" dirty="0"/>
              <a:t>Sharing and discussing personal memories and stories.</a:t>
            </a:r>
          </a:p>
          <a:p>
            <a:pPr marL="0" indent="0">
              <a:buNone/>
            </a:pPr>
            <a:r>
              <a:rPr lang="en-GB" sz="1200" b="1" dirty="0"/>
              <a:t>Arts and Crafts: </a:t>
            </a:r>
            <a:r>
              <a:rPr lang="en-GB" sz="1200" dirty="0"/>
              <a:t>Creative activities like painting and crafting.</a:t>
            </a:r>
          </a:p>
          <a:p>
            <a:pPr marL="0" indent="0">
              <a:buNone/>
            </a:pPr>
            <a:r>
              <a:rPr lang="en-GB" sz="1200" b="1" dirty="0"/>
              <a:t>Music Programs: </a:t>
            </a:r>
            <a:r>
              <a:rPr lang="en-GB" sz="1200" dirty="0"/>
              <a:t>Live music, sing-alongs, or musical instrument sessions.</a:t>
            </a:r>
          </a:p>
          <a:p>
            <a:pPr marL="0" indent="0">
              <a:buNone/>
            </a:pPr>
            <a:r>
              <a:rPr lang="en-GB" sz="1200" b="1" dirty="0"/>
              <a:t>Themed Events: </a:t>
            </a:r>
            <a:r>
              <a:rPr lang="en-GB" sz="1200" dirty="0"/>
              <a:t>Special occasions or seasonal celebrations.</a:t>
            </a:r>
          </a:p>
          <a:p>
            <a:pPr marL="0" indent="0">
              <a:buNone/>
            </a:pPr>
            <a:r>
              <a:rPr lang="en-GB" sz="1200" b="1" dirty="0"/>
              <a:t>Guest Speakers: </a:t>
            </a:r>
            <a:r>
              <a:rPr lang="en-GB" sz="1200" dirty="0"/>
              <a:t>Educational talks by experts in memory-related conditions.</a:t>
            </a:r>
          </a:p>
          <a:p>
            <a:pPr marL="0" indent="0">
              <a:buNone/>
            </a:pPr>
            <a:r>
              <a:rPr lang="en-GB" sz="1200" b="1" dirty="0"/>
              <a:t>Mindfulness Exercises: </a:t>
            </a:r>
            <a:r>
              <a:rPr lang="en-GB" sz="1200" dirty="0"/>
              <a:t>Relaxation and stress reduction techniques.</a:t>
            </a:r>
          </a:p>
          <a:p>
            <a:pPr marL="0" indent="0">
              <a:buNone/>
            </a:pPr>
            <a:r>
              <a:rPr lang="en-GB" sz="1200" b="1" dirty="0"/>
              <a:t>Games and Puzzles: </a:t>
            </a:r>
            <a:r>
              <a:rPr lang="en-GB" sz="1200" dirty="0"/>
              <a:t>Board games, word games, and memory activities.</a:t>
            </a:r>
          </a:p>
          <a:p>
            <a:pPr marL="0" indent="0">
              <a:buNone/>
            </a:pPr>
            <a:r>
              <a:rPr lang="en-GB" sz="1200" b="1" dirty="0"/>
              <a:t>Outdoor Outings: </a:t>
            </a:r>
            <a:r>
              <a:rPr lang="en-GB" sz="1200" dirty="0"/>
              <a:t>Trips to parks, gardens, or outdoor locations.</a:t>
            </a:r>
          </a:p>
          <a:p>
            <a:pPr marL="0" indent="0">
              <a:buNone/>
            </a:pPr>
            <a:r>
              <a:rPr lang="en-GB" sz="1200" b="1" dirty="0"/>
              <a:t>Therapy Animals: </a:t>
            </a:r>
            <a:r>
              <a:rPr lang="en-GB" sz="1200" dirty="0"/>
              <a:t>Visits from dogs or cats for emotional support.</a:t>
            </a:r>
          </a:p>
          <a:p>
            <a:pPr marL="0" indent="0">
              <a:buNone/>
            </a:pPr>
            <a:r>
              <a:rPr lang="en-GB" sz="1200" b="1" dirty="0"/>
              <a:t>Cooking or Baking: </a:t>
            </a:r>
            <a:r>
              <a:rPr lang="en-GB" sz="1200" dirty="0"/>
              <a:t>Preparing simple recipes or baking together.</a:t>
            </a:r>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The specific activities can vary depending on the memory cafe's location, resources, and the preferences of attendees. The primary goal is to provide a supportive and enjoyable environment for all participants while catering to their individual needs and abilities.</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33</a:t>
            </a:fld>
            <a:endParaRPr lang="en-CY"/>
          </a:p>
        </p:txBody>
      </p:sp>
    </p:spTree>
    <p:extLst>
      <p:ext uri="{BB962C8B-B14F-4D97-AF65-F5344CB8AC3E}">
        <p14:creationId xmlns:p14="http://schemas.microsoft.com/office/powerpoint/2010/main" val="3909880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b="0" i="0" u="none" strike="noStrike" dirty="0">
                <a:solidFill>
                  <a:srgbClr val="374151"/>
                </a:solidFill>
                <a:effectLst/>
                <a:latin typeface="Söhne"/>
              </a:rPr>
              <a:t>Memory cafes offer several advantages for individuals with memory-related conditions and their caregivers. Here are some of the key benefits:</a:t>
            </a:r>
            <a:endParaRPr lang="en-GB" b="1" i="0" u="none" strike="noStrike" dirty="0">
              <a:solidFill>
                <a:srgbClr val="374151"/>
              </a:solidFill>
              <a:effectLst/>
              <a:latin typeface="Söhne"/>
            </a:endParaRPr>
          </a:p>
          <a:p>
            <a:pPr algn="l">
              <a:buFont typeface="+mj-lt"/>
              <a:buAutoNum type="arabicPeriod"/>
            </a:pPr>
            <a:endParaRPr lang="en-GB" b="1" i="0" u="none" strike="noStrike" dirty="0">
              <a:solidFill>
                <a:srgbClr val="374151"/>
              </a:solidFill>
              <a:effectLst/>
              <a:latin typeface="Söhne"/>
            </a:endParaRPr>
          </a:p>
          <a:p>
            <a:pPr algn="l">
              <a:buFont typeface="+mj-lt"/>
              <a:buAutoNum type="arabicPeriod"/>
            </a:pPr>
            <a:r>
              <a:rPr lang="en-GB" b="1" i="0" u="none" strike="noStrike" dirty="0">
                <a:solidFill>
                  <a:srgbClr val="374151"/>
                </a:solidFill>
                <a:effectLst/>
                <a:latin typeface="Söhne"/>
              </a:rPr>
              <a:t>Social Connection:</a:t>
            </a:r>
            <a:r>
              <a:rPr lang="en-GB" b="0" i="0" u="none" strike="noStrike" dirty="0">
                <a:solidFill>
                  <a:srgbClr val="374151"/>
                </a:solidFill>
                <a:effectLst/>
                <a:latin typeface="Söhne"/>
              </a:rPr>
              <a:t> Memory cafes help individuals connect with others, preventing feelings of loneliness and isolation.</a:t>
            </a:r>
          </a:p>
          <a:p>
            <a:pPr algn="l">
              <a:buFont typeface="+mj-lt"/>
              <a:buAutoNum type="arabicPeriod"/>
            </a:pPr>
            <a:r>
              <a:rPr lang="en-GB" b="1" i="0" u="none" strike="noStrike" dirty="0">
                <a:solidFill>
                  <a:srgbClr val="374151"/>
                </a:solidFill>
                <a:effectLst/>
                <a:latin typeface="Söhne"/>
              </a:rPr>
              <a:t>Supportive Community:</a:t>
            </a:r>
            <a:r>
              <a:rPr lang="en-GB" b="0" i="0" u="none" strike="noStrike" dirty="0">
                <a:solidFill>
                  <a:srgbClr val="374151"/>
                </a:solidFill>
                <a:effectLst/>
                <a:latin typeface="Söhne"/>
              </a:rPr>
              <a:t> They provide a caring and understanding community where people share similar experiences and challenges.</a:t>
            </a:r>
          </a:p>
          <a:p>
            <a:pPr algn="l">
              <a:buFont typeface="+mj-lt"/>
              <a:buAutoNum type="arabicPeriod"/>
            </a:pPr>
            <a:r>
              <a:rPr lang="en-GB" b="1" i="0" u="none" strike="noStrike" dirty="0">
                <a:solidFill>
                  <a:srgbClr val="374151"/>
                </a:solidFill>
                <a:effectLst/>
                <a:latin typeface="Söhne"/>
              </a:rPr>
              <a:t>Emotional Well-being:</a:t>
            </a:r>
            <a:r>
              <a:rPr lang="en-GB" b="0" i="0" u="none" strike="noStrike" dirty="0">
                <a:solidFill>
                  <a:srgbClr val="374151"/>
                </a:solidFill>
                <a:effectLst/>
                <a:latin typeface="Söhne"/>
              </a:rPr>
              <a:t> Engaging in activities and conversations at memory cafes can boost mood and reduce stress and anxiety.</a:t>
            </a:r>
          </a:p>
          <a:p>
            <a:pPr algn="l">
              <a:buFont typeface="+mj-lt"/>
              <a:buAutoNum type="arabicPeriod"/>
            </a:pPr>
            <a:r>
              <a:rPr lang="en-GB" b="1" i="0" u="none" strike="noStrike" dirty="0">
                <a:solidFill>
                  <a:srgbClr val="374151"/>
                </a:solidFill>
                <a:effectLst/>
                <a:latin typeface="Söhne"/>
              </a:rPr>
              <a:t>Cognitive Stimulation:</a:t>
            </a:r>
            <a:r>
              <a:rPr lang="en-GB" b="0" i="0" u="none" strike="noStrike" dirty="0">
                <a:solidFill>
                  <a:srgbClr val="374151"/>
                </a:solidFill>
                <a:effectLst/>
                <a:latin typeface="Söhne"/>
              </a:rPr>
              <a:t> Memory cafe activities stimulate the brain, helping to keep the mind active and engaged.</a:t>
            </a:r>
          </a:p>
          <a:p>
            <a:pPr algn="l">
              <a:buFont typeface="+mj-lt"/>
              <a:buAutoNum type="arabicPeriod"/>
            </a:pPr>
            <a:r>
              <a:rPr lang="en-GB" b="1" i="0" u="none" strike="noStrike" dirty="0">
                <a:solidFill>
                  <a:srgbClr val="374151"/>
                </a:solidFill>
                <a:effectLst/>
                <a:latin typeface="Söhne"/>
              </a:rPr>
              <a:t>Caregiver Respite:</a:t>
            </a:r>
            <a:r>
              <a:rPr lang="en-GB" b="0" i="0" u="none" strike="noStrike" dirty="0">
                <a:solidFill>
                  <a:srgbClr val="374151"/>
                </a:solidFill>
                <a:effectLst/>
                <a:latin typeface="Söhne"/>
              </a:rPr>
              <a:t> Memory cafes offer caregivers a break while their loved ones enjoy meaningful activities.</a:t>
            </a:r>
          </a:p>
          <a:p>
            <a:pPr algn="l">
              <a:buFont typeface="+mj-lt"/>
              <a:buAutoNum type="arabicPeriod"/>
            </a:pPr>
            <a:r>
              <a:rPr lang="en-GB" b="1" i="0" u="none" strike="noStrike" dirty="0">
                <a:solidFill>
                  <a:srgbClr val="374151"/>
                </a:solidFill>
                <a:effectLst/>
                <a:latin typeface="Söhne"/>
              </a:rPr>
              <a:t>Education and Information:</a:t>
            </a:r>
            <a:r>
              <a:rPr lang="en-GB" b="0" i="0" u="none" strike="noStrike" dirty="0">
                <a:solidFill>
                  <a:srgbClr val="374151"/>
                </a:solidFill>
                <a:effectLst/>
                <a:latin typeface="Söhne"/>
              </a:rPr>
              <a:t> These gatherings often feature experts who provide valuable information about memory-related conditions and available resources.</a:t>
            </a:r>
          </a:p>
          <a:p>
            <a:pPr algn="l">
              <a:buFont typeface="+mj-lt"/>
              <a:buAutoNum type="arabicPeriod"/>
            </a:pPr>
            <a:r>
              <a:rPr lang="en-GB" b="1" i="0" u="none" strike="noStrike" dirty="0">
                <a:solidFill>
                  <a:srgbClr val="374151"/>
                </a:solidFill>
                <a:effectLst/>
                <a:latin typeface="Söhne"/>
              </a:rPr>
              <a:t>Empowerment:</a:t>
            </a:r>
            <a:r>
              <a:rPr lang="en-GB" b="0" i="0" u="none" strike="noStrike" dirty="0">
                <a:solidFill>
                  <a:srgbClr val="374151"/>
                </a:solidFill>
                <a:effectLst/>
                <a:latin typeface="Söhne"/>
              </a:rPr>
              <a:t> Participants often feel a sense of accomplishment and gain confidence through shared experiences.</a:t>
            </a:r>
          </a:p>
          <a:p>
            <a:pPr algn="l">
              <a:buFont typeface="+mj-lt"/>
              <a:buAutoNum type="arabicPeriod"/>
            </a:pPr>
            <a:r>
              <a:rPr lang="en-GB" b="1" i="0" u="none" strike="noStrike" dirty="0">
                <a:solidFill>
                  <a:srgbClr val="374151"/>
                </a:solidFill>
                <a:effectLst/>
                <a:latin typeface="Söhne"/>
              </a:rPr>
              <a:t>Diverse Activities:</a:t>
            </a:r>
            <a:r>
              <a:rPr lang="en-GB" b="0" i="0" u="none" strike="noStrike" dirty="0">
                <a:solidFill>
                  <a:srgbClr val="374151"/>
                </a:solidFill>
                <a:effectLst/>
                <a:latin typeface="Söhne"/>
              </a:rPr>
              <a:t> Memory cafes offer various activities to suit different interests and abilities.</a:t>
            </a:r>
          </a:p>
          <a:p>
            <a:pPr algn="l">
              <a:buFont typeface="+mj-lt"/>
              <a:buAutoNum type="arabicPeriod"/>
            </a:pPr>
            <a:r>
              <a:rPr lang="en-GB" b="1" i="0" u="none" strike="noStrike" dirty="0">
                <a:solidFill>
                  <a:srgbClr val="374151"/>
                </a:solidFill>
                <a:effectLst/>
                <a:latin typeface="Söhne"/>
              </a:rPr>
              <a:t>Improved Quality of Life:</a:t>
            </a:r>
            <a:r>
              <a:rPr lang="en-GB" b="0" i="0" u="none" strike="noStrike" dirty="0">
                <a:solidFill>
                  <a:srgbClr val="374151"/>
                </a:solidFill>
                <a:effectLst/>
                <a:latin typeface="Söhne"/>
              </a:rPr>
              <a:t> Engaging in memory cafe activities can lead to a higher overall quality of life.</a:t>
            </a:r>
          </a:p>
          <a:p>
            <a:pPr algn="l">
              <a:buFont typeface="+mj-lt"/>
              <a:buAutoNum type="arabicPeriod"/>
            </a:pPr>
            <a:r>
              <a:rPr lang="en-GB" b="1" i="0" u="none" strike="noStrike" dirty="0">
                <a:solidFill>
                  <a:srgbClr val="374151"/>
                </a:solidFill>
                <a:effectLst/>
                <a:latin typeface="Söhne"/>
              </a:rPr>
              <a:t>Enhanced Communication:</a:t>
            </a:r>
            <a:r>
              <a:rPr lang="en-GB" b="0" i="0" u="none" strike="noStrike" dirty="0">
                <a:solidFill>
                  <a:srgbClr val="374151"/>
                </a:solidFill>
                <a:effectLst/>
                <a:latin typeface="Söhne"/>
              </a:rPr>
              <a:t> Participants can express themselves more effectively and communicate with others.</a:t>
            </a:r>
          </a:p>
          <a:p>
            <a:pPr algn="l">
              <a:buFont typeface="+mj-lt"/>
              <a:buAutoNum type="arabicPeriod"/>
            </a:pPr>
            <a:r>
              <a:rPr lang="en-GB" b="1" i="0" u="none" strike="noStrike" dirty="0">
                <a:solidFill>
                  <a:srgbClr val="374151"/>
                </a:solidFill>
                <a:effectLst/>
                <a:latin typeface="Söhne"/>
              </a:rPr>
              <a:t>Reduced Stigma:</a:t>
            </a:r>
            <a:r>
              <a:rPr lang="en-GB" b="0" i="0" u="none" strike="noStrike" dirty="0">
                <a:solidFill>
                  <a:srgbClr val="374151"/>
                </a:solidFill>
                <a:effectLst/>
                <a:latin typeface="Söhne"/>
              </a:rPr>
              <a:t> Memory cafes help reduce the negative perceptions associated with memory-related conditions by promoting understanding and acceptance.</a:t>
            </a:r>
          </a:p>
          <a:p>
            <a:pPr algn="l">
              <a:buFont typeface="+mj-lt"/>
              <a:buAutoNum type="arabicPeriod"/>
            </a:pPr>
            <a:r>
              <a:rPr lang="en-GB" b="1" i="0" u="none" strike="noStrike" dirty="0">
                <a:solidFill>
                  <a:srgbClr val="374151"/>
                </a:solidFill>
                <a:effectLst/>
                <a:latin typeface="Söhne"/>
              </a:rPr>
              <a:t>Overall Well-being:</a:t>
            </a:r>
            <a:r>
              <a:rPr lang="en-GB" b="0" i="0" u="none" strike="noStrike" dirty="0">
                <a:solidFill>
                  <a:srgbClr val="374151"/>
                </a:solidFill>
                <a:effectLst/>
                <a:latin typeface="Söhne"/>
              </a:rPr>
              <a:t> Activities such as mindfulness exercises, music therapy, and outdoor outings contribute to better physical and emotional health.</a:t>
            </a:r>
          </a:p>
          <a:p>
            <a:pPr algn="l">
              <a:buFont typeface="+mj-lt"/>
              <a:buAutoNum type="arabicPeriod"/>
            </a:pPr>
            <a:r>
              <a:rPr lang="en-GB" b="1" i="0" u="none" strike="noStrike" dirty="0">
                <a:solidFill>
                  <a:srgbClr val="374151"/>
                </a:solidFill>
                <a:effectLst/>
                <a:latin typeface="Söhne"/>
              </a:rPr>
              <a:t>Residential Stability:</a:t>
            </a:r>
            <a:r>
              <a:rPr lang="en-GB" b="0" i="0" u="none" strike="noStrike" dirty="0">
                <a:solidFill>
                  <a:srgbClr val="374151"/>
                </a:solidFill>
                <a:effectLst/>
                <a:latin typeface="Söhne"/>
              </a:rPr>
              <a:t> Participation in memory cafes can help individuals remain in their homes and communities longer, delaying the need for institutional care.</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34</a:t>
            </a:fld>
            <a:endParaRPr lang="en-CY"/>
          </a:p>
        </p:txBody>
      </p:sp>
    </p:spTree>
    <p:extLst>
      <p:ext uri="{BB962C8B-B14F-4D97-AF65-F5344CB8AC3E}">
        <p14:creationId xmlns:p14="http://schemas.microsoft.com/office/powerpoint/2010/main" val="1495370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Memory cafes are typically provided by a range of organizations and community groups, often in collaboration with healthcare professionals and volunteers. Some common providers of memory cafes include:</a:t>
            </a:r>
          </a:p>
          <a:p>
            <a:pPr algn="l"/>
            <a:endParaRPr lang="en-GB" b="0" i="0" u="none" strike="noStrike" dirty="0">
              <a:solidFill>
                <a:srgbClr val="374151"/>
              </a:solidFill>
              <a:effectLst/>
              <a:latin typeface="Söhne"/>
            </a:endParaRPr>
          </a:p>
          <a:p>
            <a:r>
              <a:rPr lang="en-CY" dirty="0"/>
              <a:t>Alzheimer’s/Dementia Associations: Local chapters or organizations dedicated to NDD care often organize memory cafes.</a:t>
            </a:r>
          </a:p>
          <a:p>
            <a:r>
              <a:rPr lang="en-CY" dirty="0"/>
              <a:t>Community Centers: Community centers may host memory cafes as part of their senior or wellness programs.</a:t>
            </a:r>
          </a:p>
          <a:p>
            <a:r>
              <a:rPr lang="en-CY" dirty="0"/>
              <a:t>Healthcare Facilities: Hospitals, clinics, and memory care facilities may offer memory cafe programs for patients and their families.</a:t>
            </a:r>
          </a:p>
          <a:p>
            <a:r>
              <a:rPr lang="en-CY" dirty="0"/>
              <a:t>Nonprofit Organizations: Various nonprofits focused on dementia support and caregiving may provide memory cafe services.</a:t>
            </a:r>
          </a:p>
          <a:p>
            <a:r>
              <a:rPr lang="en-CY" dirty="0"/>
              <a:t>Local Support Groups: Independent support groups for individuals with memory conditions and their caregivers sometimes organize memory cafes.</a:t>
            </a:r>
          </a:p>
          <a:p>
            <a:r>
              <a:rPr lang="en-CY" dirty="0"/>
              <a:t>Volunteer Groups: Volunteer organizations or community volunteers may establish and run memory cafes.</a:t>
            </a:r>
          </a:p>
          <a:p>
            <a:r>
              <a:rPr lang="en-CY" dirty="0"/>
              <a:t>Religious Institutions: Some churches and religious organizations offer memory cafes as part of their community outreach programs.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The availability and structure of memory cafes can vary from one region to another, so it's a good idea to check with local healthcare providers, Alzheimer’s and Dementia associations, and community </a:t>
            </a:r>
            <a:r>
              <a:rPr lang="en-GB" b="0" i="0" u="none" strike="noStrike" dirty="0" err="1">
                <a:solidFill>
                  <a:srgbClr val="374151"/>
                </a:solidFill>
                <a:effectLst/>
                <a:latin typeface="Söhne"/>
              </a:rPr>
              <a:t>centers</a:t>
            </a:r>
            <a:r>
              <a:rPr lang="en-GB" b="0" i="0" u="none" strike="noStrike" dirty="0">
                <a:solidFill>
                  <a:srgbClr val="374151"/>
                </a:solidFill>
                <a:effectLst/>
                <a:latin typeface="Söhne"/>
              </a:rPr>
              <a:t> to find out more about memory cafes in your area. If not, you can always organize a Memory Café.</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35</a:t>
            </a:fld>
            <a:endParaRPr lang="en-CY"/>
          </a:p>
        </p:txBody>
      </p:sp>
    </p:spTree>
    <p:extLst>
      <p:ext uri="{BB962C8B-B14F-4D97-AF65-F5344CB8AC3E}">
        <p14:creationId xmlns:p14="http://schemas.microsoft.com/office/powerpoint/2010/main" val="3970885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latin typeface="Söhne"/>
              </a:rPr>
              <a:t>Participating in post-diagnostic groups can offer several advantages, such as:</a:t>
            </a:r>
          </a:p>
          <a:p>
            <a:pPr algn="l"/>
            <a:endParaRPr lang="en-GB" b="0" i="0" u="none" strike="noStrike" dirty="0">
              <a:solidFill>
                <a:srgbClr val="000000"/>
              </a:solidFill>
              <a:effectLst/>
              <a:latin typeface="Söhne"/>
            </a:endParaRPr>
          </a:p>
          <a:p>
            <a:pPr algn="l">
              <a:buFont typeface="+mj-lt"/>
              <a:buAutoNum type="arabicPeriod"/>
            </a:pPr>
            <a:r>
              <a:rPr lang="en-GB" b="0" i="0" u="none" strike="noStrike" dirty="0">
                <a:solidFill>
                  <a:srgbClr val="000000"/>
                </a:solidFill>
                <a:effectLst/>
                <a:latin typeface="Söhne"/>
              </a:rPr>
              <a:t>Gaining knowledge about memory and NDDs.</a:t>
            </a:r>
          </a:p>
          <a:p>
            <a:pPr algn="l">
              <a:buFont typeface="+mj-lt"/>
              <a:buAutoNum type="arabicPeriod"/>
            </a:pPr>
            <a:r>
              <a:rPr lang="en-GB" b="0" i="0" u="none" strike="noStrike" dirty="0">
                <a:solidFill>
                  <a:srgbClr val="000000"/>
                </a:solidFill>
                <a:effectLst/>
                <a:latin typeface="Söhne"/>
              </a:rPr>
              <a:t>Exploring strategies to manage NDD symptoms.</a:t>
            </a:r>
          </a:p>
          <a:p>
            <a:pPr algn="l">
              <a:buFont typeface="+mj-lt"/>
              <a:buAutoNum type="arabicPeriod"/>
            </a:pPr>
            <a:r>
              <a:rPr lang="en-GB" b="0" i="0" u="none" strike="noStrike" dirty="0">
                <a:solidFill>
                  <a:srgbClr val="000000"/>
                </a:solidFill>
                <a:effectLst/>
                <a:latin typeface="Söhne"/>
              </a:rPr>
              <a:t>Boosting confidence and overall well-being.</a:t>
            </a:r>
          </a:p>
          <a:p>
            <a:pPr algn="l">
              <a:buFont typeface="+mj-lt"/>
              <a:buAutoNum type="arabicPeriod"/>
            </a:pPr>
            <a:r>
              <a:rPr lang="en-GB" b="0" i="0" u="none" strike="noStrike" dirty="0">
                <a:solidFill>
                  <a:srgbClr val="000000"/>
                </a:solidFill>
                <a:effectLst/>
                <a:latin typeface="Söhne"/>
              </a:rPr>
              <a:t>Feeling a sense of belonging and purpose.</a:t>
            </a:r>
          </a:p>
          <a:p>
            <a:pPr algn="l">
              <a:buFont typeface="+mj-lt"/>
              <a:buAutoNum type="arabicPeriod"/>
            </a:pPr>
            <a:r>
              <a:rPr lang="en-GB" b="0" i="0" u="none" strike="noStrike" dirty="0">
                <a:solidFill>
                  <a:srgbClr val="000000"/>
                </a:solidFill>
                <a:effectLst/>
                <a:latin typeface="Söhne"/>
              </a:rPr>
              <a:t>Developing better coping mechanisms after an NDD diagnosis.</a:t>
            </a:r>
          </a:p>
          <a:p>
            <a:pPr algn="l">
              <a:buFont typeface="+mj-lt"/>
              <a:buAutoNum type="arabicPeriod"/>
            </a:pPr>
            <a:r>
              <a:rPr lang="en-GB" b="0" i="0" u="none" strike="noStrike" dirty="0">
                <a:solidFill>
                  <a:srgbClr val="000000"/>
                </a:solidFill>
                <a:effectLst/>
                <a:latin typeface="Söhne"/>
              </a:rPr>
              <a:t>Meeting others who are facing similar situations.</a:t>
            </a:r>
          </a:p>
          <a:p>
            <a:pPr algn="l">
              <a:buFont typeface="+mj-lt"/>
              <a:buAutoNum type="arabicPeriod"/>
            </a:pPr>
            <a:endParaRPr lang="en-GB" b="0" i="0" u="none" strike="noStrike" dirty="0">
              <a:solidFill>
                <a:srgbClr val="000000"/>
              </a:solidFill>
              <a:effectLst/>
              <a:latin typeface="Söhne"/>
            </a:endParaRPr>
          </a:p>
          <a:p>
            <a:pPr algn="l"/>
            <a:r>
              <a:rPr lang="en-GB" b="0" i="0" u="none" strike="noStrike" dirty="0">
                <a:solidFill>
                  <a:srgbClr val="000000"/>
                </a:solidFill>
                <a:effectLst/>
                <a:latin typeface="Söhne"/>
              </a:rPr>
              <a:t>However, it is important to consider that Post-diagnostic groups and courses may not fully address the specific needs of individuals, particularly if they have a rarer form of NDD or are in the early stages of diagnosis. In such cases, specialized information or post-diagnostic </a:t>
            </a:r>
            <a:r>
              <a:rPr lang="en-GB" b="0" i="0" u="none" strike="noStrike" dirty="0" err="1">
                <a:solidFill>
                  <a:srgbClr val="000000"/>
                </a:solidFill>
                <a:effectLst/>
                <a:latin typeface="Söhne"/>
              </a:rPr>
              <a:t>counseling</a:t>
            </a:r>
            <a:r>
              <a:rPr lang="en-GB" b="0" i="0" u="none" strike="noStrike" dirty="0">
                <a:solidFill>
                  <a:srgbClr val="000000"/>
                </a:solidFill>
                <a:effectLst/>
                <a:latin typeface="Söhne"/>
              </a:rPr>
              <a:t> may be more appropriate.</a:t>
            </a:r>
          </a:p>
          <a:p>
            <a:pPr algn="l"/>
            <a:endParaRPr lang="en-GB" b="0" i="0" u="none" strike="noStrike" dirty="0">
              <a:solidFill>
                <a:srgbClr val="000000"/>
              </a:solidFill>
              <a:effectLst/>
              <a:latin typeface="Söhne"/>
            </a:endParaRPr>
          </a:p>
          <a:p>
            <a:pPr algn="l"/>
            <a:r>
              <a:rPr lang="en-GB" b="0" i="0" u="none" strike="noStrike" dirty="0">
                <a:solidFill>
                  <a:srgbClr val="000000"/>
                </a:solidFill>
                <a:effectLst/>
                <a:latin typeface="Söhne"/>
              </a:rPr>
              <a:t>These groups and courses are typically facilitated by professionals with expertise in working with individuals living with NDDs. Facilitators may include dementia advisors, occupational therapists, nurses, psychologists, and support workers. These professionals often come from your local memory service.</a:t>
            </a:r>
          </a:p>
          <a:p>
            <a:br>
              <a:rPr lang="en-GB" dirty="0"/>
            </a:br>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36</a:t>
            </a:fld>
            <a:endParaRPr lang="en-CY"/>
          </a:p>
        </p:txBody>
      </p:sp>
    </p:spTree>
    <p:extLst>
      <p:ext uri="{BB962C8B-B14F-4D97-AF65-F5344CB8AC3E}">
        <p14:creationId xmlns:p14="http://schemas.microsoft.com/office/powerpoint/2010/main" val="2931038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GB" dirty="0"/>
              <a:t>In this activity, you will work in small groups to plan and create your own Memory Cafe. This hands-on experience will help you see how to apply your skills in a real-world scenario. Here's what you'll be doing:</a:t>
            </a:r>
          </a:p>
          <a:p>
            <a:pPr algn="l">
              <a:buFont typeface="+mj-lt"/>
              <a:buAutoNum type="arabicPeriod"/>
            </a:pPr>
            <a:endParaRPr lang="en-GB"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GB" b="0" i="0" u="none" strike="noStrike" dirty="0">
                <a:effectLst/>
                <a:latin typeface="Söhne"/>
              </a:rPr>
              <a:t>Form small groups: Divide yourselves into small groups of 4-5 students.</a:t>
            </a:r>
          </a:p>
          <a:p>
            <a:pPr algn="l">
              <a:buFont typeface="+mj-lt"/>
              <a:buAutoNum type="arabicPeriod"/>
            </a:pPr>
            <a:endParaRPr lang="en-GB" b="0" i="0" u="none" strike="noStrike" dirty="0">
              <a:solidFill>
                <a:srgbClr val="374151"/>
              </a:solidFill>
              <a:effectLst/>
              <a:latin typeface="Söhne"/>
            </a:endParaRPr>
          </a:p>
          <a:p>
            <a:pPr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Choose a location: Within your groups, pick a location that you think would be suitable for a memory cafe. Think about places in the community that could work well.</a:t>
            </a:r>
          </a:p>
          <a:p>
            <a:pPr algn="l">
              <a:buFont typeface="+mj-lt"/>
              <a:buAutoNum type="arabicPeriod"/>
            </a:pPr>
            <a:r>
              <a:rPr lang="en-GB" b="0" i="0" u="none" strike="noStrike" dirty="0">
                <a:solidFill>
                  <a:srgbClr val="374151"/>
                </a:solidFill>
                <a:effectLst/>
                <a:latin typeface="Söhne"/>
              </a:rPr>
              <a:t>Define your target audience: Discuss and decide on the specific group of people you want to support through your memory cafe. Consider their age, the types of neurodegenerative disorders they may have, and whether you want to include caregivers or family members.</a:t>
            </a:r>
          </a:p>
          <a:p>
            <a:pPr algn="l">
              <a:buFont typeface="+mj-lt"/>
              <a:buAutoNum type="arabicPeriod"/>
            </a:pPr>
            <a:r>
              <a:rPr lang="en-GB" b="0" i="0" u="none" strike="noStrike" dirty="0">
                <a:solidFill>
                  <a:srgbClr val="374151"/>
                </a:solidFill>
                <a:effectLst/>
                <a:latin typeface="Söhne"/>
              </a:rPr>
              <a:t>Plan the activities: Brainstorm and come up with a list of activities you believe would benefit the chosen audience. These activities should focus on cognitive and emotional support. Be creative and think about what would engage and help them.</a:t>
            </a:r>
          </a:p>
          <a:p>
            <a:pPr algn="l">
              <a:buFont typeface="+mj-lt"/>
              <a:buAutoNum type="arabicPeriod"/>
            </a:pPr>
            <a:r>
              <a:rPr lang="en-GB" b="0" i="0" u="none" strike="noStrike" dirty="0">
                <a:solidFill>
                  <a:srgbClr val="374151"/>
                </a:solidFill>
                <a:effectLst/>
                <a:latin typeface="Söhne"/>
              </a:rPr>
              <a:t>Develop a schedule: Create a rough schedule for your memory cafe, outlining when you'd like to hold it and what activities will take place during each session. You can keep it simple for now and adjust later.</a:t>
            </a:r>
          </a:p>
          <a:p>
            <a:pPr algn="l">
              <a:buFont typeface="+mj-lt"/>
              <a:buAutoNum type="arabicPeriod"/>
            </a:pPr>
            <a:r>
              <a:rPr lang="en-GB" b="0" i="0" u="none" strike="noStrike" dirty="0">
                <a:solidFill>
                  <a:srgbClr val="374151"/>
                </a:solidFill>
                <a:effectLst/>
                <a:latin typeface="Söhne"/>
              </a:rPr>
              <a:t>Set a budget: Estimate the budget required for your memory cafe. Think about the costs involved in organizing the activities and providing refreshments. Consider creative ways to manage costs.</a:t>
            </a:r>
          </a:p>
          <a:p>
            <a:pPr algn="l">
              <a:buFont typeface="+mj-lt"/>
              <a:buAutoNum type="arabicPeriod"/>
            </a:pPr>
            <a:r>
              <a:rPr lang="en-GB" b="0" i="0" u="none" strike="noStrike" dirty="0">
                <a:solidFill>
                  <a:srgbClr val="374151"/>
                </a:solidFill>
                <a:effectLst/>
                <a:latin typeface="Söhne"/>
              </a:rPr>
              <a:t>Marketing and outreach: Discuss how you might spread the word about your memory cafe to your target audience and their caregivers. What methods can you use to promote it within the community?</a:t>
            </a:r>
          </a:p>
          <a:p>
            <a:pPr algn="l">
              <a:buFont typeface="+mj-lt"/>
              <a:buAutoNum type="arabicPeriod"/>
            </a:pPr>
            <a:r>
              <a:rPr lang="en-GB" b="0" i="0" u="none" strike="noStrike" dirty="0">
                <a:solidFill>
                  <a:srgbClr val="374151"/>
                </a:solidFill>
                <a:effectLst/>
                <a:latin typeface="Söhne"/>
              </a:rPr>
              <a:t>Safety and accessibility: Think about how you can ensure the safety and accessibility of your memory cafe for individuals with neurodegenerative disorders. Consider their needs and comfort.</a:t>
            </a:r>
          </a:p>
          <a:p>
            <a:pPr algn="l">
              <a:buFont typeface="+mj-lt"/>
              <a:buAutoNum type="arabicPeriod"/>
            </a:pPr>
            <a:r>
              <a:rPr lang="en-GB" b="0" i="0" u="none" strike="noStrike" dirty="0">
                <a:solidFill>
                  <a:srgbClr val="374151"/>
                </a:solidFill>
                <a:effectLst/>
                <a:latin typeface="Söhne"/>
              </a:rPr>
              <a:t>Evaluation and feedback: Plan how you'll collect feedback from participants and caregivers to improve your memory cafe continually.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0" i="0" u="none" strike="noStrike" dirty="0">
                <a:solidFill>
                  <a:srgbClr val="374151"/>
                </a:solidFill>
                <a:effectLst/>
                <a:latin typeface="Söhne"/>
              </a:rPr>
              <a:t>Each group will present their memory cafe plan to the class. After all presentations, engage in a class discussion to share feedback and insights. Talk about the challenges and benefits of setting up a memory cafe and how it relates to providing psychological support for individuals with neurodegenerative disorders.</a:t>
            </a:r>
            <a:endParaRPr lang="en-GB" dirty="0">
              <a:latin typeface="Söhne"/>
            </a:endParaRPr>
          </a:p>
          <a:p>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37</a:t>
            </a:fld>
            <a:endParaRPr lang="en-CY"/>
          </a:p>
        </p:txBody>
      </p:sp>
    </p:spTree>
    <p:extLst>
      <p:ext uri="{BB962C8B-B14F-4D97-AF65-F5344CB8AC3E}">
        <p14:creationId xmlns:p14="http://schemas.microsoft.com/office/powerpoint/2010/main" val="3726420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38</a:t>
            </a:fld>
            <a:endParaRPr lang="en-CY"/>
          </a:p>
        </p:txBody>
      </p:sp>
    </p:spTree>
    <p:extLst>
      <p:ext uri="{BB962C8B-B14F-4D97-AF65-F5344CB8AC3E}">
        <p14:creationId xmlns:p14="http://schemas.microsoft.com/office/powerpoint/2010/main" val="474415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Key aspects of occupational therapy in this context include:</a:t>
            </a:r>
          </a:p>
          <a:p>
            <a:pPr algn="l">
              <a:buFont typeface="+mj-lt"/>
              <a:buAutoNum type="arabicPeriod"/>
            </a:pPr>
            <a:r>
              <a:rPr lang="en-GB" b="1" i="0" u="none" strike="noStrike" dirty="0">
                <a:solidFill>
                  <a:srgbClr val="374151"/>
                </a:solidFill>
                <a:effectLst/>
                <a:latin typeface="Söhne"/>
              </a:rPr>
              <a:t>Assessment:</a:t>
            </a:r>
            <a:r>
              <a:rPr lang="en-GB" b="0" i="0" u="none" strike="noStrike" dirty="0">
                <a:solidFill>
                  <a:srgbClr val="374151"/>
                </a:solidFill>
                <a:effectLst/>
                <a:latin typeface="Söhne"/>
              </a:rPr>
              <a:t> Occupational therapists begin by conducting a comprehensive evaluation of the individual's physical and cognitive abilities, as well as their daily living environment. This assessment helps identify specific challenges and goals.</a:t>
            </a:r>
          </a:p>
          <a:p>
            <a:pPr algn="l">
              <a:buFont typeface="+mj-lt"/>
              <a:buAutoNum type="arabicPeriod"/>
            </a:pPr>
            <a:r>
              <a:rPr lang="en-GB" b="1" i="0" u="none" strike="noStrike" dirty="0">
                <a:solidFill>
                  <a:srgbClr val="374151"/>
                </a:solidFill>
                <a:effectLst/>
                <a:latin typeface="Söhne"/>
              </a:rPr>
              <a:t>Individualized Treatment Plans:</a:t>
            </a:r>
            <a:r>
              <a:rPr lang="en-GB" b="0" i="0" u="none" strike="noStrike" dirty="0">
                <a:solidFill>
                  <a:srgbClr val="374151"/>
                </a:solidFill>
                <a:effectLst/>
                <a:latin typeface="Söhne"/>
              </a:rPr>
              <a:t> Based on the assessment, occupational therapists develop individualized treatment plans that are tailored to the person's unique needs and objectives. These plans focus on improving function and enhancing the individual's capacity to perform daily activities.</a:t>
            </a:r>
          </a:p>
          <a:p>
            <a:pPr algn="l">
              <a:buFont typeface="+mj-lt"/>
              <a:buAutoNum type="arabicPeriod"/>
            </a:pPr>
            <a:r>
              <a:rPr lang="en-GB" b="1" i="0" u="none" strike="noStrike" dirty="0">
                <a:solidFill>
                  <a:srgbClr val="374151"/>
                </a:solidFill>
                <a:effectLst/>
                <a:latin typeface="Söhne"/>
              </a:rPr>
              <a:t>Cognitive Stimulation:</a:t>
            </a:r>
            <a:r>
              <a:rPr lang="en-GB" b="0" i="0" u="none" strike="noStrike" dirty="0">
                <a:solidFill>
                  <a:srgbClr val="374151"/>
                </a:solidFill>
                <a:effectLst/>
                <a:latin typeface="Söhne"/>
              </a:rPr>
              <a:t> For individuals with cognitive deficits, occupational therapists may use cognitive stimulation exercises and activities to promote memory, problem-solving, and attention skills. These interventions are aimed at slowing cognitive decline and improving mental acuity.</a:t>
            </a:r>
          </a:p>
          <a:p>
            <a:pPr algn="l">
              <a:buFont typeface="+mj-lt"/>
              <a:buAutoNum type="arabicPeriod"/>
            </a:pPr>
            <a:r>
              <a:rPr lang="en-GB" b="1" i="0" u="none" strike="noStrike" dirty="0">
                <a:solidFill>
                  <a:srgbClr val="374151"/>
                </a:solidFill>
                <a:effectLst/>
                <a:latin typeface="Söhne"/>
              </a:rPr>
              <a:t>Functional Skills Training:</a:t>
            </a:r>
            <a:r>
              <a:rPr lang="en-GB" b="0" i="0" u="none" strike="noStrike" dirty="0">
                <a:solidFill>
                  <a:srgbClr val="374151"/>
                </a:solidFill>
                <a:effectLst/>
                <a:latin typeface="Söhne"/>
              </a:rPr>
              <a:t> Occupational therapists work with individuals to regain or maintain practical skills required for daily living, such as dressing, bathing, cooking, and managing finances. They may provide adaptive techniques or devices to make these tasks more manageable.</a:t>
            </a:r>
          </a:p>
          <a:p>
            <a:pPr algn="l">
              <a:buFont typeface="+mj-lt"/>
              <a:buAutoNum type="arabicPeriod"/>
            </a:pPr>
            <a:r>
              <a:rPr lang="en-GB" b="1" i="0" u="none" strike="noStrike" dirty="0">
                <a:solidFill>
                  <a:srgbClr val="374151"/>
                </a:solidFill>
                <a:effectLst/>
                <a:latin typeface="Söhne"/>
              </a:rPr>
              <a:t>Mobility and Physical Rehabilitation:</a:t>
            </a:r>
            <a:r>
              <a:rPr lang="en-GB" b="0" i="0" u="none" strike="noStrike" dirty="0">
                <a:solidFill>
                  <a:srgbClr val="374151"/>
                </a:solidFill>
                <a:effectLst/>
                <a:latin typeface="Söhne"/>
              </a:rPr>
              <a:t> When applicable, occupational therapists address physical limitations and mobility challenges. This may involve exercises, assistive devices, or techniques to improve strength, balance, and coordination.</a:t>
            </a:r>
          </a:p>
          <a:p>
            <a:pPr algn="l">
              <a:buFont typeface="+mj-lt"/>
              <a:buAutoNum type="arabicPeriod"/>
            </a:pPr>
            <a:r>
              <a:rPr lang="en-GB" b="1" i="0" u="none" strike="noStrike" dirty="0">
                <a:solidFill>
                  <a:srgbClr val="374151"/>
                </a:solidFill>
                <a:effectLst/>
                <a:latin typeface="Söhne"/>
              </a:rPr>
              <a:t>Environmental Modifications:</a:t>
            </a:r>
            <a:r>
              <a:rPr lang="en-GB" b="0" i="0" u="none" strike="noStrike" dirty="0">
                <a:solidFill>
                  <a:srgbClr val="374151"/>
                </a:solidFill>
                <a:effectLst/>
                <a:latin typeface="Söhne"/>
              </a:rPr>
              <a:t> Occupational therapists assess the individual's living environment and recommend adaptations to enhance safety and accessibility. This can include removing hazards, installing handrails, and providing memory aids.</a:t>
            </a:r>
          </a:p>
          <a:p>
            <a:pPr algn="l">
              <a:buFont typeface="+mj-lt"/>
              <a:buAutoNum type="arabicPeriod"/>
            </a:pPr>
            <a:r>
              <a:rPr lang="en-GB" b="1" i="0" u="none" strike="noStrike" dirty="0">
                <a:solidFill>
                  <a:srgbClr val="374151"/>
                </a:solidFill>
                <a:effectLst/>
                <a:latin typeface="Söhne"/>
              </a:rPr>
              <a:t>Assistive Devices:</a:t>
            </a:r>
            <a:r>
              <a:rPr lang="en-GB" b="0" i="0" u="none" strike="noStrike" dirty="0">
                <a:solidFill>
                  <a:srgbClr val="374151"/>
                </a:solidFill>
                <a:effectLst/>
                <a:latin typeface="Söhne"/>
              </a:rPr>
              <a:t> Occupational therapists may recommend and teach individuals how to use assistive devices such as adaptive tools, communication aids, or mobility devices to support independence and quality of life.</a:t>
            </a:r>
          </a:p>
          <a:p>
            <a:pPr algn="l">
              <a:buFont typeface="+mj-lt"/>
              <a:buAutoNum type="arabicPeriod"/>
            </a:pPr>
            <a:r>
              <a:rPr lang="en-GB" b="1" i="0" u="none" strike="noStrike" dirty="0">
                <a:solidFill>
                  <a:srgbClr val="374151"/>
                </a:solidFill>
                <a:effectLst/>
                <a:latin typeface="Söhne"/>
              </a:rPr>
              <a:t>Sensory Integration:</a:t>
            </a:r>
            <a:r>
              <a:rPr lang="en-GB" b="0" i="0" u="none" strike="noStrike" dirty="0">
                <a:solidFill>
                  <a:srgbClr val="374151"/>
                </a:solidFill>
                <a:effectLst/>
                <a:latin typeface="Söhne"/>
              </a:rPr>
              <a:t> In some cases, individuals with neurodegenerative disorders may experience sensory challenges. Occupational therapists can address sensory processing difficulties through sensory integration techniques.</a:t>
            </a:r>
          </a:p>
          <a:p>
            <a:pPr algn="l">
              <a:buFont typeface="+mj-lt"/>
              <a:buAutoNum type="arabicPeriod"/>
            </a:pPr>
            <a:r>
              <a:rPr lang="en-GB" b="1" i="0" u="none" strike="noStrike" dirty="0">
                <a:solidFill>
                  <a:srgbClr val="374151"/>
                </a:solidFill>
                <a:effectLst/>
                <a:latin typeface="Söhne"/>
              </a:rPr>
              <a:t>Family and Caregiver Education:</a:t>
            </a:r>
            <a:r>
              <a:rPr lang="en-GB" b="0" i="0" u="none" strike="noStrike" dirty="0">
                <a:solidFill>
                  <a:srgbClr val="374151"/>
                </a:solidFill>
                <a:effectLst/>
                <a:latin typeface="Söhne"/>
              </a:rPr>
              <a:t> Occupational therapists often provide education and training to family members and caregivers to help them understand the individual's needs and how to provide support at home. This can include techniques for effective communication and care.</a:t>
            </a:r>
          </a:p>
          <a:p>
            <a:pPr algn="l"/>
            <a:r>
              <a:rPr lang="en-GB" b="0" i="0" u="none" strike="noStrike" dirty="0">
                <a:solidFill>
                  <a:srgbClr val="374151"/>
                </a:solidFill>
                <a:effectLst/>
                <a:latin typeface="Söhne"/>
              </a:rPr>
              <a:t>Occupational therapy aims to empower individuals with neurodegenerative disorders to maintain their dignity and independence for as long as possible. It plays a crucial role in enhancing the individual's overall well-being and helping them adapt to the evolving challenges of their condition, while promoting their ability to engage in meaningful daily activities.</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39</a:t>
            </a:fld>
            <a:endParaRPr lang="en-CY"/>
          </a:p>
        </p:txBody>
      </p:sp>
    </p:spTree>
    <p:extLst>
      <p:ext uri="{BB962C8B-B14F-4D97-AF65-F5344CB8AC3E}">
        <p14:creationId xmlns:p14="http://schemas.microsoft.com/office/powerpoint/2010/main" val="3893822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40</a:t>
            </a:fld>
            <a:endParaRPr lang="en-CY"/>
          </a:p>
        </p:txBody>
      </p:sp>
    </p:spTree>
    <p:extLst>
      <p:ext uri="{BB962C8B-B14F-4D97-AF65-F5344CB8AC3E}">
        <p14:creationId xmlns:p14="http://schemas.microsoft.com/office/powerpoint/2010/main" val="2085581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Key components of cognitive rehabilitation in the context of neurodegenerative disorders may include:</a:t>
            </a:r>
          </a:p>
          <a:p>
            <a:pPr algn="l">
              <a:buFont typeface="+mj-lt"/>
              <a:buAutoNum type="arabicPeriod"/>
            </a:pPr>
            <a:r>
              <a:rPr lang="en-GB" b="0" i="0" u="none" strike="noStrike" dirty="0">
                <a:solidFill>
                  <a:srgbClr val="374151"/>
                </a:solidFill>
                <a:effectLst/>
                <a:latin typeface="Söhne"/>
              </a:rPr>
              <a:t>Cognitive Training: This involves structured exercises and activities that target specific cognitive functions, such as memory, attention, problem-solving, and language skills. These exercises are tailored to the individual's needs and abilities.</a:t>
            </a:r>
          </a:p>
          <a:p>
            <a:pPr algn="l">
              <a:buFont typeface="+mj-lt"/>
              <a:buAutoNum type="arabicPeriod"/>
            </a:pPr>
            <a:r>
              <a:rPr lang="en-GB" b="0" i="0" u="none" strike="noStrike" dirty="0">
                <a:solidFill>
                  <a:srgbClr val="374151"/>
                </a:solidFill>
                <a:effectLst/>
                <a:latin typeface="Söhne"/>
              </a:rPr>
              <a:t>Functional Skills Training: Individuals are trained to develop or relearn practical skills necessary for daily living, such as cooking, dressing, and managing finances. This can help them maintain independence for as long as possible.</a:t>
            </a:r>
          </a:p>
          <a:p>
            <a:pPr algn="l">
              <a:buFont typeface="+mj-lt"/>
              <a:buAutoNum type="arabicPeriod"/>
            </a:pPr>
            <a:r>
              <a:rPr lang="en-GB" b="0" i="0" u="none" strike="noStrike" dirty="0">
                <a:solidFill>
                  <a:srgbClr val="374151"/>
                </a:solidFill>
                <a:effectLst/>
                <a:latin typeface="Söhne"/>
              </a:rPr>
              <a:t>Psychoeducation: Providing individuals and their caregivers with information about the nature of the neurodegenerative disorder, its progression, and strategies for coping with cognitive and emotional challenges.</a:t>
            </a:r>
          </a:p>
          <a:p>
            <a:pPr algn="l">
              <a:buFont typeface="+mj-lt"/>
              <a:buAutoNum type="arabicPeriod"/>
            </a:pPr>
            <a:r>
              <a:rPr lang="en-GB" b="0" i="0" u="none" strike="noStrike" dirty="0">
                <a:solidFill>
                  <a:srgbClr val="374151"/>
                </a:solidFill>
                <a:effectLst/>
                <a:latin typeface="Söhne"/>
              </a:rPr>
              <a:t>Environmental Modifications: Making adjustments to the individual's living environment to make it more supportive and easier to navigate. This may include simplifying tasks, using memory aids, and ensuring safety.</a:t>
            </a:r>
          </a:p>
          <a:p>
            <a:pPr algn="l">
              <a:buFont typeface="+mj-lt"/>
              <a:buAutoNum type="arabicPeriod"/>
            </a:pP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Strategies: Teaching coping strategies and techniques to manage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symptoms that can occur in neurodegenerative disorders, such as agitation, aggression, or wandering.</a:t>
            </a:r>
          </a:p>
          <a:p>
            <a:pPr algn="l">
              <a:buFont typeface="+mj-lt"/>
              <a:buAutoNum type="arabicPeriod"/>
            </a:pPr>
            <a:r>
              <a:rPr lang="en-GB" b="0" i="0" u="none" strike="noStrike" dirty="0">
                <a:solidFill>
                  <a:srgbClr val="374151"/>
                </a:solidFill>
                <a:effectLst/>
                <a:latin typeface="Söhne"/>
              </a:rPr>
              <a:t>Occupational Therapy: Occupational therapists may work with individuals to help them regain or maintain their ability to perform daily activities and tasks.</a:t>
            </a:r>
          </a:p>
          <a:p>
            <a:pPr algn="l">
              <a:buFont typeface="+mj-lt"/>
              <a:buAutoNum type="arabicPeriod"/>
            </a:pPr>
            <a:r>
              <a:rPr lang="en-GB" b="0" i="0" u="none" strike="noStrike" dirty="0">
                <a:solidFill>
                  <a:srgbClr val="374151"/>
                </a:solidFill>
                <a:effectLst/>
                <a:latin typeface="Söhne"/>
              </a:rPr>
              <a:t>Speech and Language Therapy: For individuals with language and communication difficulties, speech therapists can provide interventions to enhance communication and maintain or regain language skills.</a:t>
            </a:r>
          </a:p>
          <a:p>
            <a:pPr algn="l"/>
            <a:r>
              <a:rPr lang="en-GB" b="0" i="0" u="none" strike="noStrike" dirty="0">
                <a:solidFill>
                  <a:srgbClr val="374151"/>
                </a:solidFill>
                <a:effectLst/>
                <a:latin typeface="Söhne"/>
              </a:rPr>
              <a:t>It's important to note that the effectiveness of cognitive rehabilitation can vary depending on the stage and severity of the neurodegenerative disorder. While it may not reverse the underlying neurodegeneration, it can help slow the progression of cognitive decline and improve the individual's quality of life.</a:t>
            </a:r>
          </a:p>
          <a:p>
            <a:pPr algn="l"/>
            <a:r>
              <a:rPr lang="en-GB" b="0" i="0" u="none" strike="noStrike" dirty="0">
                <a:solidFill>
                  <a:srgbClr val="374151"/>
                </a:solidFill>
                <a:effectLst/>
                <a:latin typeface="Söhne"/>
              </a:rPr>
              <a:t>Cognitive rehabilitation programs are typically developed and implemented by multidisciplinary teams, including neuropsychologists, occupational therapists, speech therapists, and other healthcare professionals, working in collaboration with family caregivers. The specific interventions used will be tailored to the individual's unique needs and goals.</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41</a:t>
            </a:fld>
            <a:endParaRPr lang="en-CY"/>
          </a:p>
        </p:txBody>
      </p:sp>
    </p:spTree>
    <p:extLst>
      <p:ext uri="{BB962C8B-B14F-4D97-AF65-F5344CB8AC3E}">
        <p14:creationId xmlns:p14="http://schemas.microsoft.com/office/powerpoint/2010/main" val="152294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dirty="0">
                <a:solidFill>
                  <a:srgbClr val="374151"/>
                </a:solidFill>
                <a:effectLst/>
                <a:latin typeface="Söhne"/>
              </a:rPr>
              <a:t>Maintaining a sense of control, identity, and connection is a key focus as NDDs progress. When it becomes harder to remember and communicate important information or to access familiar and personally-meaningful experiences, there is a risk that the person will experience a sense of isolation and dislocation at a time when the emotional resources to protect against this threat are lacking. It is vital that healthcare staff, together with family and friends and all those in regular contact with a person affected by NDDs, work to support and maintain links with key aspects of the person's individual, social, and cultural identity, including personal preferences, wishes, memories, and experiences, and that this kind of support is integral within different contexts of care. This support helps to engender trust, establish a sense of security and comfort, and provide a sense of social connection, thus maintaining well-being and self-esteem.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6</a:t>
            </a:fld>
            <a:endParaRPr lang="en-CY"/>
          </a:p>
        </p:txBody>
      </p:sp>
    </p:spTree>
    <p:extLst>
      <p:ext uri="{BB962C8B-B14F-4D97-AF65-F5344CB8AC3E}">
        <p14:creationId xmlns:p14="http://schemas.microsoft.com/office/powerpoint/2010/main" val="1789261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42</a:t>
            </a:fld>
            <a:endParaRPr lang="en-CY"/>
          </a:p>
        </p:txBody>
      </p:sp>
    </p:spTree>
    <p:extLst>
      <p:ext uri="{BB962C8B-B14F-4D97-AF65-F5344CB8AC3E}">
        <p14:creationId xmlns:p14="http://schemas.microsoft.com/office/powerpoint/2010/main" val="3297487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u="none" strike="noStrike" dirty="0">
                <a:solidFill>
                  <a:srgbClr val="374151"/>
                </a:solidFill>
                <a:effectLst/>
                <a:latin typeface="Söhne"/>
              </a:rPr>
              <a:t>Assessment:</a:t>
            </a:r>
            <a:r>
              <a:rPr lang="en-GB" b="0" i="0" u="none" strike="noStrike" dirty="0">
                <a:solidFill>
                  <a:srgbClr val="374151"/>
                </a:solidFill>
                <a:effectLst/>
                <a:latin typeface="Söhne"/>
              </a:rPr>
              <a:t> Begin by conducting a thorough assessment of the individual's needs, preferences, and current psychosocial challenges. Gather information about their medical history, cognitive and emotional status, social support, and daily routines.</a:t>
            </a:r>
          </a:p>
          <a:p>
            <a:pPr algn="l">
              <a:buFont typeface="+mj-lt"/>
              <a:buAutoNum type="arabicPeriod"/>
            </a:pPr>
            <a:r>
              <a:rPr lang="en-GB" b="1" i="0" u="none" strike="noStrike" dirty="0">
                <a:solidFill>
                  <a:srgbClr val="374151"/>
                </a:solidFill>
                <a:effectLst/>
                <a:latin typeface="Söhne"/>
              </a:rPr>
              <a:t>Setting Goals:</a:t>
            </a:r>
            <a:r>
              <a:rPr lang="en-GB" b="0" i="0" u="none" strike="noStrike" dirty="0">
                <a:solidFill>
                  <a:srgbClr val="374151"/>
                </a:solidFill>
                <a:effectLst/>
                <a:latin typeface="Söhne"/>
              </a:rPr>
              <a:t> Collaborate with the individual and their family to establish clear, achievable psychosocial goals. These goals should align with their values and priorities and address areas such as emotional well-being, social engagement, and maintaining a sense of identity.</a:t>
            </a:r>
          </a:p>
          <a:p>
            <a:pPr algn="l">
              <a:buFont typeface="+mj-lt"/>
              <a:buAutoNum type="arabicPeriod"/>
            </a:pPr>
            <a:r>
              <a:rPr lang="en-GB" b="1" i="0" u="none" strike="noStrike" dirty="0">
                <a:solidFill>
                  <a:srgbClr val="374151"/>
                </a:solidFill>
                <a:effectLst/>
                <a:latin typeface="Söhne"/>
              </a:rPr>
              <a:t>Develop a Care Plan:</a:t>
            </a:r>
            <a:r>
              <a:rPr lang="en-GB" b="0" i="0" u="none" strike="noStrike" dirty="0">
                <a:solidFill>
                  <a:srgbClr val="374151"/>
                </a:solidFill>
                <a:effectLst/>
                <a:latin typeface="Söhne"/>
              </a:rPr>
              <a:t> Based on the assessment and established goals, create a personalized care plan. This plan should outline specific interventions and strategies to address the individual's psychosocial needs. Consider incorporating cognitive stimulation activities, emotional support, and social interaction opportunities.</a:t>
            </a:r>
          </a:p>
          <a:p>
            <a:pPr algn="l">
              <a:buFont typeface="+mj-lt"/>
              <a:buAutoNum type="arabicPeriod"/>
            </a:pPr>
            <a:r>
              <a:rPr lang="en-GB" b="1" i="0" u="none" strike="noStrike" dirty="0">
                <a:solidFill>
                  <a:srgbClr val="374151"/>
                </a:solidFill>
                <a:effectLst/>
                <a:latin typeface="Söhne"/>
              </a:rPr>
              <a:t>Implement Interventions:</a:t>
            </a:r>
            <a:r>
              <a:rPr lang="en-GB" b="0" i="0" u="none" strike="noStrike" dirty="0">
                <a:solidFill>
                  <a:srgbClr val="374151"/>
                </a:solidFill>
                <a:effectLst/>
                <a:latin typeface="Söhne"/>
              </a:rPr>
              <a:t> Put the care plan into action, ensuring that the individual receives the necessary psychosocial support and services. Provide cognitive stimulation exercises, emotional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and opportunities for socialization based on their needs and preferences.</a:t>
            </a:r>
          </a:p>
          <a:p>
            <a:pPr algn="l">
              <a:buFont typeface="+mj-lt"/>
              <a:buAutoNum type="arabicPeriod"/>
            </a:pPr>
            <a:r>
              <a:rPr lang="en-GB" b="1" i="0" u="none" strike="noStrike" dirty="0">
                <a:solidFill>
                  <a:srgbClr val="374151"/>
                </a:solidFill>
                <a:effectLst/>
                <a:latin typeface="Söhne"/>
              </a:rPr>
              <a:t>Regular Evaluation:</a:t>
            </a:r>
            <a:r>
              <a:rPr lang="en-GB" b="0" i="0" u="none" strike="noStrike" dirty="0">
                <a:solidFill>
                  <a:srgbClr val="374151"/>
                </a:solidFill>
                <a:effectLst/>
                <a:latin typeface="Söhne"/>
              </a:rPr>
              <a:t> Continuously assess the effectiveness of the interventions and the individual's progress toward their goals. Make adjustments to the care plan as needed to better meet their evolving psychosocial needs.</a:t>
            </a:r>
          </a:p>
          <a:p>
            <a:pPr algn="l">
              <a:buFont typeface="+mj-lt"/>
              <a:buAutoNum type="arabicPeriod"/>
            </a:pPr>
            <a:r>
              <a:rPr lang="en-GB" b="1" i="0" u="none" strike="noStrike" dirty="0">
                <a:solidFill>
                  <a:srgbClr val="374151"/>
                </a:solidFill>
                <a:effectLst/>
                <a:latin typeface="Söhne"/>
              </a:rPr>
              <a:t>Communication and Support:</a:t>
            </a:r>
            <a:r>
              <a:rPr lang="en-GB" b="0" i="0" u="none" strike="noStrike" dirty="0">
                <a:solidFill>
                  <a:srgbClr val="374151"/>
                </a:solidFill>
                <a:effectLst/>
                <a:latin typeface="Söhne"/>
              </a:rPr>
              <a:t> Maintain open and effective communication with the individual and their family. Offer emotional support, answer questions, and provide guidance on coping strategies and available resources.</a:t>
            </a:r>
          </a:p>
          <a:p>
            <a:pPr algn="l">
              <a:buFont typeface="+mj-lt"/>
              <a:buAutoNum type="arabicPeriod"/>
            </a:pPr>
            <a:r>
              <a:rPr lang="en-GB" b="1" i="0" u="none" strike="noStrike" dirty="0">
                <a:solidFill>
                  <a:srgbClr val="374151"/>
                </a:solidFill>
                <a:effectLst/>
                <a:latin typeface="Söhne"/>
              </a:rPr>
              <a:t>Social Engagement:</a:t>
            </a:r>
            <a:r>
              <a:rPr lang="en-GB" b="0" i="0" u="none" strike="noStrike" dirty="0">
                <a:solidFill>
                  <a:srgbClr val="374151"/>
                </a:solidFill>
                <a:effectLst/>
                <a:latin typeface="Söhne"/>
              </a:rPr>
              <a:t> Encourage the individual to participate in social activities and connect with support groups or therapy services. Foster social interaction and maintain a sense of community and belonging.</a:t>
            </a:r>
          </a:p>
          <a:p>
            <a:pPr algn="l">
              <a:buFont typeface="+mj-lt"/>
              <a:buAutoNum type="arabicPeriod"/>
            </a:pPr>
            <a:r>
              <a:rPr lang="en-GB" b="1" i="0" u="none" strike="noStrike" dirty="0">
                <a:solidFill>
                  <a:srgbClr val="374151"/>
                </a:solidFill>
                <a:effectLst/>
                <a:latin typeface="Söhne"/>
              </a:rPr>
              <a:t>Monitoring and Adaptation:</a:t>
            </a:r>
            <a:r>
              <a:rPr lang="en-GB" b="0" i="0" u="none" strike="noStrike" dirty="0">
                <a:solidFill>
                  <a:srgbClr val="374151"/>
                </a:solidFill>
                <a:effectLst/>
                <a:latin typeface="Söhne"/>
              </a:rPr>
              <a:t> Keep a watchful eye on the individual's emotional and cognitive status. Be prepared to adapt the psychosocial care plan to address changing needs and challenges associated with the neurodegenerative disorder.</a:t>
            </a:r>
          </a:p>
          <a:p>
            <a:pPr algn="l">
              <a:buFont typeface="+mj-lt"/>
              <a:buAutoNum type="arabicPeriod"/>
            </a:pPr>
            <a:r>
              <a:rPr lang="en-GB" b="1" i="0" u="none" strike="noStrike" dirty="0">
                <a:solidFill>
                  <a:srgbClr val="374151"/>
                </a:solidFill>
                <a:effectLst/>
                <a:latin typeface="Söhne"/>
              </a:rPr>
              <a:t>Education and Empowerment:</a:t>
            </a:r>
            <a:r>
              <a:rPr lang="en-GB" b="0" i="0" u="none" strike="noStrike" dirty="0">
                <a:solidFill>
                  <a:srgbClr val="374151"/>
                </a:solidFill>
                <a:effectLst/>
                <a:latin typeface="Söhne"/>
              </a:rPr>
              <a:t> Provide education to the individual and their caregivers about the nature of the neurodegenerative disorder and the available psychosocial resources. Empower them with the knowledge and skills to effectively manage the condition.</a:t>
            </a:r>
          </a:p>
          <a:p>
            <a:pPr algn="l">
              <a:buFont typeface="+mj-lt"/>
              <a:buAutoNum type="arabicPeriod"/>
            </a:pPr>
            <a:r>
              <a:rPr lang="en-GB" b="1" i="0" u="none" strike="noStrike" dirty="0">
                <a:solidFill>
                  <a:srgbClr val="374151"/>
                </a:solidFill>
                <a:effectLst/>
                <a:latin typeface="Söhne"/>
              </a:rPr>
              <a:t>Documentation:</a:t>
            </a:r>
            <a:r>
              <a:rPr lang="en-GB" b="0" i="0" u="none" strike="noStrike" dirty="0">
                <a:solidFill>
                  <a:srgbClr val="374151"/>
                </a:solidFill>
                <a:effectLst/>
                <a:latin typeface="Söhne"/>
              </a:rPr>
              <a:t> Maintain clear and accurate records of the care provided, progress made, and any notable changes in the individual's psychosocial well-being. This documentation helps in tracking outcomes and adjusting the care plan as necessary.</a:t>
            </a:r>
          </a:p>
          <a:p>
            <a:pPr algn="l"/>
            <a:r>
              <a:rPr lang="en-GB" b="0" i="0" u="none" strike="noStrike" dirty="0">
                <a:solidFill>
                  <a:srgbClr val="374151"/>
                </a:solidFill>
                <a:effectLst/>
                <a:latin typeface="Söhne"/>
              </a:rPr>
              <a:t>Remember that psychosocial care for individuals with neurodegenerative disorders is a dynamic and individualized process. Regular communication, flexibility, and a person-</a:t>
            </a:r>
            <a:r>
              <a:rPr lang="en-GB" b="0" i="0" u="none" strike="noStrike" dirty="0" err="1">
                <a:solidFill>
                  <a:srgbClr val="374151"/>
                </a:solidFill>
                <a:effectLst/>
                <a:latin typeface="Söhne"/>
              </a:rPr>
              <a:t>centered</a:t>
            </a:r>
            <a:r>
              <a:rPr lang="en-GB" b="0" i="0" u="none" strike="noStrike" dirty="0">
                <a:solidFill>
                  <a:srgbClr val="374151"/>
                </a:solidFill>
                <a:effectLst/>
                <a:latin typeface="Söhne"/>
              </a:rPr>
              <a:t> approach are essential in ensuring the best possible support for the individual's emotional and social needs.</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47</a:t>
            </a:fld>
            <a:endParaRPr lang="en-CY"/>
          </a:p>
        </p:txBody>
      </p:sp>
    </p:spTree>
    <p:extLst>
      <p:ext uri="{BB962C8B-B14F-4D97-AF65-F5344CB8AC3E}">
        <p14:creationId xmlns:p14="http://schemas.microsoft.com/office/powerpoint/2010/main" val="3393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dirty="0"/>
              <a:t>When planninc a psychosocial intervention it is important to begin by considering the challenges/needs of the patient. These might include. </a:t>
            </a:r>
          </a:p>
          <a:p>
            <a:endParaRPr lang="en-CY" dirty="0"/>
          </a:p>
          <a:p>
            <a:r>
              <a:rPr lang="en-CY" dirty="0"/>
              <a:t>A variety of evidence-based psychosocial interventions are available. This slide lists many of these in relation to the needs/challenges that they address. We will now discuss many of these in the upcoming slides.</a:t>
            </a:r>
          </a:p>
        </p:txBody>
      </p:sp>
      <p:sp>
        <p:nvSpPr>
          <p:cNvPr id="4" name="Slide Number Placeholder 3"/>
          <p:cNvSpPr>
            <a:spLocks noGrp="1"/>
          </p:cNvSpPr>
          <p:nvPr>
            <p:ph type="sldNum" sz="quarter" idx="5"/>
          </p:nvPr>
        </p:nvSpPr>
        <p:spPr/>
        <p:txBody>
          <a:bodyPr/>
          <a:lstStyle/>
          <a:p>
            <a:fld id="{D7E2B4B8-59F0-7547-9B2E-4841F0572E40}" type="slidenum">
              <a:rPr lang="en-CY" smtClean="0"/>
              <a:t>7</a:t>
            </a:fld>
            <a:endParaRPr lang="en-CY"/>
          </a:p>
        </p:txBody>
      </p:sp>
    </p:spTree>
    <p:extLst>
      <p:ext uri="{BB962C8B-B14F-4D97-AF65-F5344CB8AC3E}">
        <p14:creationId xmlns:p14="http://schemas.microsoft.com/office/powerpoint/2010/main" val="325035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is a supportive process that helps individuals come to terms with their recent diagnosis of an NDD. It assists in understanding their needs and planning the next steps in their treatment journey. Typically, this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is offered in one-on-one sessions and is provided after the diagnosis to discuss the diagnosis, address questions, and provide information about further guidance and support.</a:t>
            </a:r>
          </a:p>
        </p:txBody>
      </p:sp>
      <p:sp>
        <p:nvSpPr>
          <p:cNvPr id="4" name="Slide Number Placeholder 3"/>
          <p:cNvSpPr>
            <a:spLocks noGrp="1"/>
          </p:cNvSpPr>
          <p:nvPr>
            <p:ph type="sldNum" sz="quarter" idx="5"/>
          </p:nvPr>
        </p:nvSpPr>
        <p:spPr/>
        <p:txBody>
          <a:bodyPr/>
          <a:lstStyle/>
          <a:p>
            <a:fld id="{D7E2B4B8-59F0-7547-9B2E-4841F0572E40}" type="slidenum">
              <a:rPr lang="en-CY" smtClean="0"/>
              <a:t>8</a:t>
            </a:fld>
            <a:endParaRPr lang="en-CY"/>
          </a:p>
        </p:txBody>
      </p:sp>
    </p:spTree>
    <p:extLst>
      <p:ext uri="{BB962C8B-B14F-4D97-AF65-F5344CB8AC3E}">
        <p14:creationId xmlns:p14="http://schemas.microsoft.com/office/powerpoint/2010/main" val="348514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individual who has recently received a diagnosis of NDDs should have access to post-diagnostic </a:t>
            </a:r>
            <a:r>
              <a:rPr lang="en-GB" dirty="0" err="1"/>
              <a:t>counseling</a:t>
            </a:r>
            <a:r>
              <a:rPr lang="en-GB" dirty="0"/>
              <a:t> if they desire it and when they feel ready to engage in such discussions.</a:t>
            </a:r>
          </a:p>
          <a:p>
            <a:endParaRPr lang="en-GB" dirty="0"/>
          </a:p>
          <a:p>
            <a:r>
              <a:rPr lang="en-GB" dirty="0"/>
              <a:t>Upon receiving a diagnosis of NDD, healthcare professionals will offer personalized information, advice, and support. Additionally, they can extend support to the family during this challenging period.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form of support may encompass:</a:t>
            </a:r>
          </a:p>
          <a:p>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9</a:t>
            </a:fld>
            <a:endParaRPr lang="en-CY"/>
          </a:p>
        </p:txBody>
      </p:sp>
    </p:spTree>
    <p:extLst>
      <p:ext uri="{BB962C8B-B14F-4D97-AF65-F5344CB8AC3E}">
        <p14:creationId xmlns:p14="http://schemas.microsoft.com/office/powerpoint/2010/main" val="327737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Participating in 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can bring about several advantages, including:</a:t>
            </a:r>
          </a:p>
          <a:p>
            <a:pPr algn="l">
              <a:buFont typeface="+mj-lt"/>
              <a:buAutoNum type="arabicPeriod"/>
            </a:pPr>
            <a:r>
              <a:rPr lang="en-GB" b="0" i="0" u="none" strike="noStrike" dirty="0">
                <a:solidFill>
                  <a:srgbClr val="374151"/>
                </a:solidFill>
                <a:effectLst/>
                <a:latin typeface="Söhne"/>
              </a:rPr>
              <a:t>Enhanced understanding of how the NDD diagnosis may affect the individual and their family.</a:t>
            </a:r>
          </a:p>
          <a:p>
            <a:pPr algn="l">
              <a:buFont typeface="+mj-lt"/>
              <a:buAutoNum type="arabicPeriod"/>
            </a:pPr>
            <a:r>
              <a:rPr lang="en-GB" b="0" i="0" u="none" strike="noStrike" dirty="0">
                <a:solidFill>
                  <a:srgbClr val="374151"/>
                </a:solidFill>
                <a:effectLst/>
                <a:latin typeface="Söhne"/>
              </a:rPr>
              <a:t>Access to essential information and support at a crucial time.</a:t>
            </a:r>
          </a:p>
          <a:p>
            <a:pPr algn="l">
              <a:buFont typeface="+mj-lt"/>
              <a:buAutoNum type="arabicPeriod"/>
            </a:pPr>
            <a:r>
              <a:rPr lang="en-GB" b="0" i="0" u="none" strike="noStrike" dirty="0">
                <a:solidFill>
                  <a:srgbClr val="374151"/>
                </a:solidFill>
                <a:effectLst/>
                <a:latin typeface="Söhne"/>
              </a:rPr>
              <a:t>An opportunity to discuss concerns, fears, and make plans for future coping and support.</a:t>
            </a:r>
          </a:p>
          <a:p>
            <a:endParaRPr lang="en-GB" dirty="0"/>
          </a:p>
          <a:p>
            <a:r>
              <a:rPr lang="en-GB" b="0" i="0" u="none" strike="noStrike" dirty="0">
                <a:solidFill>
                  <a:srgbClr val="374151"/>
                </a:solidFill>
                <a:effectLst/>
                <a:latin typeface="Söhne"/>
              </a:rPr>
              <a:t>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is generally offered by psychiatrists, and in some instances, it can also be provided by clinical psychologists, occupational therapists, mental health nurses, or general practitioners (GPs). The availability of 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sessions may vary depending on the individual's local area in Sri Lanka.</a:t>
            </a:r>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10</a:t>
            </a:fld>
            <a:endParaRPr lang="en-CY"/>
          </a:p>
        </p:txBody>
      </p:sp>
    </p:spTree>
    <p:extLst>
      <p:ext uri="{BB962C8B-B14F-4D97-AF65-F5344CB8AC3E}">
        <p14:creationId xmlns:p14="http://schemas.microsoft.com/office/powerpoint/2010/main" val="229524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Participating in 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can bring about several advantages, including:</a:t>
            </a:r>
          </a:p>
          <a:p>
            <a:pPr algn="l">
              <a:buFont typeface="+mj-lt"/>
              <a:buAutoNum type="arabicPeriod"/>
            </a:pPr>
            <a:r>
              <a:rPr lang="en-GB" b="0" i="0" u="none" strike="noStrike" dirty="0">
                <a:solidFill>
                  <a:srgbClr val="374151"/>
                </a:solidFill>
                <a:effectLst/>
                <a:latin typeface="Söhne"/>
              </a:rPr>
              <a:t>Enhanced understanding of how the NDD diagnosis may affect the individual and their family.</a:t>
            </a:r>
          </a:p>
          <a:p>
            <a:pPr algn="l">
              <a:buFont typeface="+mj-lt"/>
              <a:buAutoNum type="arabicPeriod"/>
            </a:pPr>
            <a:r>
              <a:rPr lang="en-GB" b="0" i="0" u="none" strike="noStrike" dirty="0">
                <a:solidFill>
                  <a:srgbClr val="374151"/>
                </a:solidFill>
                <a:effectLst/>
                <a:latin typeface="Söhne"/>
              </a:rPr>
              <a:t>Access to essential information and support at a crucial time.</a:t>
            </a:r>
          </a:p>
          <a:p>
            <a:pPr algn="l">
              <a:buFont typeface="+mj-lt"/>
              <a:buAutoNum type="arabicPeriod"/>
            </a:pPr>
            <a:r>
              <a:rPr lang="en-GB" b="0" i="0" u="none" strike="noStrike" dirty="0">
                <a:solidFill>
                  <a:srgbClr val="374151"/>
                </a:solidFill>
                <a:effectLst/>
                <a:latin typeface="Söhne"/>
              </a:rPr>
              <a:t>An opportunity to discuss concerns, fears, and make plans for future coping and support.</a:t>
            </a:r>
          </a:p>
          <a:p>
            <a:endParaRPr lang="en-GB" dirty="0"/>
          </a:p>
          <a:p>
            <a:r>
              <a:rPr lang="en-GB" b="0" i="0" u="none" strike="noStrike" dirty="0">
                <a:solidFill>
                  <a:srgbClr val="374151"/>
                </a:solidFill>
                <a:effectLst/>
                <a:latin typeface="Söhne"/>
              </a:rPr>
              <a:t>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is generally offered by psychiatrists, and in some instances, it can also be provided by clinical psychologists, occupational therapists, mental health nurses, or general practitioners (GPs). The availability of post-diagnostic </a:t>
            </a:r>
            <a:r>
              <a:rPr lang="en-GB" b="0" i="0" u="none" strike="noStrike" dirty="0" err="1">
                <a:solidFill>
                  <a:srgbClr val="374151"/>
                </a:solidFill>
                <a:effectLst/>
                <a:latin typeface="Söhne"/>
              </a:rPr>
              <a:t>counseling</a:t>
            </a:r>
            <a:r>
              <a:rPr lang="en-GB" b="0" i="0" u="none" strike="noStrike" dirty="0">
                <a:solidFill>
                  <a:srgbClr val="374151"/>
                </a:solidFill>
                <a:effectLst/>
                <a:latin typeface="Söhne"/>
              </a:rPr>
              <a:t> sessions may vary depending on the individual's local area in Sri Lanka.</a:t>
            </a:r>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11</a:t>
            </a:fld>
            <a:endParaRPr lang="en-CY"/>
          </a:p>
        </p:txBody>
      </p:sp>
    </p:spTree>
    <p:extLst>
      <p:ext uri="{BB962C8B-B14F-4D97-AF65-F5344CB8AC3E}">
        <p14:creationId xmlns:p14="http://schemas.microsoft.com/office/powerpoint/2010/main" val="206329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8457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8296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2051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2505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471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23296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604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2647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188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29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2545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760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Kxj-5Ezlz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hoZFkcNea4M?si=3hlZVzt09mQHfI3z"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scie.org.uk/publications/misc/dementia/dementia-fullguideline.pdf?res=true" TargetMode="External"/><Relationship Id="rId2" Type="http://schemas.openxmlformats.org/officeDocument/2006/relationships/hyperlink" Target="https://www.understandtogether.ie/training-resources/helpful-resources/publications/reviews-and-evaluations/dementia-post-diagnostic-support-literature-review-2019-.pdf" TargetMode="External"/><Relationship Id="rId1" Type="http://schemas.openxmlformats.org/officeDocument/2006/relationships/slideLayout" Target="../slideLayouts/slideLayout2.xml"/><Relationship Id="rId6" Type="http://schemas.openxmlformats.org/officeDocument/2006/relationships/hyperlink" Target="https://doi.org/10.1097/JGP.0b013e31822be242" TargetMode="External"/><Relationship Id="rId5" Type="http://schemas.openxmlformats.org/officeDocument/2006/relationships/hyperlink" Target="https://www.fondation-mederic-alzheimer.org/wp-content/uploads/2023/03/2021-guide-interventions-non-medicamenteuses-en.pdf" TargetMode="External"/><Relationship Id="rId4" Type="http://schemas.openxmlformats.org/officeDocument/2006/relationships/hyperlink" Target="https://business.senedd.wales/documents/s60602/DEM%2005%20The%20British%20Psychological%20Society.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143000" y="1122363"/>
            <a:ext cx="9952892" cy="2387600"/>
          </a:xfrm>
        </p:spPr>
        <p:txBody>
          <a:bodyPr>
            <a:normAutofit fontScale="90000"/>
          </a:bodyPr>
          <a:lstStyle/>
          <a:p>
            <a:r>
              <a:rPr lang="en-US" dirty="0"/>
              <a:t>Evidence-based psychosocial interventions for individuals with neurodegenerative disorders</a:t>
            </a:r>
            <a:endParaRPr lang="en-SE" dirty="0"/>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a:bodyPr>
          <a:lstStyle/>
          <a:p>
            <a:r>
              <a:rPr lang="en-US" dirty="0"/>
              <a:t>Psychology</a:t>
            </a:r>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633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Neapolis University Pafos, Cyprus</a:t>
            </a:r>
          </a:p>
        </p:txBody>
      </p:sp>
    </p:spTree>
    <p:extLst>
      <p:ext uri="{BB962C8B-B14F-4D97-AF65-F5344CB8AC3E}">
        <p14:creationId xmlns:p14="http://schemas.microsoft.com/office/powerpoint/2010/main" val="116159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504048"/>
            <a:ext cx="10515600" cy="4805363"/>
          </a:xfrm>
        </p:spPr>
        <p:txBody>
          <a:bodyPr>
            <a:normAutofit/>
          </a:bodyPr>
          <a:lstStyle/>
          <a:p>
            <a:pPr marL="0" indent="0">
              <a:buNone/>
            </a:pPr>
            <a:r>
              <a:rPr lang="en-GB" b="1" dirty="0">
                <a:solidFill>
                  <a:srgbClr val="64759B"/>
                </a:solidFill>
              </a:rPr>
              <a:t>Advantages:</a:t>
            </a:r>
          </a:p>
          <a:p>
            <a:r>
              <a:rPr lang="en-GB" sz="2400" dirty="0"/>
              <a:t>Enhanced understanding of how the NDD diagnosis may affect the individual and their family.</a:t>
            </a:r>
          </a:p>
          <a:p>
            <a:r>
              <a:rPr lang="en-GB" sz="2400" dirty="0"/>
              <a:t>Access to essential information and support at a crucial time.</a:t>
            </a:r>
          </a:p>
          <a:p>
            <a:r>
              <a:rPr lang="en-GB" sz="2400" dirty="0"/>
              <a:t>An opportunity to discuss concerns, fears, and make plans for future coping and support.</a:t>
            </a:r>
          </a:p>
          <a:p>
            <a:endParaRPr lang="en-GB" sz="2400" dirty="0"/>
          </a:p>
          <a:p>
            <a:pPr marL="0" indent="0">
              <a:buNone/>
            </a:pPr>
            <a:r>
              <a:rPr lang="en-GB" b="1" dirty="0">
                <a:solidFill>
                  <a:srgbClr val="64759B"/>
                </a:solidFill>
              </a:rPr>
              <a:t>Who can provide post-diagnostic counselling?</a:t>
            </a:r>
          </a:p>
          <a:p>
            <a:pPr marL="0" indent="0">
              <a:buNone/>
            </a:pPr>
            <a:r>
              <a:rPr lang="en-GB" sz="2400" dirty="0"/>
              <a:t>Psychiatrists, clinical psychologists, counselling psychologists, occupational therapists, mental health nurses, or general practitioners (GPs).</a:t>
            </a:r>
          </a:p>
        </p:txBody>
      </p:sp>
      <p:sp>
        <p:nvSpPr>
          <p:cNvPr id="6" name="Title 1">
            <a:extLst>
              <a:ext uri="{FF2B5EF4-FFF2-40B4-BE49-F238E27FC236}">
                <a16:creationId xmlns:a16="http://schemas.microsoft.com/office/drawing/2014/main" id="{E91C0F79-9272-3D04-8F57-6F8EA61FEC28}"/>
              </a:ext>
            </a:extLst>
          </p:cNvPr>
          <p:cNvSpPr>
            <a:spLocks noGrp="1"/>
          </p:cNvSpPr>
          <p:nvPr>
            <p:ph type="title"/>
          </p:nvPr>
        </p:nvSpPr>
        <p:spPr>
          <a:xfrm>
            <a:off x="668079" y="629653"/>
            <a:ext cx="10515600" cy="874395"/>
          </a:xfrm>
        </p:spPr>
        <p:txBody>
          <a:bodyPr>
            <a:normAutofit fontScale="90000"/>
          </a:bodyPr>
          <a:lstStyle/>
          <a:p>
            <a:r>
              <a:rPr lang="en-CY" dirty="0"/>
              <a:t>Post Diagnostic Counselling (cont.)</a:t>
            </a:r>
            <a:br>
              <a:rPr lang="en-CY" dirty="0"/>
            </a:br>
            <a:endParaRPr lang="en-CY" dirty="0"/>
          </a:p>
        </p:txBody>
      </p:sp>
    </p:spTree>
    <p:extLst>
      <p:ext uri="{BB962C8B-B14F-4D97-AF65-F5344CB8AC3E}">
        <p14:creationId xmlns:p14="http://schemas.microsoft.com/office/powerpoint/2010/main" val="228122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504048"/>
            <a:ext cx="10515600" cy="4805363"/>
          </a:xfrm>
        </p:spPr>
        <p:txBody>
          <a:bodyPr>
            <a:normAutofit/>
          </a:bodyPr>
          <a:lstStyle/>
          <a:p>
            <a:pPr marL="0" indent="0">
              <a:buNone/>
            </a:pPr>
            <a:r>
              <a:rPr lang="en-GB" b="1" dirty="0">
                <a:solidFill>
                  <a:srgbClr val="64759B"/>
                </a:solidFill>
              </a:rPr>
              <a:t>Example of post-diagnostic counselling:</a:t>
            </a:r>
          </a:p>
          <a:p>
            <a:pPr marL="0" indent="0">
              <a:buNone/>
            </a:pPr>
            <a:endParaRPr lang="en-GB" sz="2400" b="1" dirty="0">
              <a:solidFill>
                <a:schemeClr val="tx2">
                  <a:lumMod val="60000"/>
                  <a:lumOff val="40000"/>
                </a:schemeClr>
              </a:solidFill>
            </a:endParaRPr>
          </a:p>
          <a:p>
            <a:pPr marL="0" indent="0">
              <a:buNone/>
            </a:pPr>
            <a:r>
              <a:rPr lang="en-GB" sz="2400" dirty="0">
                <a:hlinkClick r:id="rId3"/>
              </a:rPr>
              <a:t>https://www.youtube.com/watch?v=5Kxj-5Ezlzw</a:t>
            </a:r>
            <a:r>
              <a:rPr lang="en-GB" sz="2400" b="1" dirty="0">
                <a:solidFill>
                  <a:schemeClr val="tx2">
                    <a:lumMod val="60000"/>
                    <a:lumOff val="40000"/>
                  </a:schemeClr>
                </a:solidFill>
              </a:rPr>
              <a:t> </a:t>
            </a:r>
            <a:endParaRPr lang="en-GB" sz="2400" dirty="0"/>
          </a:p>
        </p:txBody>
      </p:sp>
      <p:sp>
        <p:nvSpPr>
          <p:cNvPr id="6" name="Title 1">
            <a:extLst>
              <a:ext uri="{FF2B5EF4-FFF2-40B4-BE49-F238E27FC236}">
                <a16:creationId xmlns:a16="http://schemas.microsoft.com/office/drawing/2014/main" id="{E91C0F79-9272-3D04-8F57-6F8EA61FEC28}"/>
              </a:ext>
            </a:extLst>
          </p:cNvPr>
          <p:cNvSpPr>
            <a:spLocks noGrp="1"/>
          </p:cNvSpPr>
          <p:nvPr>
            <p:ph type="title"/>
          </p:nvPr>
        </p:nvSpPr>
        <p:spPr>
          <a:xfrm>
            <a:off x="668079" y="629653"/>
            <a:ext cx="10515600" cy="874395"/>
          </a:xfrm>
        </p:spPr>
        <p:txBody>
          <a:bodyPr>
            <a:normAutofit fontScale="90000"/>
          </a:bodyPr>
          <a:lstStyle/>
          <a:p>
            <a:r>
              <a:rPr lang="en-CY" dirty="0"/>
              <a:t>Post Diagnostic Counselling (cont.)</a:t>
            </a:r>
            <a:br>
              <a:rPr lang="en-CY" dirty="0"/>
            </a:br>
            <a:endParaRPr lang="en-CY" dirty="0"/>
          </a:p>
        </p:txBody>
      </p:sp>
    </p:spTree>
    <p:extLst>
      <p:ext uri="{BB962C8B-B14F-4D97-AF65-F5344CB8AC3E}">
        <p14:creationId xmlns:p14="http://schemas.microsoft.com/office/powerpoint/2010/main" val="147875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668080" y="1504048"/>
            <a:ext cx="5966636" cy="4805363"/>
          </a:xfrm>
        </p:spPr>
        <p:txBody>
          <a:bodyPr>
            <a:normAutofit/>
          </a:bodyPr>
          <a:lstStyle/>
          <a:p>
            <a:pPr marL="0" indent="0">
              <a:buNone/>
            </a:pPr>
            <a:r>
              <a:rPr lang="en-GB" sz="2400" dirty="0"/>
              <a:t>Post-diagnostic groups consist of a series of sessions, each focusing on various topics or themes related to memory and cognitive health. </a:t>
            </a:r>
          </a:p>
          <a:p>
            <a:pPr marL="0" indent="0">
              <a:buNone/>
            </a:pPr>
            <a:r>
              <a:rPr lang="en-GB" sz="2400" dirty="0"/>
              <a:t>They assist in coming to terms with the diagnosis and helps individuals consider their specific needs and the next steps in their treatment.</a:t>
            </a:r>
          </a:p>
          <a:p>
            <a:pPr marL="0" indent="0">
              <a:buNone/>
            </a:pPr>
            <a:r>
              <a:rPr lang="en-GB" sz="2400" dirty="0"/>
              <a:t>Post-diagnostic groups are open to anyone who has received a recent diagnosis of NDDs, as well as their family members. </a:t>
            </a:r>
          </a:p>
        </p:txBody>
      </p:sp>
      <p:sp>
        <p:nvSpPr>
          <p:cNvPr id="7" name="Title 1">
            <a:extLst>
              <a:ext uri="{FF2B5EF4-FFF2-40B4-BE49-F238E27FC236}">
                <a16:creationId xmlns:a16="http://schemas.microsoft.com/office/drawing/2014/main" id="{D95017EE-C015-A9B2-0835-ECB49C09B102}"/>
              </a:ext>
            </a:extLst>
          </p:cNvPr>
          <p:cNvSpPr>
            <a:spLocks noGrp="1"/>
          </p:cNvSpPr>
          <p:nvPr>
            <p:ph type="title"/>
          </p:nvPr>
        </p:nvSpPr>
        <p:spPr>
          <a:xfrm>
            <a:off x="668079" y="629653"/>
            <a:ext cx="10515600" cy="874395"/>
          </a:xfrm>
        </p:spPr>
        <p:txBody>
          <a:bodyPr>
            <a:normAutofit fontScale="90000"/>
          </a:bodyPr>
          <a:lstStyle/>
          <a:p>
            <a:r>
              <a:rPr lang="en-CY" dirty="0"/>
              <a:t>Post diagnostic groups/courses</a:t>
            </a:r>
            <a:br>
              <a:rPr lang="en-CY" dirty="0"/>
            </a:br>
            <a:endParaRPr lang="en-CY" dirty="0"/>
          </a:p>
        </p:txBody>
      </p:sp>
      <p:pic>
        <p:nvPicPr>
          <p:cNvPr id="3074" name="Picture 2" descr="50+ Community Support Group Illustrations, Royalty-Free Vector Graphics &amp;  Clip Art - iStock">
            <a:extLst>
              <a:ext uri="{FF2B5EF4-FFF2-40B4-BE49-F238E27FC236}">
                <a16:creationId xmlns:a16="http://schemas.microsoft.com/office/drawing/2014/main" id="{B4AA2035-6E43-DF0D-4067-B56FA4A12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716" y="1739153"/>
            <a:ext cx="5069541" cy="337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1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631638"/>
            <a:ext cx="10515600" cy="4805363"/>
          </a:xfrm>
        </p:spPr>
        <p:txBody>
          <a:bodyPr>
            <a:normAutofit/>
          </a:bodyPr>
          <a:lstStyle/>
          <a:p>
            <a:pPr marL="0" indent="0">
              <a:buNone/>
            </a:pPr>
            <a:r>
              <a:rPr lang="en-GB" sz="2200" dirty="0"/>
              <a:t>During a post-diagnostic group or course, participants have the opportunity to learn and discuss a range of memory-related topics, including:</a:t>
            </a:r>
          </a:p>
          <a:p>
            <a:pPr marL="0" indent="0">
              <a:buNone/>
            </a:pPr>
            <a:endParaRPr lang="en-GB" sz="2200" dirty="0"/>
          </a:p>
          <a:p>
            <a:r>
              <a:rPr lang="en-GB" sz="2200" dirty="0"/>
              <a:t>Understanding memory problems and NDDs.</a:t>
            </a:r>
          </a:p>
          <a:p>
            <a:r>
              <a:rPr lang="en-GB" sz="2200" dirty="0"/>
              <a:t>Learning memory enhancement techniques and strategies.</a:t>
            </a:r>
          </a:p>
          <a:p>
            <a:r>
              <a:rPr lang="en-GB" sz="2200" dirty="0"/>
              <a:t>Coping with everyday situations affected by memory issues.</a:t>
            </a:r>
          </a:p>
          <a:p>
            <a:r>
              <a:rPr lang="en-GB" sz="2200" dirty="0"/>
              <a:t>Communicating with family, friends, and others about memory problems and NDDs.</a:t>
            </a:r>
          </a:p>
          <a:p>
            <a:r>
              <a:rPr lang="en-GB" sz="2200" dirty="0"/>
              <a:t>Adjusting to life with an NDD diagnosis.</a:t>
            </a:r>
          </a:p>
          <a:p>
            <a:r>
              <a:rPr lang="en-GB" sz="2200" dirty="0"/>
              <a:t>Enhancing the quality of life while living with an NDD.</a:t>
            </a:r>
          </a:p>
        </p:txBody>
      </p:sp>
      <p:sp>
        <p:nvSpPr>
          <p:cNvPr id="6" name="Title 1">
            <a:extLst>
              <a:ext uri="{FF2B5EF4-FFF2-40B4-BE49-F238E27FC236}">
                <a16:creationId xmlns:a16="http://schemas.microsoft.com/office/drawing/2014/main" id="{E3B09924-6EF1-1740-07F5-C5B429298B3B}"/>
              </a:ext>
            </a:extLst>
          </p:cNvPr>
          <p:cNvSpPr>
            <a:spLocks noGrp="1"/>
          </p:cNvSpPr>
          <p:nvPr>
            <p:ph type="title"/>
          </p:nvPr>
        </p:nvSpPr>
        <p:spPr>
          <a:xfrm>
            <a:off x="668079" y="629653"/>
            <a:ext cx="10515600" cy="874395"/>
          </a:xfrm>
        </p:spPr>
        <p:txBody>
          <a:bodyPr>
            <a:normAutofit fontScale="90000"/>
          </a:bodyPr>
          <a:lstStyle/>
          <a:p>
            <a:r>
              <a:rPr lang="en-CY" dirty="0"/>
              <a:t>Post diagnostic groups/courses (cont.)</a:t>
            </a:r>
            <a:br>
              <a:rPr lang="en-CY" dirty="0"/>
            </a:br>
            <a:endParaRPr lang="en-CY" dirty="0"/>
          </a:p>
        </p:txBody>
      </p:sp>
    </p:spTree>
    <p:extLst>
      <p:ext uri="{BB962C8B-B14F-4D97-AF65-F5344CB8AC3E}">
        <p14:creationId xmlns:p14="http://schemas.microsoft.com/office/powerpoint/2010/main" val="235512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440253"/>
            <a:ext cx="10515600" cy="4480205"/>
          </a:xfrm>
        </p:spPr>
        <p:txBody>
          <a:bodyPr>
            <a:normAutofit fontScale="92500" lnSpcReduction="20000"/>
          </a:bodyPr>
          <a:lstStyle/>
          <a:p>
            <a:pPr marL="0" indent="0">
              <a:buNone/>
            </a:pPr>
            <a:r>
              <a:rPr lang="en-GB" sz="2600" b="1" dirty="0">
                <a:solidFill>
                  <a:srgbClr val="64759B"/>
                </a:solidFill>
              </a:rPr>
              <a:t>Advantages:</a:t>
            </a:r>
          </a:p>
          <a:p>
            <a:r>
              <a:rPr lang="en-GB" sz="2400" dirty="0"/>
              <a:t>Gaining knowledge about memory and NDDs.</a:t>
            </a:r>
          </a:p>
          <a:p>
            <a:r>
              <a:rPr lang="en-GB" sz="2400" dirty="0"/>
              <a:t>Exploring strategies to manage NDD symptoms.</a:t>
            </a:r>
          </a:p>
          <a:p>
            <a:r>
              <a:rPr lang="en-GB" sz="2400" dirty="0"/>
              <a:t>Boosting confidence and overall well-being.</a:t>
            </a:r>
          </a:p>
          <a:p>
            <a:r>
              <a:rPr lang="en-GB" sz="2400" dirty="0"/>
              <a:t>Feeling a sense of belonging and purpose.</a:t>
            </a:r>
          </a:p>
          <a:p>
            <a:r>
              <a:rPr lang="en-GB" sz="2400" dirty="0"/>
              <a:t>Developing better coping mechanisms after an NDD diagnosis.</a:t>
            </a:r>
          </a:p>
          <a:p>
            <a:r>
              <a:rPr lang="en-GB" sz="2400" dirty="0"/>
              <a:t>Meeting others who are facing similar situations.</a:t>
            </a:r>
          </a:p>
          <a:p>
            <a:pPr marL="0" indent="0">
              <a:buNone/>
            </a:pPr>
            <a:endParaRPr lang="en-GB" sz="2400" dirty="0"/>
          </a:p>
          <a:p>
            <a:pPr marL="0" indent="0">
              <a:buNone/>
            </a:pPr>
            <a:r>
              <a:rPr lang="en-GB" sz="2600" b="1" dirty="0">
                <a:solidFill>
                  <a:srgbClr val="64759B"/>
                </a:solidFill>
              </a:rPr>
              <a:t>Who can provide post-diagnostic groups/courses?</a:t>
            </a:r>
          </a:p>
          <a:p>
            <a:pPr marL="0" indent="0">
              <a:lnSpc>
                <a:spcPct val="120000"/>
              </a:lnSpc>
              <a:buNone/>
            </a:pPr>
            <a:r>
              <a:rPr lang="en-GB" sz="2400" dirty="0"/>
              <a:t>Professionals with expertise in working with individuals living with NDDs. Facilitators may include dementia advisors, occupational therapists, nurses, psychologists, and support workers. Can be provided at Memory Cafés (see slides on Memory Cafés).</a:t>
            </a:r>
          </a:p>
          <a:p>
            <a:pPr marL="0" indent="0">
              <a:buNone/>
            </a:pPr>
            <a:endParaRPr lang="en-GB" sz="2400" dirty="0"/>
          </a:p>
          <a:p>
            <a:pPr marL="0" indent="0">
              <a:buNone/>
            </a:pPr>
            <a:endParaRPr lang="en-GB" sz="2400" dirty="0"/>
          </a:p>
        </p:txBody>
      </p:sp>
      <p:sp>
        <p:nvSpPr>
          <p:cNvPr id="6" name="Title 1">
            <a:extLst>
              <a:ext uri="{FF2B5EF4-FFF2-40B4-BE49-F238E27FC236}">
                <a16:creationId xmlns:a16="http://schemas.microsoft.com/office/drawing/2014/main" id="{38927D11-EDB3-6133-53CD-65F877120859}"/>
              </a:ext>
            </a:extLst>
          </p:cNvPr>
          <p:cNvSpPr>
            <a:spLocks noGrp="1"/>
          </p:cNvSpPr>
          <p:nvPr>
            <p:ph type="title"/>
          </p:nvPr>
        </p:nvSpPr>
        <p:spPr>
          <a:xfrm>
            <a:off x="668079" y="629653"/>
            <a:ext cx="10515600" cy="874395"/>
          </a:xfrm>
        </p:spPr>
        <p:txBody>
          <a:bodyPr>
            <a:normAutofit fontScale="90000"/>
          </a:bodyPr>
          <a:lstStyle/>
          <a:p>
            <a:r>
              <a:rPr lang="en-CY" dirty="0"/>
              <a:t>Post diagnostic groups/courses (cont.)</a:t>
            </a:r>
            <a:br>
              <a:rPr lang="en-CY" dirty="0"/>
            </a:br>
            <a:endParaRPr lang="en-CY" dirty="0"/>
          </a:p>
        </p:txBody>
      </p:sp>
    </p:spTree>
    <p:extLst>
      <p:ext uri="{BB962C8B-B14F-4D97-AF65-F5344CB8AC3E}">
        <p14:creationId xmlns:p14="http://schemas.microsoft.com/office/powerpoint/2010/main" val="383826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Advance care planning</a:t>
            </a:r>
            <a:br>
              <a:rPr lang="en-CY" dirty="0"/>
            </a:br>
            <a:endParaRPr lang="en-CY" dirty="0"/>
          </a:p>
        </p:txBody>
      </p:sp>
      <p:sp>
        <p:nvSpPr>
          <p:cNvPr id="3" name="Content Placeholder 5">
            <a:extLst>
              <a:ext uri="{FF2B5EF4-FFF2-40B4-BE49-F238E27FC236}">
                <a16:creationId xmlns:a16="http://schemas.microsoft.com/office/drawing/2014/main" id="{6FAEFF3A-069D-9C5E-D5F8-3FE0FF7A3812}"/>
              </a:ext>
            </a:extLst>
          </p:cNvPr>
          <p:cNvSpPr>
            <a:spLocks noGrp="1"/>
          </p:cNvSpPr>
          <p:nvPr>
            <p:ph idx="1"/>
          </p:nvPr>
        </p:nvSpPr>
        <p:spPr>
          <a:xfrm>
            <a:off x="838199" y="1555432"/>
            <a:ext cx="10515599" cy="4620208"/>
          </a:xfrm>
        </p:spPr>
        <p:txBody>
          <a:bodyPr>
            <a:normAutofit/>
          </a:bodyPr>
          <a:lstStyle/>
          <a:p>
            <a:pPr marL="0" indent="0">
              <a:buNone/>
            </a:pPr>
            <a:r>
              <a:rPr lang="en-GB" b="1" dirty="0">
                <a:solidFill>
                  <a:srgbClr val="64759B"/>
                </a:solidFill>
                <a:latin typeface="Söhne"/>
              </a:rPr>
              <a:t>Advance care planning is the process of discussing and recording a patients their future wishes and preferences for care and treatment. </a:t>
            </a:r>
          </a:p>
          <a:p>
            <a:pPr marL="0" indent="0">
              <a:buNone/>
            </a:pPr>
            <a:r>
              <a:rPr lang="en-GB" dirty="0">
                <a:latin typeface="Söhne"/>
              </a:rPr>
              <a:t>This record comes into effect if the patient loses mental capacity to make important decisions about their current or future care. It can include statements on how the patient wishes to be treated at the end of their life.</a:t>
            </a:r>
            <a:endParaRPr lang="en-CY" dirty="0">
              <a:latin typeface="Söhne"/>
            </a:endParaRPr>
          </a:p>
        </p:txBody>
      </p:sp>
      <p:pic>
        <p:nvPicPr>
          <p:cNvPr id="13314" name="Picture 2" descr="Free vector flat health insurance claim form and protective shield">
            <a:extLst>
              <a:ext uri="{FF2B5EF4-FFF2-40B4-BE49-F238E27FC236}">
                <a16:creationId xmlns:a16="http://schemas.microsoft.com/office/drawing/2014/main" id="{F3D083EC-AF98-22EE-454A-9ACE12811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992" y="4026877"/>
            <a:ext cx="2760792" cy="183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Advance care planning (cont.)</a:t>
            </a:r>
            <a:br>
              <a:rPr lang="en-CY" dirty="0"/>
            </a:br>
            <a:endParaRPr lang="en-CY" dirty="0"/>
          </a:p>
        </p:txBody>
      </p:sp>
      <p:sp>
        <p:nvSpPr>
          <p:cNvPr id="3" name="Content Placeholder 5">
            <a:extLst>
              <a:ext uri="{FF2B5EF4-FFF2-40B4-BE49-F238E27FC236}">
                <a16:creationId xmlns:a16="http://schemas.microsoft.com/office/drawing/2014/main" id="{6FAEFF3A-069D-9C5E-D5F8-3FE0FF7A3812}"/>
              </a:ext>
            </a:extLst>
          </p:cNvPr>
          <p:cNvSpPr>
            <a:spLocks noGrp="1"/>
          </p:cNvSpPr>
          <p:nvPr>
            <p:ph idx="1"/>
          </p:nvPr>
        </p:nvSpPr>
        <p:spPr>
          <a:xfrm>
            <a:off x="838199" y="1555432"/>
            <a:ext cx="10515599" cy="4620208"/>
          </a:xfrm>
        </p:spPr>
        <p:txBody>
          <a:bodyPr>
            <a:normAutofit fontScale="85000" lnSpcReduction="20000"/>
          </a:bodyPr>
          <a:lstStyle/>
          <a:p>
            <a:pPr marL="0" indent="0">
              <a:buNone/>
            </a:pPr>
            <a:r>
              <a:rPr lang="en-GB" b="0" i="0" u="none" strike="noStrike" dirty="0">
                <a:effectLst/>
                <a:latin typeface="Söhne"/>
              </a:rPr>
              <a:t>Advance care planning involves discussing and recording one's wishes and preferences, and making these known to nurses, doctors, and other family members. It includes anything that is important to the individual, no matter how trivial it seems. Advance care planning may include:</a:t>
            </a:r>
          </a:p>
          <a:p>
            <a:pPr marL="0" indent="0">
              <a:buNone/>
            </a:pPr>
            <a:endParaRPr lang="en-GB" dirty="0">
              <a:latin typeface="Söhne"/>
            </a:endParaRPr>
          </a:p>
          <a:p>
            <a:r>
              <a:rPr lang="en-GB" i="0" u="none" strike="noStrike" dirty="0">
                <a:effectLst/>
                <a:latin typeface="Söhne"/>
              </a:rPr>
              <a:t>Discussion and Decision-Making</a:t>
            </a:r>
          </a:p>
          <a:p>
            <a:r>
              <a:rPr lang="en-GB" i="0" u="none" strike="noStrike" dirty="0">
                <a:effectLst/>
                <a:latin typeface="Söhne"/>
              </a:rPr>
              <a:t>Identification of Healthcare Preferences:</a:t>
            </a:r>
            <a:endParaRPr lang="en-GB" dirty="0">
              <a:latin typeface="Söhne"/>
            </a:endParaRPr>
          </a:p>
          <a:p>
            <a:r>
              <a:rPr lang="en-GB" i="0" u="none" strike="noStrike" dirty="0">
                <a:effectLst/>
                <a:latin typeface="Söhne"/>
              </a:rPr>
              <a:t>Designation of a Healthcare Proxy</a:t>
            </a:r>
          </a:p>
          <a:p>
            <a:r>
              <a:rPr lang="en-GB" i="0" u="none" strike="noStrike" dirty="0">
                <a:effectLst/>
                <a:latin typeface="Söhne"/>
              </a:rPr>
              <a:t>Living Will</a:t>
            </a:r>
          </a:p>
          <a:p>
            <a:r>
              <a:rPr lang="en-GB" i="0" u="none" strike="noStrike" dirty="0">
                <a:effectLst/>
                <a:latin typeface="Söhne"/>
              </a:rPr>
              <a:t>Advance Statement of Wishes and Preferences</a:t>
            </a:r>
            <a:endParaRPr lang="en-GB" dirty="0">
              <a:latin typeface="Söhne"/>
            </a:endParaRPr>
          </a:p>
          <a:p>
            <a:r>
              <a:rPr lang="en-GB" i="0" u="none" strike="noStrike" dirty="0">
                <a:effectLst/>
                <a:latin typeface="Söhne"/>
              </a:rPr>
              <a:t>Legal Documentation</a:t>
            </a:r>
          </a:p>
          <a:p>
            <a:r>
              <a:rPr lang="en-GB" i="0" u="none" strike="noStrike" dirty="0">
                <a:effectLst/>
                <a:latin typeface="Söhne"/>
              </a:rPr>
              <a:t>Regular Review and Updates</a:t>
            </a:r>
          </a:p>
          <a:p>
            <a:r>
              <a:rPr lang="en-GB" i="0" u="none" strike="noStrike" dirty="0">
                <a:effectLst/>
                <a:latin typeface="Söhne"/>
              </a:rPr>
              <a:t>Communication</a:t>
            </a:r>
          </a:p>
          <a:p>
            <a:pPr marL="0" indent="0">
              <a:buNone/>
            </a:pPr>
            <a:endParaRPr lang="en-GB" dirty="0">
              <a:solidFill>
                <a:srgbClr val="374151"/>
              </a:solidFill>
              <a:latin typeface="Söhne"/>
            </a:endParaRPr>
          </a:p>
          <a:p>
            <a:pPr marL="0" indent="0">
              <a:buNone/>
            </a:pPr>
            <a:endParaRPr lang="en-CY" dirty="0">
              <a:latin typeface="Söhne"/>
            </a:endParaRPr>
          </a:p>
        </p:txBody>
      </p:sp>
    </p:spTree>
    <p:extLst>
      <p:ext uri="{BB962C8B-B14F-4D97-AF65-F5344CB8AC3E}">
        <p14:creationId xmlns:p14="http://schemas.microsoft.com/office/powerpoint/2010/main" val="319628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ctor granparents">
            <a:extLst>
              <a:ext uri="{FF2B5EF4-FFF2-40B4-BE49-F238E27FC236}">
                <a16:creationId xmlns:a16="http://schemas.microsoft.com/office/drawing/2014/main" id="{58ACF085-5E04-DCD5-04D4-BCBABEE47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5" b="23152"/>
          <a:stretch/>
        </p:blipFill>
        <p:spPr bwMode="auto">
          <a:xfrm>
            <a:off x="6699738" y="2391508"/>
            <a:ext cx="5492262" cy="30687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1453A1-0C83-A1E4-E45B-D184D02FE860}"/>
              </a:ext>
            </a:extLst>
          </p:cNvPr>
          <p:cNvSpPr>
            <a:spLocks noGrp="1"/>
          </p:cNvSpPr>
          <p:nvPr>
            <p:ph type="title"/>
          </p:nvPr>
        </p:nvSpPr>
        <p:spPr/>
        <p:txBody>
          <a:bodyPr/>
          <a:lstStyle/>
          <a:p>
            <a:r>
              <a:rPr lang="en-CY" dirty="0"/>
              <a:t>Animal-assisted therapy</a:t>
            </a:r>
          </a:p>
        </p:txBody>
      </p:sp>
      <p:sp>
        <p:nvSpPr>
          <p:cNvPr id="3" name="Content Placeholder 2">
            <a:extLst>
              <a:ext uri="{FF2B5EF4-FFF2-40B4-BE49-F238E27FC236}">
                <a16:creationId xmlns:a16="http://schemas.microsoft.com/office/drawing/2014/main" id="{EC3EC536-0298-FB2A-5579-25F7F5820AAC}"/>
              </a:ext>
            </a:extLst>
          </p:cNvPr>
          <p:cNvSpPr>
            <a:spLocks noGrp="1"/>
          </p:cNvSpPr>
          <p:nvPr>
            <p:ph idx="1"/>
          </p:nvPr>
        </p:nvSpPr>
        <p:spPr>
          <a:xfrm>
            <a:off x="838201" y="1397781"/>
            <a:ext cx="10515599" cy="4805363"/>
          </a:xfrm>
        </p:spPr>
        <p:txBody>
          <a:bodyPr/>
          <a:lstStyle/>
          <a:p>
            <a:pPr marL="0" indent="0">
              <a:buNone/>
            </a:pPr>
            <a:r>
              <a:rPr lang="en-GB" b="1" dirty="0">
                <a:solidFill>
                  <a:srgbClr val="64759B"/>
                </a:solidFill>
              </a:rPr>
              <a:t>Animal-assisted therapy is a form of therapy that involves organized interactions with animals to enhance well-being and overall quality of life. </a:t>
            </a:r>
            <a:endParaRPr lang="en-CY" b="1" dirty="0">
              <a:solidFill>
                <a:srgbClr val="64759B"/>
              </a:solidFill>
            </a:endParaRPr>
          </a:p>
        </p:txBody>
      </p:sp>
      <p:sp>
        <p:nvSpPr>
          <p:cNvPr id="4" name="Content Placeholder 2">
            <a:extLst>
              <a:ext uri="{FF2B5EF4-FFF2-40B4-BE49-F238E27FC236}">
                <a16:creationId xmlns:a16="http://schemas.microsoft.com/office/drawing/2014/main" id="{0E931420-C6B5-6E7B-4C04-2B9361703AE8}"/>
              </a:ext>
            </a:extLst>
          </p:cNvPr>
          <p:cNvSpPr txBox="1">
            <a:spLocks/>
          </p:cNvSpPr>
          <p:nvPr/>
        </p:nvSpPr>
        <p:spPr>
          <a:xfrm>
            <a:off x="838201" y="3057537"/>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This therapy includes structured encounters with various animals like dogs, cats, fish, as well as artificial animals like toy animals and robot animals. </a:t>
            </a:r>
            <a:endParaRPr lang="en-CY" dirty="0"/>
          </a:p>
        </p:txBody>
      </p:sp>
    </p:spTree>
    <p:extLst>
      <p:ext uri="{BB962C8B-B14F-4D97-AF65-F5344CB8AC3E}">
        <p14:creationId xmlns:p14="http://schemas.microsoft.com/office/powerpoint/2010/main" val="153085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53A1-0C83-A1E4-E45B-D184D02FE860}"/>
              </a:ext>
            </a:extLst>
          </p:cNvPr>
          <p:cNvSpPr>
            <a:spLocks noGrp="1"/>
          </p:cNvSpPr>
          <p:nvPr>
            <p:ph type="title"/>
          </p:nvPr>
        </p:nvSpPr>
        <p:spPr/>
        <p:txBody>
          <a:bodyPr/>
          <a:lstStyle/>
          <a:p>
            <a:r>
              <a:rPr lang="en-CY" dirty="0"/>
              <a:t>Animal-assisted therapy (cont.)</a:t>
            </a:r>
          </a:p>
        </p:txBody>
      </p:sp>
      <p:sp>
        <p:nvSpPr>
          <p:cNvPr id="3" name="Content Placeholder 2">
            <a:extLst>
              <a:ext uri="{FF2B5EF4-FFF2-40B4-BE49-F238E27FC236}">
                <a16:creationId xmlns:a16="http://schemas.microsoft.com/office/drawing/2014/main" id="{EC3EC536-0298-FB2A-5579-25F7F5820AAC}"/>
              </a:ext>
            </a:extLst>
          </p:cNvPr>
          <p:cNvSpPr>
            <a:spLocks noGrp="1"/>
          </p:cNvSpPr>
          <p:nvPr>
            <p:ph idx="1"/>
          </p:nvPr>
        </p:nvSpPr>
        <p:spPr>
          <a:xfrm>
            <a:off x="6096000" y="1687512"/>
            <a:ext cx="5257800" cy="4805363"/>
          </a:xfrm>
        </p:spPr>
        <p:txBody>
          <a:bodyPr/>
          <a:lstStyle/>
          <a:p>
            <a:pPr marL="0" indent="0">
              <a:buNone/>
            </a:pPr>
            <a:r>
              <a:rPr lang="en-GB" b="1" dirty="0">
                <a:solidFill>
                  <a:srgbClr val="64759B"/>
                </a:solidFill>
              </a:rPr>
              <a:t>How does it work?</a:t>
            </a:r>
          </a:p>
          <a:p>
            <a:pPr marL="0" indent="0">
              <a:buNone/>
            </a:pPr>
            <a:endParaRPr lang="en-GB" b="1" dirty="0">
              <a:solidFill>
                <a:srgbClr val="64759B"/>
              </a:solidFill>
            </a:endParaRPr>
          </a:p>
          <a:p>
            <a:pPr marL="0" indent="0" algn="l">
              <a:buNone/>
            </a:pPr>
            <a:r>
              <a:rPr lang="en-GB" b="0" i="0" u="none" strike="noStrike" dirty="0">
                <a:solidFill>
                  <a:srgbClr val="374151"/>
                </a:solidFill>
                <a:effectLst/>
                <a:latin typeface="Söhne"/>
              </a:rPr>
              <a:t>Trained handlers facilitate interactions.</a:t>
            </a:r>
          </a:p>
          <a:p>
            <a:pPr marL="0" indent="0" algn="l">
              <a:buNone/>
            </a:pPr>
            <a:r>
              <a:rPr lang="en-GB" b="0" i="0" u="none" strike="noStrike" dirty="0">
                <a:solidFill>
                  <a:srgbClr val="374151"/>
                </a:solidFill>
                <a:effectLst/>
                <a:latin typeface="Söhne"/>
              </a:rPr>
              <a:t>Goals: exercise, communication, confidence.</a:t>
            </a:r>
          </a:p>
          <a:p>
            <a:pPr marL="0" indent="0" algn="l">
              <a:buNone/>
            </a:pPr>
            <a:r>
              <a:rPr lang="en-GB" b="0" i="0" u="none" strike="noStrike" dirty="0">
                <a:solidFill>
                  <a:srgbClr val="374151"/>
                </a:solidFill>
                <a:effectLst/>
                <a:latin typeface="Söhne"/>
              </a:rPr>
              <a:t>Enhances well-being and independence.</a:t>
            </a:r>
          </a:p>
          <a:p>
            <a:pPr marL="0" indent="0">
              <a:buNone/>
            </a:pPr>
            <a:endParaRPr lang="en-CY" b="1" dirty="0">
              <a:solidFill>
                <a:srgbClr val="64759B"/>
              </a:solidFill>
            </a:endParaRPr>
          </a:p>
        </p:txBody>
      </p:sp>
      <p:sp>
        <p:nvSpPr>
          <p:cNvPr id="4" name="Content Placeholder 2">
            <a:extLst>
              <a:ext uri="{FF2B5EF4-FFF2-40B4-BE49-F238E27FC236}">
                <a16:creationId xmlns:a16="http://schemas.microsoft.com/office/drawing/2014/main" id="{0E931420-C6B5-6E7B-4C04-2B9361703AE8}"/>
              </a:ext>
            </a:extLst>
          </p:cNvPr>
          <p:cNvSpPr txBox="1">
            <a:spLocks/>
          </p:cNvSpPr>
          <p:nvPr/>
        </p:nvSpPr>
        <p:spPr>
          <a:xfrm>
            <a:off x="838201" y="3057537"/>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Y" dirty="0"/>
          </a:p>
        </p:txBody>
      </p:sp>
      <p:pic>
        <p:nvPicPr>
          <p:cNvPr id="7170" name="Picture 2" descr="Vector male volunteers concept">
            <a:extLst>
              <a:ext uri="{FF2B5EF4-FFF2-40B4-BE49-F238E27FC236}">
                <a16:creationId xmlns:a16="http://schemas.microsoft.com/office/drawing/2014/main" id="{4E19D921-67A5-1F57-F6C4-DEDE93711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38" y="1503289"/>
            <a:ext cx="3546686" cy="414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9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53A1-0C83-A1E4-E45B-D184D02FE860}"/>
              </a:ext>
            </a:extLst>
          </p:cNvPr>
          <p:cNvSpPr>
            <a:spLocks noGrp="1"/>
          </p:cNvSpPr>
          <p:nvPr>
            <p:ph type="title"/>
          </p:nvPr>
        </p:nvSpPr>
        <p:spPr/>
        <p:txBody>
          <a:bodyPr/>
          <a:lstStyle/>
          <a:p>
            <a:r>
              <a:rPr lang="en-CY" dirty="0"/>
              <a:t>Animal-assisted therapy (cont.)</a:t>
            </a:r>
          </a:p>
        </p:txBody>
      </p:sp>
      <p:sp>
        <p:nvSpPr>
          <p:cNvPr id="3" name="Content Placeholder 2">
            <a:extLst>
              <a:ext uri="{FF2B5EF4-FFF2-40B4-BE49-F238E27FC236}">
                <a16:creationId xmlns:a16="http://schemas.microsoft.com/office/drawing/2014/main" id="{EC3EC536-0298-FB2A-5579-25F7F5820AAC}"/>
              </a:ext>
            </a:extLst>
          </p:cNvPr>
          <p:cNvSpPr>
            <a:spLocks noGrp="1"/>
          </p:cNvSpPr>
          <p:nvPr>
            <p:ph idx="1"/>
          </p:nvPr>
        </p:nvSpPr>
        <p:spPr>
          <a:xfrm>
            <a:off x="838200" y="1248117"/>
            <a:ext cx="10515600" cy="5253355"/>
          </a:xfrm>
        </p:spPr>
        <p:txBody>
          <a:bodyPr>
            <a:normAutofit fontScale="55000" lnSpcReduction="20000"/>
          </a:bodyPr>
          <a:lstStyle/>
          <a:p>
            <a:pPr marL="0" indent="0">
              <a:spcBef>
                <a:spcPts val="0"/>
              </a:spcBef>
              <a:buNone/>
            </a:pPr>
            <a:r>
              <a:rPr lang="en-GB" dirty="0"/>
              <a:t>Meet Robert, an 80-year-old man with Alzheimer's disease. Robert is experiencing memory loss, agitation, and a decline in cognitive function. His family and healthcare team decide to incorporate animal-assisted therapy into his care plan to improve his emotional well-being and cognitive abilities.</a:t>
            </a:r>
          </a:p>
          <a:p>
            <a:pPr marL="0" indent="0">
              <a:spcBef>
                <a:spcPts val="0"/>
              </a:spcBef>
              <a:buNone/>
            </a:pPr>
            <a:endParaRPr lang="en-GB" dirty="0"/>
          </a:p>
          <a:p>
            <a:pPr marL="0" indent="0">
              <a:spcBef>
                <a:spcPts val="0"/>
              </a:spcBef>
              <a:buNone/>
            </a:pPr>
            <a:r>
              <a:rPr lang="en-GB" b="1" dirty="0"/>
              <a:t>1. Introduction and Assessment:</a:t>
            </a:r>
          </a:p>
          <a:p>
            <a:pPr marL="0" indent="0">
              <a:spcBef>
                <a:spcPts val="0"/>
              </a:spcBef>
              <a:buNone/>
            </a:pPr>
            <a:r>
              <a:rPr lang="en-GB" dirty="0"/>
              <a:t>A certified therapist, Jane, brings a trained therapy dog, Lucy, to the long-term care facility where Robert resides. Jane assesses Robert's cognitive and emotional state to tailor the session accordingly.</a:t>
            </a:r>
          </a:p>
          <a:p>
            <a:pPr marL="0" indent="0">
              <a:spcBef>
                <a:spcPts val="0"/>
              </a:spcBef>
              <a:buNone/>
            </a:pPr>
            <a:endParaRPr lang="en-GB" dirty="0"/>
          </a:p>
          <a:p>
            <a:pPr marL="0" indent="0">
              <a:spcBef>
                <a:spcPts val="0"/>
              </a:spcBef>
              <a:buNone/>
            </a:pPr>
            <a:r>
              <a:rPr lang="en-GB" b="1" dirty="0"/>
              <a:t>2. Social Interaction:</a:t>
            </a:r>
          </a:p>
          <a:p>
            <a:pPr marL="0" indent="0">
              <a:spcBef>
                <a:spcPts val="0"/>
              </a:spcBef>
              <a:buNone/>
            </a:pPr>
            <a:r>
              <a:rPr lang="en-GB" dirty="0"/>
              <a:t>Jane introduces Lucy to Robert, allowing him to pet and interact with the dog. The presence of the dog often elicits smiles and positive reactions from Robert, even when his memory lapses.</a:t>
            </a:r>
          </a:p>
          <a:p>
            <a:pPr marL="0" indent="0">
              <a:spcBef>
                <a:spcPts val="0"/>
              </a:spcBef>
              <a:buNone/>
            </a:pPr>
            <a:endParaRPr lang="en-GB" dirty="0"/>
          </a:p>
          <a:p>
            <a:pPr marL="0" indent="0">
              <a:spcBef>
                <a:spcPts val="0"/>
              </a:spcBef>
              <a:buNone/>
            </a:pPr>
            <a:r>
              <a:rPr lang="en-GB" b="1" dirty="0"/>
              <a:t>3. Memory Stimulation:</a:t>
            </a:r>
          </a:p>
          <a:p>
            <a:pPr marL="0" indent="0">
              <a:spcBef>
                <a:spcPts val="0"/>
              </a:spcBef>
              <a:buNone/>
            </a:pPr>
            <a:r>
              <a:rPr lang="en-GB" dirty="0"/>
              <a:t>Jane uses picture cards with images of animals and encourages Robert to name or describe the animals. Lucy is present, providing comfort and support during the exercise. To further stimulate Robert's memory, Jane incorporates discussions about pets he may have had in the past, encouraging reminiscence and storytelling.</a:t>
            </a:r>
          </a:p>
          <a:p>
            <a:pPr marL="0" indent="0">
              <a:spcBef>
                <a:spcPts val="0"/>
              </a:spcBef>
              <a:buNone/>
            </a:pPr>
            <a:endParaRPr lang="en-GB" dirty="0"/>
          </a:p>
          <a:p>
            <a:pPr marL="0" indent="0">
              <a:spcBef>
                <a:spcPts val="0"/>
              </a:spcBef>
              <a:buNone/>
            </a:pPr>
            <a:r>
              <a:rPr lang="en-GB" b="1" dirty="0"/>
              <a:t>4. Reducing Agitation:</a:t>
            </a:r>
          </a:p>
          <a:p>
            <a:pPr marL="0" indent="0">
              <a:spcBef>
                <a:spcPts val="0"/>
              </a:spcBef>
              <a:buNone/>
            </a:pPr>
            <a:r>
              <a:rPr lang="en-GB" dirty="0"/>
              <a:t>When Robert becomes agitated or anxious, Jane uses Lucy as a calming presence. The gentle touch and companionship of the dog have a soothing effect on Robert, helping to reduce his agitation and anxiety.</a:t>
            </a:r>
          </a:p>
          <a:p>
            <a:pPr marL="0" indent="0">
              <a:spcBef>
                <a:spcPts val="0"/>
              </a:spcBef>
              <a:buNone/>
            </a:pPr>
            <a:endParaRPr lang="en-GB" dirty="0"/>
          </a:p>
          <a:p>
            <a:pPr marL="0" indent="0">
              <a:spcBef>
                <a:spcPts val="0"/>
              </a:spcBef>
              <a:buNone/>
            </a:pPr>
            <a:r>
              <a:rPr lang="en-GB" b="1" dirty="0"/>
              <a:t>5. Physical Activity:</a:t>
            </a:r>
          </a:p>
          <a:p>
            <a:pPr marL="0" indent="0">
              <a:spcBef>
                <a:spcPts val="0"/>
              </a:spcBef>
              <a:buNone/>
            </a:pPr>
            <a:r>
              <a:rPr lang="en-GB" dirty="0"/>
              <a:t>Jane engages Robert in gentle physical activities like throwing a ball for Lucy to retrieve. This physical engagement helps improve Robert's motor skills, coordination, and overall mobility.</a:t>
            </a:r>
          </a:p>
          <a:p>
            <a:pPr marL="0" indent="0">
              <a:spcBef>
                <a:spcPts val="0"/>
              </a:spcBef>
              <a:buNone/>
            </a:pPr>
            <a:endParaRPr lang="en-GB" dirty="0"/>
          </a:p>
          <a:p>
            <a:pPr marL="0" indent="0">
              <a:spcBef>
                <a:spcPts val="0"/>
              </a:spcBef>
              <a:buNone/>
            </a:pPr>
            <a:r>
              <a:rPr lang="en-GB" b="1" dirty="0"/>
              <a:t>6. Emotional Connection:</a:t>
            </a:r>
          </a:p>
          <a:p>
            <a:pPr marL="0" indent="0">
              <a:spcBef>
                <a:spcPts val="0"/>
              </a:spcBef>
              <a:buNone/>
            </a:pPr>
            <a:r>
              <a:rPr lang="en-GB" dirty="0"/>
              <a:t>Over time, Robert forms a strong emotional connection with Lucy. The presence of the dog brings comfort and a sense of companionship, reducing feelings of loneliness and isolation often experienced by individuals with Alzheimer's.</a:t>
            </a:r>
          </a:p>
          <a:p>
            <a:pPr marL="0" indent="0">
              <a:buNone/>
            </a:pPr>
            <a:endParaRPr lang="en-CY" dirty="0"/>
          </a:p>
        </p:txBody>
      </p:sp>
      <p:sp>
        <p:nvSpPr>
          <p:cNvPr id="4" name="Content Placeholder 2">
            <a:extLst>
              <a:ext uri="{FF2B5EF4-FFF2-40B4-BE49-F238E27FC236}">
                <a16:creationId xmlns:a16="http://schemas.microsoft.com/office/drawing/2014/main" id="{0E931420-C6B5-6E7B-4C04-2B9361703AE8}"/>
              </a:ext>
            </a:extLst>
          </p:cNvPr>
          <p:cNvSpPr txBox="1">
            <a:spLocks/>
          </p:cNvSpPr>
          <p:nvPr/>
        </p:nvSpPr>
        <p:spPr>
          <a:xfrm>
            <a:off x="838201" y="3057537"/>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Y" dirty="0"/>
          </a:p>
        </p:txBody>
      </p:sp>
    </p:spTree>
    <p:extLst>
      <p:ext uri="{BB962C8B-B14F-4D97-AF65-F5344CB8AC3E}">
        <p14:creationId xmlns:p14="http://schemas.microsoft.com/office/powerpoint/2010/main" val="65127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SE" dirty="0"/>
              <a:t>Learning Objectives</a:t>
            </a: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a:xfrm>
            <a:off x="838200" y="1239520"/>
            <a:ext cx="10515600" cy="4805363"/>
          </a:xfrm>
        </p:spPr>
        <p:txBody>
          <a:bodyPr>
            <a:normAutofit/>
          </a:bodyPr>
          <a:lstStyle/>
          <a:p>
            <a:pPr marL="0" indent="0">
              <a:buNone/>
            </a:pPr>
            <a:r>
              <a:rPr lang="en-GB" dirty="0"/>
              <a:t>Understand the core principles and methods of evidence-based psychosocial interventions for neurodegenerative disorders</a:t>
            </a:r>
          </a:p>
          <a:p>
            <a:pPr marL="0" indent="0">
              <a:buNone/>
            </a:pPr>
            <a:r>
              <a:rPr lang="en-GB" dirty="0"/>
              <a:t>Develop proficiency in individualized treatment planning for individuals with neurodegenerative disorders, incorporating psychosocial strategies to address their unique cognitive, emotional, and social needs.</a:t>
            </a:r>
          </a:p>
          <a:p>
            <a:pPr marL="0" indent="0">
              <a:buNone/>
            </a:pPr>
            <a:r>
              <a:rPr lang="en-GB" dirty="0"/>
              <a:t>Explain how to apply evidence-based psychosocial interventions in practice, evaluate their effectiveness, and adapt interventions to accommodate the changing needs and progression of neurodegenerative disorders.</a:t>
            </a:r>
            <a:endParaRPr lang="en-SE"/>
          </a:p>
        </p:txBody>
      </p:sp>
    </p:spTree>
    <p:extLst>
      <p:ext uri="{BB962C8B-B14F-4D97-AF65-F5344CB8AC3E}">
        <p14:creationId xmlns:p14="http://schemas.microsoft.com/office/powerpoint/2010/main" val="309519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53A1-0C83-A1E4-E45B-D184D02FE860}"/>
              </a:ext>
            </a:extLst>
          </p:cNvPr>
          <p:cNvSpPr>
            <a:spLocks noGrp="1"/>
          </p:cNvSpPr>
          <p:nvPr>
            <p:ph type="title"/>
          </p:nvPr>
        </p:nvSpPr>
        <p:spPr/>
        <p:txBody>
          <a:bodyPr/>
          <a:lstStyle/>
          <a:p>
            <a:r>
              <a:rPr lang="en-CY" dirty="0"/>
              <a:t>Animal-assisted therapy (cont.)</a:t>
            </a:r>
          </a:p>
        </p:txBody>
      </p:sp>
      <p:sp>
        <p:nvSpPr>
          <p:cNvPr id="3" name="Content Placeholder 2">
            <a:extLst>
              <a:ext uri="{FF2B5EF4-FFF2-40B4-BE49-F238E27FC236}">
                <a16:creationId xmlns:a16="http://schemas.microsoft.com/office/drawing/2014/main" id="{EC3EC536-0298-FB2A-5579-25F7F5820AAC}"/>
              </a:ext>
            </a:extLst>
          </p:cNvPr>
          <p:cNvSpPr>
            <a:spLocks noGrp="1"/>
          </p:cNvSpPr>
          <p:nvPr>
            <p:ph idx="1"/>
          </p:nvPr>
        </p:nvSpPr>
        <p:spPr>
          <a:xfrm>
            <a:off x="838200" y="1248117"/>
            <a:ext cx="10515600" cy="5253355"/>
          </a:xfrm>
        </p:spPr>
        <p:txBody>
          <a:bodyPr>
            <a:normAutofit/>
          </a:bodyPr>
          <a:lstStyle/>
          <a:p>
            <a:pPr marL="0" indent="0">
              <a:spcBef>
                <a:spcPts val="0"/>
              </a:spcBef>
              <a:buNone/>
            </a:pPr>
            <a:r>
              <a:rPr lang="en-GB" sz="2000" dirty="0"/>
              <a:t>After several AAT sessions, Robert and his family notice several evident benefits:</a:t>
            </a:r>
          </a:p>
          <a:p>
            <a:pPr marL="0" indent="0">
              <a:spcBef>
                <a:spcPts val="0"/>
              </a:spcBef>
              <a:buNone/>
            </a:pPr>
            <a:endParaRPr lang="en-GB" sz="2000" dirty="0"/>
          </a:p>
          <a:p>
            <a:pPr marL="0" indent="0">
              <a:spcBef>
                <a:spcPts val="0"/>
              </a:spcBef>
              <a:buNone/>
            </a:pPr>
            <a:r>
              <a:rPr lang="en-GB" sz="2000" b="1" dirty="0"/>
              <a:t>Improved mood and reduced anxiety: </a:t>
            </a:r>
            <a:r>
              <a:rPr lang="en-GB" sz="2000" dirty="0"/>
              <a:t>Robert's interactions with Lucy help improve his overall mood, reduce anxiety, and provide moments of joy and comfort, even when he struggles with memory loss.</a:t>
            </a:r>
          </a:p>
          <a:p>
            <a:pPr marL="0" indent="0">
              <a:spcBef>
                <a:spcPts val="0"/>
              </a:spcBef>
              <a:buNone/>
            </a:pPr>
            <a:endParaRPr lang="en-GB" sz="2000" dirty="0"/>
          </a:p>
          <a:p>
            <a:pPr marL="0" indent="0">
              <a:spcBef>
                <a:spcPts val="0"/>
              </a:spcBef>
              <a:buNone/>
            </a:pPr>
            <a:r>
              <a:rPr lang="en-GB" sz="2000" b="1" dirty="0"/>
              <a:t>Enhanced cognitive function: </a:t>
            </a:r>
            <a:r>
              <a:rPr lang="en-GB" sz="2000" dirty="0"/>
              <a:t>The memory-stimulation exercises and discussions about past pets help maintain some cognitive abilities, promoting mental engagement.</a:t>
            </a:r>
          </a:p>
          <a:p>
            <a:pPr marL="0" indent="0">
              <a:spcBef>
                <a:spcPts val="0"/>
              </a:spcBef>
              <a:buNone/>
            </a:pPr>
            <a:endParaRPr lang="en-GB" sz="2000" dirty="0"/>
          </a:p>
          <a:p>
            <a:pPr marL="0" indent="0">
              <a:spcBef>
                <a:spcPts val="0"/>
              </a:spcBef>
              <a:buNone/>
            </a:pPr>
            <a:r>
              <a:rPr lang="en-GB" sz="2000" b="1" dirty="0"/>
              <a:t>Increased social interaction: </a:t>
            </a:r>
            <a:r>
              <a:rPr lang="en-GB" sz="2000" dirty="0"/>
              <a:t>Robert becomes more engaged with others during and after AAT sessions, as he is more likely to initiate conversations about Lucy and his past pets.</a:t>
            </a:r>
          </a:p>
          <a:p>
            <a:pPr marL="0" indent="0">
              <a:spcBef>
                <a:spcPts val="0"/>
              </a:spcBef>
              <a:buNone/>
            </a:pPr>
            <a:endParaRPr lang="en-GB" sz="2000" b="1" dirty="0"/>
          </a:p>
          <a:p>
            <a:pPr marL="0" indent="0">
              <a:spcBef>
                <a:spcPts val="0"/>
              </a:spcBef>
              <a:buNone/>
            </a:pPr>
            <a:r>
              <a:rPr lang="en-GB" sz="2000" b="1" dirty="0"/>
              <a:t>Improved physical well-being: </a:t>
            </a:r>
            <a:r>
              <a:rPr lang="en-GB" sz="2000" dirty="0"/>
              <a:t>The physical activities with Lucy help maintain Robert's physical abilities and promote a sense of accomplishment.</a:t>
            </a:r>
          </a:p>
          <a:p>
            <a:pPr marL="0" indent="0">
              <a:spcBef>
                <a:spcPts val="0"/>
              </a:spcBef>
              <a:buNone/>
            </a:pPr>
            <a:endParaRPr lang="en-GB" sz="2000" dirty="0"/>
          </a:p>
          <a:p>
            <a:pPr marL="0" indent="0">
              <a:spcBef>
                <a:spcPts val="0"/>
              </a:spcBef>
              <a:buNone/>
            </a:pPr>
            <a:r>
              <a:rPr lang="en-GB" sz="2000" b="1" dirty="0"/>
              <a:t>Enhanced quality of life: </a:t>
            </a:r>
            <a:r>
              <a:rPr lang="en-GB" sz="2000" dirty="0"/>
              <a:t>Robert's emotional connection with Lucy and the overall AAT experience contribute to a higher quality of life by alleviating feelings of loneliness and isolation.</a:t>
            </a:r>
          </a:p>
        </p:txBody>
      </p:sp>
      <p:sp>
        <p:nvSpPr>
          <p:cNvPr id="4" name="Content Placeholder 2">
            <a:extLst>
              <a:ext uri="{FF2B5EF4-FFF2-40B4-BE49-F238E27FC236}">
                <a16:creationId xmlns:a16="http://schemas.microsoft.com/office/drawing/2014/main" id="{0E931420-C6B5-6E7B-4C04-2B9361703AE8}"/>
              </a:ext>
            </a:extLst>
          </p:cNvPr>
          <p:cNvSpPr txBox="1">
            <a:spLocks/>
          </p:cNvSpPr>
          <p:nvPr/>
        </p:nvSpPr>
        <p:spPr>
          <a:xfrm>
            <a:off x="838201" y="3057537"/>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Y" dirty="0"/>
          </a:p>
        </p:txBody>
      </p:sp>
    </p:spTree>
    <p:extLst>
      <p:ext uri="{BB962C8B-B14F-4D97-AF65-F5344CB8AC3E}">
        <p14:creationId xmlns:p14="http://schemas.microsoft.com/office/powerpoint/2010/main" val="703512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Assistive technology</a:t>
            </a:r>
            <a:br>
              <a:rPr lang="en-CY" dirty="0"/>
            </a:br>
            <a:endParaRPr lang="en-CY" dirty="0"/>
          </a:p>
        </p:txBody>
      </p:sp>
      <p:sp>
        <p:nvSpPr>
          <p:cNvPr id="3" name="Content Placeholder 5">
            <a:extLst>
              <a:ext uri="{FF2B5EF4-FFF2-40B4-BE49-F238E27FC236}">
                <a16:creationId xmlns:a16="http://schemas.microsoft.com/office/drawing/2014/main" id="{A1622A73-7FD5-E544-ABE3-A986F317BBBB}"/>
              </a:ext>
            </a:extLst>
          </p:cNvPr>
          <p:cNvSpPr>
            <a:spLocks noGrp="1"/>
          </p:cNvSpPr>
          <p:nvPr>
            <p:ph idx="1"/>
          </p:nvPr>
        </p:nvSpPr>
        <p:spPr>
          <a:xfrm>
            <a:off x="838200" y="1371600"/>
            <a:ext cx="4572001" cy="4805363"/>
          </a:xfrm>
        </p:spPr>
        <p:txBody>
          <a:bodyPr>
            <a:normAutofit/>
          </a:bodyPr>
          <a:lstStyle/>
          <a:p>
            <a:pPr marL="0" indent="0">
              <a:buNone/>
            </a:pPr>
            <a:r>
              <a:rPr lang="en-GB" b="1" i="0" u="none" strike="noStrike" dirty="0">
                <a:solidFill>
                  <a:srgbClr val="64759B"/>
                </a:solidFill>
                <a:effectLst/>
                <a:latin typeface="Söhne"/>
              </a:rPr>
              <a:t>Assistive technology refers to a wide range of tools, devices, and technologies designed to help individuals who are affected by neurodegenerative conditions and to maintain or regain their independence and improve their quality of life. </a:t>
            </a:r>
          </a:p>
          <a:p>
            <a:pPr marL="0" indent="0">
              <a:buNone/>
            </a:pPr>
            <a:endParaRPr lang="en-GB" b="0" i="0" u="none" strike="noStrike" dirty="0">
              <a:effectLst/>
              <a:latin typeface="Söhne"/>
            </a:endParaRPr>
          </a:p>
          <a:p>
            <a:pPr marL="0" indent="0">
              <a:buNone/>
            </a:pPr>
            <a:endParaRPr lang="en-CY" dirty="0"/>
          </a:p>
        </p:txBody>
      </p:sp>
      <p:pic>
        <p:nvPicPr>
          <p:cNvPr id="10242" name="Picture 2" descr="Free vector flat-hand drawn seniors using technology">
            <a:extLst>
              <a:ext uri="{FF2B5EF4-FFF2-40B4-BE49-F238E27FC236}">
                <a16:creationId xmlns:a16="http://schemas.microsoft.com/office/drawing/2014/main" id="{8E247DCF-B8C2-E614-9100-90E516F6D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119557"/>
            <a:ext cx="4312920" cy="431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Assistive technology (cont.)</a:t>
            </a:r>
            <a:br>
              <a:rPr lang="en-CY" dirty="0"/>
            </a:br>
            <a:endParaRPr lang="en-CY" dirty="0"/>
          </a:p>
        </p:txBody>
      </p:sp>
      <p:sp>
        <p:nvSpPr>
          <p:cNvPr id="3" name="Content Placeholder 5">
            <a:extLst>
              <a:ext uri="{FF2B5EF4-FFF2-40B4-BE49-F238E27FC236}">
                <a16:creationId xmlns:a16="http://schemas.microsoft.com/office/drawing/2014/main" id="{A1622A73-7FD5-E544-ABE3-A986F317BBBB}"/>
              </a:ext>
            </a:extLst>
          </p:cNvPr>
          <p:cNvSpPr>
            <a:spLocks noGrp="1"/>
          </p:cNvSpPr>
          <p:nvPr>
            <p:ph idx="1"/>
          </p:nvPr>
        </p:nvSpPr>
        <p:spPr>
          <a:xfrm>
            <a:off x="6096000" y="1527227"/>
            <a:ext cx="9464040" cy="4620208"/>
          </a:xfrm>
        </p:spPr>
        <p:txBody>
          <a:bodyPr>
            <a:normAutofit/>
          </a:bodyPr>
          <a:lstStyle/>
          <a:p>
            <a:pPr marL="0" indent="0">
              <a:buNone/>
            </a:pPr>
            <a:r>
              <a:rPr lang="en-GB" sz="2400" b="1" i="0" u="none" strike="noStrike" dirty="0">
                <a:solidFill>
                  <a:srgbClr val="64759B"/>
                </a:solidFill>
                <a:effectLst/>
                <a:latin typeface="Söhne"/>
              </a:rPr>
              <a:t>Examples:</a:t>
            </a:r>
          </a:p>
          <a:p>
            <a:r>
              <a:rPr lang="en-GB" sz="2000" i="0" u="none" strike="noStrike" dirty="0">
                <a:effectLst/>
                <a:latin typeface="Söhne"/>
              </a:rPr>
              <a:t>Communication aids</a:t>
            </a:r>
          </a:p>
          <a:p>
            <a:r>
              <a:rPr lang="en-GB" sz="2000" i="0" u="none" strike="noStrike" dirty="0">
                <a:effectLst/>
                <a:latin typeface="Söhne"/>
              </a:rPr>
              <a:t>Mobility and accessibility devices</a:t>
            </a:r>
          </a:p>
          <a:p>
            <a:r>
              <a:rPr lang="en-GB" sz="2000" i="0" u="none" strike="noStrike" dirty="0">
                <a:effectLst/>
                <a:latin typeface="Söhne"/>
              </a:rPr>
              <a:t>Memory and cognitive support</a:t>
            </a:r>
          </a:p>
          <a:p>
            <a:r>
              <a:rPr lang="en-GB" sz="2000" i="0" u="none" strike="noStrike" dirty="0">
                <a:effectLst/>
                <a:latin typeface="Söhne"/>
              </a:rPr>
              <a:t>Environmental control systems</a:t>
            </a:r>
          </a:p>
          <a:p>
            <a:r>
              <a:rPr lang="en-GB" sz="2000" i="0" u="none" strike="noStrike" dirty="0">
                <a:effectLst/>
                <a:latin typeface="Söhne"/>
              </a:rPr>
              <a:t>Adaptive computer technology</a:t>
            </a:r>
          </a:p>
          <a:p>
            <a:r>
              <a:rPr lang="en-GB" sz="2000" i="0" u="none" strike="noStrike" dirty="0">
                <a:effectLst/>
                <a:latin typeface="Söhne"/>
              </a:rPr>
              <a:t>Wearable devices</a:t>
            </a:r>
          </a:p>
          <a:p>
            <a:r>
              <a:rPr lang="en-GB" sz="2000" i="0" u="none" strike="noStrike" dirty="0">
                <a:effectLst/>
                <a:latin typeface="Söhne"/>
              </a:rPr>
              <a:t>Home automation</a:t>
            </a:r>
          </a:p>
          <a:p>
            <a:r>
              <a:rPr lang="en-GB" sz="2000" i="0" u="none" strike="noStrike" dirty="0">
                <a:effectLst/>
                <a:latin typeface="Söhne"/>
              </a:rPr>
              <a:t>Assistive devices for daily living</a:t>
            </a:r>
          </a:p>
          <a:p>
            <a:r>
              <a:rPr lang="en-GB" sz="2000" i="0" u="none" strike="noStrike" dirty="0">
                <a:effectLst/>
                <a:latin typeface="Söhne"/>
              </a:rPr>
              <a:t>Neurorehabilitation technologies</a:t>
            </a:r>
          </a:p>
          <a:p>
            <a:pPr marL="0" indent="0">
              <a:buNone/>
            </a:pPr>
            <a:endParaRPr lang="en-CY" sz="2400" dirty="0"/>
          </a:p>
        </p:txBody>
      </p:sp>
      <p:pic>
        <p:nvPicPr>
          <p:cNvPr id="12290" name="Picture 2" descr="Vector online chat messages text notification on mobile phone. hand holds smartphone sms speech bubbles pus">
            <a:extLst>
              <a:ext uri="{FF2B5EF4-FFF2-40B4-BE49-F238E27FC236}">
                <a16:creationId xmlns:a16="http://schemas.microsoft.com/office/drawing/2014/main" id="{897EF5D5-DAD3-C7C1-8187-3E2C46469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870" y="2030616"/>
            <a:ext cx="4188460" cy="279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3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Cognitive stimulation therapy</a:t>
            </a:r>
            <a:br>
              <a:rPr lang="en-CY" dirty="0"/>
            </a:br>
            <a:endParaRPr lang="en-CY" dirty="0"/>
          </a:p>
        </p:txBody>
      </p:sp>
      <p:sp>
        <p:nvSpPr>
          <p:cNvPr id="4" name="Content Placeholder 3">
            <a:extLst>
              <a:ext uri="{FF2B5EF4-FFF2-40B4-BE49-F238E27FC236}">
                <a16:creationId xmlns:a16="http://schemas.microsoft.com/office/drawing/2014/main" id="{8EBE8E8E-83DD-C80C-1961-A6754215C2DF}"/>
              </a:ext>
            </a:extLst>
          </p:cNvPr>
          <p:cNvSpPr>
            <a:spLocks noGrp="1"/>
          </p:cNvSpPr>
          <p:nvPr>
            <p:ph idx="1"/>
          </p:nvPr>
        </p:nvSpPr>
        <p:spPr>
          <a:xfrm>
            <a:off x="881743" y="1365018"/>
            <a:ext cx="10515600" cy="4476307"/>
          </a:xfrm>
        </p:spPr>
        <p:txBody>
          <a:bodyPr>
            <a:normAutofit fontScale="92500" lnSpcReduction="10000"/>
          </a:bodyPr>
          <a:lstStyle/>
          <a:p>
            <a:pPr marL="0" indent="0">
              <a:buNone/>
            </a:pPr>
            <a:r>
              <a:rPr lang="en-GB" b="1" dirty="0">
                <a:solidFill>
                  <a:srgbClr val="64759B"/>
                </a:solidFill>
                <a:latin typeface="Calibri" panose="020F0502020204030204" pitchFamily="34" charset="0"/>
                <a:cs typeface="Calibri" panose="020F0502020204030204" pitchFamily="34" charset="0"/>
              </a:rPr>
              <a:t>Cognitive stimulation is a structured and individualized approach that involves engaging individuals in a variety of cognitive exercises and activities to enhance their cognitive functions. </a:t>
            </a:r>
          </a:p>
          <a:p>
            <a:pPr marL="0" indent="0">
              <a:buNone/>
            </a:pPr>
            <a:r>
              <a:rPr lang="en-GB" dirty="0">
                <a:latin typeface="Calibri" panose="020F0502020204030204" pitchFamily="34" charset="0"/>
                <a:cs typeface="Calibri" panose="020F0502020204030204" pitchFamily="34" charset="0"/>
              </a:rPr>
              <a:t>This therapy aims to slow the progression of cognitive decline and improve mental acuity in individuals with conditions like Alzheimer's disease or dementia. </a:t>
            </a:r>
          </a:p>
          <a:p>
            <a:pPr marL="0" indent="0">
              <a:buNone/>
            </a:pPr>
            <a:r>
              <a:rPr lang="en-GB" dirty="0">
                <a:latin typeface="Calibri" panose="020F0502020204030204" pitchFamily="34" charset="0"/>
                <a:cs typeface="Calibri" panose="020F0502020204030204" pitchFamily="34" charset="0"/>
              </a:rPr>
              <a:t>Cognitive stimulation activities can include memory games, puzzles, discussions, and problem-solving tasks, all tailored to the individual's abilities and interests. </a:t>
            </a:r>
          </a:p>
          <a:p>
            <a:pPr marL="0" indent="0">
              <a:buNone/>
            </a:pPr>
            <a:r>
              <a:rPr lang="en-GB" dirty="0">
                <a:latin typeface="Calibri" panose="020F0502020204030204" pitchFamily="34" charset="0"/>
                <a:cs typeface="Calibri" panose="020F0502020204030204" pitchFamily="34" charset="0"/>
              </a:rPr>
              <a:t>The goal is to stimulate and maintain cognitive skills, promote mental engagement, and improve the individual's quality of life as they navigate the challenges of their neurodegenerative disorder.</a:t>
            </a:r>
            <a:endParaRPr lang="en-CY"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2364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a:t>Counselling and psychotherapy</a:t>
            </a:r>
            <a:br>
              <a:rPr lang="en-CY"/>
            </a:br>
            <a:endParaRPr lang="en-CY" dirty="0"/>
          </a:p>
        </p:txBody>
      </p:sp>
      <p:sp>
        <p:nvSpPr>
          <p:cNvPr id="5" name="Content Placeholder 5">
            <a:extLst>
              <a:ext uri="{FF2B5EF4-FFF2-40B4-BE49-F238E27FC236}">
                <a16:creationId xmlns:a16="http://schemas.microsoft.com/office/drawing/2014/main" id="{A86297B1-13F0-63F9-6AA5-1F572489BC8B}"/>
              </a:ext>
            </a:extLst>
          </p:cNvPr>
          <p:cNvSpPr>
            <a:spLocks noGrp="1"/>
          </p:cNvSpPr>
          <p:nvPr>
            <p:ph idx="1"/>
          </p:nvPr>
        </p:nvSpPr>
        <p:spPr>
          <a:xfrm>
            <a:off x="838201" y="1414755"/>
            <a:ext cx="10515599" cy="4620208"/>
          </a:xfrm>
        </p:spPr>
        <p:txBody>
          <a:bodyPr>
            <a:normAutofit/>
          </a:bodyPr>
          <a:lstStyle/>
          <a:p>
            <a:pPr marL="0" indent="0">
              <a:buNone/>
            </a:pPr>
            <a:r>
              <a:rPr lang="en-GB" b="1" i="0" u="none" strike="noStrike" dirty="0">
                <a:solidFill>
                  <a:srgbClr val="64759B"/>
                </a:solidFill>
                <a:effectLst/>
                <a:latin typeface="Calibri" panose="020F0502020204030204" pitchFamily="34" charset="0"/>
                <a:cs typeface="Calibri" panose="020F0502020204030204" pitchFamily="34" charset="0"/>
              </a:rPr>
              <a:t>Counselling and psychotherapy are both forms of talk therapy that involve conversations between a trained mental health professional and an individual or a group of individuals. </a:t>
            </a:r>
          </a:p>
          <a:p>
            <a:pPr marL="0" indent="0">
              <a:buNone/>
            </a:pPr>
            <a:r>
              <a:rPr lang="en-GB" b="0" i="0" u="none" strike="noStrike" dirty="0">
                <a:effectLst/>
                <a:latin typeface="Calibri" panose="020F0502020204030204" pitchFamily="34" charset="0"/>
                <a:cs typeface="Calibri" panose="020F0502020204030204" pitchFamily="34" charset="0"/>
              </a:rPr>
              <a:t>They aim to help people address emotional, psychological, and behavioural issues, improve their well-being, and develop coping strategies to deal with life's challenges.</a:t>
            </a:r>
            <a:endParaRPr lang="en-GB" dirty="0">
              <a:latin typeface="Calibri" panose="020F0502020204030204" pitchFamily="34" charset="0"/>
              <a:cs typeface="Calibri" panose="020F0502020204030204" pitchFamily="34" charset="0"/>
            </a:endParaRPr>
          </a:p>
          <a:p>
            <a:pPr marL="0" indent="0">
              <a:buNone/>
            </a:pPr>
            <a:endParaRPr lang="en-CY" dirty="0">
              <a:latin typeface="Söhne"/>
            </a:endParaRPr>
          </a:p>
        </p:txBody>
      </p:sp>
      <p:pic>
        <p:nvPicPr>
          <p:cNvPr id="15362" name="Picture 2" descr="Vector psychotherapy illustration patient talks about his problems to a psychotherapist">
            <a:extLst>
              <a:ext uri="{FF2B5EF4-FFF2-40B4-BE49-F238E27FC236}">
                <a16:creationId xmlns:a16="http://schemas.microsoft.com/office/drawing/2014/main" id="{774539DC-D22E-9638-3E43-9D012CDEB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60" y="3955519"/>
            <a:ext cx="3121660" cy="20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Counselling and psychotherapy (cont.)</a:t>
            </a:r>
            <a:br>
              <a:rPr lang="en-CY" dirty="0"/>
            </a:br>
            <a:endParaRPr lang="en-CY" dirty="0"/>
          </a:p>
        </p:txBody>
      </p:sp>
      <p:sp>
        <p:nvSpPr>
          <p:cNvPr id="4" name="Content Placeholder 3">
            <a:extLst>
              <a:ext uri="{FF2B5EF4-FFF2-40B4-BE49-F238E27FC236}">
                <a16:creationId xmlns:a16="http://schemas.microsoft.com/office/drawing/2014/main" id="{D8568286-65F8-7E41-D671-E1479A246A6C}"/>
              </a:ext>
            </a:extLst>
          </p:cNvPr>
          <p:cNvSpPr>
            <a:spLocks noGrp="1"/>
          </p:cNvSpPr>
          <p:nvPr>
            <p:ph idx="1"/>
          </p:nvPr>
        </p:nvSpPr>
        <p:spPr>
          <a:xfrm>
            <a:off x="838200" y="1371600"/>
            <a:ext cx="6136758" cy="4476307"/>
          </a:xfrm>
        </p:spPr>
        <p:txBody>
          <a:bodyPr>
            <a:normAutofit fontScale="92500" lnSpcReduction="10000"/>
          </a:bodyPr>
          <a:lstStyle/>
          <a:p>
            <a:pPr marL="0" indent="0">
              <a:buNone/>
            </a:pPr>
            <a:r>
              <a:rPr lang="en-CY" b="1" dirty="0">
                <a:solidFill>
                  <a:srgbClr val="64759B"/>
                </a:solidFill>
                <a:latin typeface="Calibri" panose="020F0502020204030204" pitchFamily="34" charset="0"/>
                <a:cs typeface="Calibri" panose="020F0502020204030204" pitchFamily="34" charset="0"/>
              </a:rPr>
              <a:t>Cognitive Behavioral Therapy (ACT)</a:t>
            </a:r>
          </a:p>
          <a:p>
            <a:pPr marL="0" indent="0">
              <a:buNone/>
            </a:pPr>
            <a:endParaRPr lang="en-CY" b="1" dirty="0">
              <a:latin typeface="Calibri" panose="020F0502020204030204" pitchFamily="34" charset="0"/>
              <a:cs typeface="Calibri" panose="020F0502020204030204" pitchFamily="34" charset="0"/>
            </a:endParaRPr>
          </a:p>
          <a:p>
            <a:pPr marL="0" indent="0">
              <a:buNone/>
            </a:pPr>
            <a:r>
              <a:rPr lang="en-GB" b="0" i="0" u="none" strike="noStrike" dirty="0">
                <a:effectLst/>
                <a:latin typeface="Calibri" panose="020F0502020204030204" pitchFamily="34" charset="0"/>
                <a:cs typeface="Calibri" panose="020F0502020204030204" pitchFamily="34" charset="0"/>
              </a:rPr>
              <a:t>CBT is a structured, goal-oriented form of psychotherapy that focuses on identifying and changing negative thought patterns and behaviours.</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b="0" i="0" u="none" strike="noStrike" dirty="0">
                <a:effectLst/>
                <a:latin typeface="Söhne"/>
              </a:rPr>
              <a:t>It can be useful for individuals with NDDs, who may experience anxiety, depression, or other emotional distress. CBT helps them develop coping strategies and adapt to the cognitive and functional changes that occur.</a:t>
            </a:r>
            <a:r>
              <a:rPr lang="en-GB" b="0" i="0" u="none" strike="noStrike" dirty="0">
                <a:effectLst/>
                <a:latin typeface="Calibri" panose="020F0502020204030204" pitchFamily="34" charset="0"/>
                <a:cs typeface="Calibri" panose="020F0502020204030204" pitchFamily="34" charset="0"/>
              </a:rPr>
              <a:t> </a:t>
            </a:r>
            <a:endParaRPr lang="en-CY" b="1" dirty="0">
              <a:latin typeface="Calibri" panose="020F0502020204030204" pitchFamily="34" charset="0"/>
              <a:cs typeface="Calibri" panose="020F0502020204030204" pitchFamily="34" charset="0"/>
            </a:endParaRPr>
          </a:p>
        </p:txBody>
      </p:sp>
      <p:pic>
        <p:nvPicPr>
          <p:cNvPr id="3076" name="Picture 4" descr="The Cognitive Triangle: What it is and How it Works — Hudson Therapy Group">
            <a:extLst>
              <a:ext uri="{FF2B5EF4-FFF2-40B4-BE49-F238E27FC236}">
                <a16:creationId xmlns:a16="http://schemas.microsoft.com/office/drawing/2014/main" id="{117CE991-3B2A-7366-F1AB-8DFFF38B369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b="5737"/>
          <a:stretch/>
        </p:blipFill>
        <p:spPr bwMode="auto">
          <a:xfrm>
            <a:off x="7394349" y="1065806"/>
            <a:ext cx="4441460" cy="418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0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Counselling and psychotherapy (cont.)</a:t>
            </a:r>
            <a:br>
              <a:rPr lang="en-CY" dirty="0"/>
            </a:br>
            <a:endParaRPr lang="en-CY" dirty="0"/>
          </a:p>
        </p:txBody>
      </p:sp>
      <p:sp>
        <p:nvSpPr>
          <p:cNvPr id="4" name="Content Placeholder 3">
            <a:extLst>
              <a:ext uri="{FF2B5EF4-FFF2-40B4-BE49-F238E27FC236}">
                <a16:creationId xmlns:a16="http://schemas.microsoft.com/office/drawing/2014/main" id="{D8568286-65F8-7E41-D671-E1479A246A6C}"/>
              </a:ext>
            </a:extLst>
          </p:cNvPr>
          <p:cNvSpPr>
            <a:spLocks noGrp="1"/>
          </p:cNvSpPr>
          <p:nvPr>
            <p:ph idx="1"/>
          </p:nvPr>
        </p:nvSpPr>
        <p:spPr>
          <a:xfrm>
            <a:off x="838200" y="1556755"/>
            <a:ext cx="10815084" cy="4476307"/>
          </a:xfrm>
        </p:spPr>
        <p:txBody>
          <a:bodyPr>
            <a:normAutofit/>
          </a:bodyPr>
          <a:lstStyle/>
          <a:p>
            <a:pPr marL="0" indent="0">
              <a:buNone/>
            </a:pPr>
            <a:r>
              <a:rPr lang="en-CY" b="1" dirty="0">
                <a:solidFill>
                  <a:srgbClr val="64759B"/>
                </a:solidFill>
                <a:latin typeface="Calibri" panose="020F0502020204030204" pitchFamily="34" charset="0"/>
                <a:cs typeface="Calibri" panose="020F0502020204030204" pitchFamily="34" charset="0"/>
              </a:rPr>
              <a:t>Acceptance and Commitment Therapy (ACT)</a:t>
            </a:r>
            <a:endParaRPr lang="en-CY" b="1" dirty="0">
              <a:latin typeface="Calibri" panose="020F0502020204030204" pitchFamily="34" charset="0"/>
              <a:cs typeface="Calibri" panose="020F0502020204030204" pitchFamily="34" charset="0"/>
            </a:endParaRPr>
          </a:p>
          <a:p>
            <a:pPr marL="0" indent="0">
              <a:buNone/>
            </a:pPr>
            <a:r>
              <a:rPr lang="en-GB" b="0" i="0" u="none" strike="noStrike" dirty="0">
                <a:effectLst/>
                <a:latin typeface="Söhne"/>
              </a:rPr>
              <a:t>ACT is a mindfulness-based therapy that encourages individuals to accept their thoughts and feelings rather than trying to change or suppress them. </a:t>
            </a:r>
          </a:p>
          <a:p>
            <a:pPr marL="0" indent="0">
              <a:buNone/>
            </a:pPr>
            <a:endParaRPr lang="en-GB" dirty="0">
              <a:latin typeface="Söhne"/>
              <a:cs typeface="Calibri" panose="020F0502020204030204" pitchFamily="34" charset="0"/>
            </a:endParaRPr>
          </a:p>
          <a:p>
            <a:pPr marL="0" indent="0">
              <a:buNone/>
            </a:pPr>
            <a:r>
              <a:rPr lang="en-GB" b="0" i="0" u="none" strike="noStrike" dirty="0">
                <a:effectLst/>
                <a:latin typeface="Söhne"/>
              </a:rPr>
              <a:t>This approach is helpful for people with neurodegenerative disorders who are dealing with grief, loss, and the emotional impact of their condition. ACT helps individuals find meaning and purpose in their lives and commit to values-based actions despite their challenges.</a:t>
            </a:r>
            <a:endParaRPr lang="en-CY"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835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a:t>Counselling and psychotherapy (cont.)</a:t>
            </a:r>
            <a:br>
              <a:rPr lang="en-CY"/>
            </a:br>
            <a:endParaRPr lang="en-CY" dirty="0"/>
          </a:p>
        </p:txBody>
      </p:sp>
      <p:sp>
        <p:nvSpPr>
          <p:cNvPr id="4" name="Content Placeholder 3">
            <a:extLst>
              <a:ext uri="{FF2B5EF4-FFF2-40B4-BE49-F238E27FC236}">
                <a16:creationId xmlns:a16="http://schemas.microsoft.com/office/drawing/2014/main" id="{D8568286-65F8-7E41-D671-E1479A246A6C}"/>
              </a:ext>
            </a:extLst>
          </p:cNvPr>
          <p:cNvSpPr>
            <a:spLocks noGrp="1"/>
          </p:cNvSpPr>
          <p:nvPr>
            <p:ph idx="1"/>
          </p:nvPr>
        </p:nvSpPr>
        <p:spPr>
          <a:xfrm>
            <a:off x="838200" y="1556755"/>
            <a:ext cx="6413205" cy="4476307"/>
          </a:xfrm>
        </p:spPr>
        <p:txBody>
          <a:bodyPr>
            <a:normAutofit/>
          </a:bodyPr>
          <a:lstStyle/>
          <a:p>
            <a:pPr marL="0" indent="0">
              <a:buNone/>
            </a:pPr>
            <a:r>
              <a:rPr lang="en-CY" b="1">
                <a:solidFill>
                  <a:srgbClr val="64759B"/>
                </a:solidFill>
                <a:latin typeface="Calibri" panose="020F0502020204030204" pitchFamily="34" charset="0"/>
                <a:cs typeface="Calibri" panose="020F0502020204030204" pitchFamily="34" charset="0"/>
              </a:rPr>
              <a:t>Family and Systemic Therapy</a:t>
            </a:r>
            <a:endParaRPr lang="en-CY" b="1">
              <a:latin typeface="Calibri" panose="020F0502020204030204" pitchFamily="34" charset="0"/>
              <a:cs typeface="Calibri" panose="020F0502020204030204" pitchFamily="34" charset="0"/>
            </a:endParaRPr>
          </a:p>
          <a:p>
            <a:pPr marL="0" indent="0">
              <a:buNone/>
            </a:pPr>
            <a:r>
              <a:rPr lang="en-GB" b="0" i="0" u="none" strike="noStrike">
                <a:effectLst/>
                <a:latin typeface="Calibri" panose="020F0502020204030204" pitchFamily="34" charset="0"/>
                <a:cs typeface="Calibri" panose="020F0502020204030204" pitchFamily="34" charset="0"/>
              </a:rPr>
              <a:t>Neurodegenerative disorders don't just affect the individual; they have a profound impact on family dynamics. Family therapy involves working with both the person with the disorder and their family members to improve communication, address conflicts, and provide mutual support. It can help family members better understand the condition, its progression, and their roles in caregiving.</a:t>
            </a:r>
            <a:endParaRPr lang="en-CY" b="1" dirty="0">
              <a:latin typeface="Calibri" panose="020F0502020204030204" pitchFamily="34" charset="0"/>
              <a:cs typeface="Calibri" panose="020F0502020204030204" pitchFamily="34" charset="0"/>
            </a:endParaRPr>
          </a:p>
        </p:txBody>
      </p:sp>
      <p:pic>
        <p:nvPicPr>
          <p:cNvPr id="5122" name="Picture 2" descr="Vector people therapy psychologist psychology psychotherapy therapist diagnosis support concept">
            <a:extLst>
              <a:ext uri="{FF2B5EF4-FFF2-40B4-BE49-F238E27FC236}">
                <a16:creationId xmlns:a16="http://schemas.microsoft.com/office/drawing/2014/main" id="{A0D70F6F-A8F5-4707-1FF3-4B8A87BD1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405" y="2046796"/>
            <a:ext cx="4651336" cy="325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6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a:t>Counselling and psychotherapy (cont.)</a:t>
            </a:r>
            <a:br>
              <a:rPr lang="en-CY"/>
            </a:br>
            <a:endParaRPr lang="en-CY" dirty="0"/>
          </a:p>
        </p:txBody>
      </p:sp>
      <p:sp>
        <p:nvSpPr>
          <p:cNvPr id="4" name="Content Placeholder 3">
            <a:extLst>
              <a:ext uri="{FF2B5EF4-FFF2-40B4-BE49-F238E27FC236}">
                <a16:creationId xmlns:a16="http://schemas.microsoft.com/office/drawing/2014/main" id="{D8568286-65F8-7E41-D671-E1479A246A6C}"/>
              </a:ext>
            </a:extLst>
          </p:cNvPr>
          <p:cNvSpPr>
            <a:spLocks noGrp="1"/>
          </p:cNvSpPr>
          <p:nvPr>
            <p:ph idx="1"/>
          </p:nvPr>
        </p:nvSpPr>
        <p:spPr>
          <a:xfrm>
            <a:off x="838200" y="1561157"/>
            <a:ext cx="10515600" cy="4476307"/>
          </a:xfrm>
        </p:spPr>
        <p:txBody>
          <a:bodyPr>
            <a:normAutofit/>
          </a:bodyPr>
          <a:lstStyle/>
          <a:p>
            <a:pPr marL="0" indent="0">
              <a:buNone/>
            </a:pPr>
            <a:r>
              <a:rPr lang="en-CY" b="1" dirty="0">
                <a:solidFill>
                  <a:srgbClr val="64759B"/>
                </a:solidFill>
                <a:latin typeface="Calibri" panose="020F0502020204030204" pitchFamily="34" charset="0"/>
                <a:cs typeface="Calibri" panose="020F0502020204030204" pitchFamily="34" charset="0"/>
              </a:rPr>
              <a:t>Group Therapy</a:t>
            </a:r>
            <a:endParaRPr lang="en-CY" b="1" dirty="0">
              <a:latin typeface="Calibri" panose="020F0502020204030204" pitchFamily="34" charset="0"/>
              <a:cs typeface="Calibri" panose="020F0502020204030204" pitchFamily="34" charset="0"/>
            </a:endParaRPr>
          </a:p>
          <a:p>
            <a:pPr marL="0" indent="0">
              <a:buNone/>
            </a:pPr>
            <a:r>
              <a:rPr lang="en-GB" b="0" i="0" u="none" strike="noStrike" dirty="0">
                <a:effectLst/>
                <a:latin typeface="Calibri" panose="020F0502020204030204" pitchFamily="34" charset="0"/>
                <a:cs typeface="Calibri" panose="020F0502020204030204" pitchFamily="34" charset="0"/>
              </a:rPr>
              <a:t>Group therapy sessions provide individuals with neurodegenerative disorders the opportunity to connect with others facing similar challenges. </a:t>
            </a:r>
          </a:p>
          <a:p>
            <a:pPr marL="0" indent="0">
              <a:buNone/>
            </a:pPr>
            <a:r>
              <a:rPr lang="en-GB" b="0" i="0" u="none" strike="noStrike" dirty="0">
                <a:effectLst/>
                <a:latin typeface="Calibri" panose="020F0502020204030204" pitchFamily="34" charset="0"/>
                <a:cs typeface="Calibri" panose="020F0502020204030204" pitchFamily="34" charset="0"/>
              </a:rPr>
              <a:t>These groups offer a supportive and empathetic environment where participants can share experiences, strategies, and coping mechanisms. </a:t>
            </a:r>
          </a:p>
          <a:p>
            <a:pPr marL="0" indent="0">
              <a:buNone/>
            </a:pPr>
            <a:r>
              <a:rPr lang="en-GB" b="0" i="0" u="none" strike="noStrike" dirty="0">
                <a:effectLst/>
                <a:latin typeface="Calibri" panose="020F0502020204030204" pitchFamily="34" charset="0"/>
                <a:cs typeface="Calibri" panose="020F0502020204030204" pitchFamily="34" charset="0"/>
              </a:rPr>
              <a:t>Group therapy can help reduce feelings of isolation and foster a sense of community.</a:t>
            </a:r>
            <a:endParaRPr lang="en-CY"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03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Creative arts therapies</a:t>
            </a:r>
            <a:br>
              <a:rPr lang="en-CY" dirty="0"/>
            </a:br>
            <a:endParaRPr lang="en-CY" dirty="0"/>
          </a:p>
        </p:txBody>
      </p:sp>
      <p:sp>
        <p:nvSpPr>
          <p:cNvPr id="3" name="Content Placeholder 3">
            <a:extLst>
              <a:ext uri="{FF2B5EF4-FFF2-40B4-BE49-F238E27FC236}">
                <a16:creationId xmlns:a16="http://schemas.microsoft.com/office/drawing/2014/main" id="{986A3CCD-DFA7-29D5-DFEE-3DD1469A7266}"/>
              </a:ext>
            </a:extLst>
          </p:cNvPr>
          <p:cNvSpPr>
            <a:spLocks noGrp="1"/>
          </p:cNvSpPr>
          <p:nvPr>
            <p:ph idx="1"/>
          </p:nvPr>
        </p:nvSpPr>
        <p:spPr>
          <a:xfrm>
            <a:off x="881743" y="1365018"/>
            <a:ext cx="10515600" cy="4476307"/>
          </a:xfrm>
        </p:spPr>
        <p:txBody>
          <a:bodyPr>
            <a:normAutofit/>
          </a:bodyPr>
          <a:lstStyle/>
          <a:p>
            <a:pPr marL="0" indent="0">
              <a:buNone/>
            </a:pPr>
            <a:r>
              <a:rPr lang="en-GB" b="1" dirty="0">
                <a:solidFill>
                  <a:srgbClr val="64759B"/>
                </a:solidFill>
                <a:cs typeface="Calibri" panose="020F0502020204030204" pitchFamily="34" charset="0"/>
              </a:rPr>
              <a:t>Creative arts therapies in the context of neurodegenerative disorders involve the use of artistic and creative activities to address emotional, cognitive, and psychosocial needs in individuals affected by NDDs. </a:t>
            </a:r>
          </a:p>
          <a:p>
            <a:pPr marL="0" indent="0">
              <a:buNone/>
            </a:pPr>
            <a:r>
              <a:rPr lang="en-GB" dirty="0">
                <a:cs typeface="Calibri" panose="020F0502020204030204" pitchFamily="34" charset="0"/>
              </a:rPr>
              <a:t>These therapies harness the expressive and therapeutic power of the arts to enhance well-being and maintain a sense of self. </a:t>
            </a:r>
          </a:p>
          <a:p>
            <a:pPr marL="0" indent="0">
              <a:buNone/>
            </a:pPr>
            <a:r>
              <a:rPr lang="en-GB" b="0" i="0" u="none" strike="noStrike" dirty="0">
                <a:effectLst/>
              </a:rPr>
              <a:t>They can enhance cognitive function, reduce anxiety and depression, foster a sense of accomplishment, and improve the overall quality of life for individuals with neurodegenerative disorders</a:t>
            </a:r>
            <a:r>
              <a:rPr lang="en-GB" b="0" i="0" u="none" strike="noStrike" dirty="0">
                <a:effectLst/>
                <a:latin typeface="Söhne"/>
              </a:rPr>
              <a:t>. </a:t>
            </a:r>
            <a:endParaRPr lang="en-CY"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83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FDAD-F6B7-AE45-5B83-810E876EEB3D}"/>
              </a:ext>
            </a:extLst>
          </p:cNvPr>
          <p:cNvSpPr>
            <a:spLocks noGrp="1"/>
          </p:cNvSpPr>
          <p:nvPr>
            <p:ph type="title"/>
          </p:nvPr>
        </p:nvSpPr>
        <p:spPr>
          <a:xfrm>
            <a:off x="838200" y="681037"/>
            <a:ext cx="10515600" cy="874395"/>
          </a:xfrm>
        </p:spPr>
        <p:txBody>
          <a:bodyPr>
            <a:noAutofit/>
          </a:bodyPr>
          <a:lstStyle/>
          <a:p>
            <a:r>
              <a:rPr lang="en-CY" sz="3600" dirty="0"/>
              <a:t>What is a psychosocial intervention?</a:t>
            </a:r>
          </a:p>
        </p:txBody>
      </p:sp>
      <p:sp>
        <p:nvSpPr>
          <p:cNvPr id="6" name="Content Placeholder 5">
            <a:extLst>
              <a:ext uri="{FF2B5EF4-FFF2-40B4-BE49-F238E27FC236}">
                <a16:creationId xmlns:a16="http://schemas.microsoft.com/office/drawing/2014/main" id="{2B90208B-2872-C35F-4734-DBF78F2EB065}"/>
              </a:ext>
            </a:extLst>
          </p:cNvPr>
          <p:cNvSpPr>
            <a:spLocks noGrp="1"/>
          </p:cNvSpPr>
          <p:nvPr>
            <p:ph idx="1"/>
          </p:nvPr>
        </p:nvSpPr>
        <p:spPr>
          <a:xfrm>
            <a:off x="838200" y="1763486"/>
            <a:ext cx="6591300" cy="4805363"/>
          </a:xfrm>
        </p:spPr>
        <p:txBody>
          <a:bodyPr>
            <a:normAutofit/>
          </a:bodyPr>
          <a:lstStyle/>
          <a:p>
            <a:r>
              <a:rPr lang="en-GB" dirty="0"/>
              <a:t>A </a:t>
            </a:r>
            <a:r>
              <a:rPr lang="en-GB" b="1" dirty="0">
                <a:solidFill>
                  <a:srgbClr val="64759B"/>
                </a:solidFill>
              </a:rPr>
              <a:t>psychosocial intervention</a:t>
            </a:r>
            <a:r>
              <a:rPr lang="en-GB" dirty="0">
                <a:solidFill>
                  <a:srgbClr val="64759B"/>
                </a:solidFill>
              </a:rPr>
              <a:t> </a:t>
            </a:r>
            <a:r>
              <a:rPr lang="en-GB" dirty="0"/>
              <a:t>encompasses various evidence-based strategies to aid individuals in tackling obstacles and preserving their mental well-being.</a:t>
            </a:r>
          </a:p>
          <a:p>
            <a:pPr marL="285750" indent="-285750"/>
            <a:r>
              <a:rPr lang="en-GB" dirty="0"/>
              <a:t>Not reliant on medication.</a:t>
            </a:r>
          </a:p>
          <a:p>
            <a:pPr marL="285750" indent="-285750"/>
            <a:r>
              <a:rPr lang="en-GB" dirty="0"/>
              <a:t>Offered to individuals diagnosed with NDDs and their families.</a:t>
            </a:r>
          </a:p>
          <a:p>
            <a:pPr marL="285750" indent="-285750"/>
            <a:r>
              <a:rPr lang="en-GB" dirty="0"/>
              <a:t>Aimed at enhancing the quality of life after diagnosis.</a:t>
            </a:r>
          </a:p>
        </p:txBody>
      </p:sp>
      <p:pic>
        <p:nvPicPr>
          <p:cNvPr id="11" name="Picture 10">
            <a:extLst>
              <a:ext uri="{FF2B5EF4-FFF2-40B4-BE49-F238E27FC236}">
                <a16:creationId xmlns:a16="http://schemas.microsoft.com/office/drawing/2014/main" id="{FF177781-06C5-23BA-458B-56E537AF45B9}"/>
              </a:ext>
            </a:extLst>
          </p:cNvPr>
          <p:cNvPicPr>
            <a:picLocks noChangeAspect="1"/>
          </p:cNvPicPr>
          <p:nvPr/>
        </p:nvPicPr>
        <p:blipFill>
          <a:blip r:embed="rId3"/>
          <a:stretch>
            <a:fillRect/>
          </a:stretch>
        </p:blipFill>
        <p:spPr>
          <a:xfrm>
            <a:off x="7429500" y="1763486"/>
            <a:ext cx="4279900" cy="3860800"/>
          </a:xfrm>
          <a:prstGeom prst="rect">
            <a:avLst/>
          </a:prstGeom>
        </p:spPr>
      </p:pic>
    </p:spTree>
    <p:extLst>
      <p:ext uri="{BB962C8B-B14F-4D97-AF65-F5344CB8AC3E}">
        <p14:creationId xmlns:p14="http://schemas.microsoft.com/office/powerpoint/2010/main" val="2385340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Creative arts therapies (cont.)</a:t>
            </a:r>
            <a:br>
              <a:rPr lang="en-CY" dirty="0"/>
            </a:br>
            <a:endParaRPr lang="en-CY" dirty="0"/>
          </a:p>
        </p:txBody>
      </p:sp>
      <p:sp>
        <p:nvSpPr>
          <p:cNvPr id="3" name="Content Placeholder 3">
            <a:extLst>
              <a:ext uri="{FF2B5EF4-FFF2-40B4-BE49-F238E27FC236}">
                <a16:creationId xmlns:a16="http://schemas.microsoft.com/office/drawing/2014/main" id="{9376938C-5A58-1F43-7DFB-CDD28A5A8D9B}"/>
              </a:ext>
            </a:extLst>
          </p:cNvPr>
          <p:cNvSpPr>
            <a:spLocks noGrp="1"/>
          </p:cNvSpPr>
          <p:nvPr>
            <p:ph idx="1"/>
          </p:nvPr>
        </p:nvSpPr>
        <p:spPr>
          <a:xfrm>
            <a:off x="6096000" y="1556755"/>
            <a:ext cx="5815986" cy="4476307"/>
          </a:xfrm>
        </p:spPr>
        <p:txBody>
          <a:bodyPr>
            <a:normAutofit/>
          </a:bodyPr>
          <a:lstStyle/>
          <a:p>
            <a:pPr marL="0" indent="0">
              <a:buNone/>
            </a:pPr>
            <a:r>
              <a:rPr lang="en-GB" b="1" dirty="0">
                <a:solidFill>
                  <a:srgbClr val="64759B"/>
                </a:solidFill>
                <a:cs typeface="Calibri" panose="020F0502020204030204" pitchFamily="34" charset="0"/>
              </a:rPr>
              <a:t>Creative arts therapies:</a:t>
            </a:r>
          </a:p>
          <a:p>
            <a:pPr marL="0" indent="0">
              <a:buNone/>
            </a:pPr>
            <a:endParaRPr lang="en-GB" b="1" dirty="0">
              <a:solidFill>
                <a:srgbClr val="64759B"/>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Art Therapy</a:t>
            </a:r>
          </a:p>
          <a:p>
            <a:r>
              <a:rPr lang="en-GB" dirty="0">
                <a:latin typeface="Calibri" panose="020F0502020204030204" pitchFamily="34" charset="0"/>
                <a:cs typeface="Calibri" panose="020F0502020204030204" pitchFamily="34" charset="0"/>
              </a:rPr>
              <a:t>Music Therapy</a:t>
            </a:r>
          </a:p>
          <a:p>
            <a:r>
              <a:rPr lang="en-GB" dirty="0">
                <a:latin typeface="Calibri" panose="020F0502020204030204" pitchFamily="34" charset="0"/>
                <a:cs typeface="Calibri" panose="020F0502020204030204" pitchFamily="34" charset="0"/>
              </a:rPr>
              <a:t>Dance/Movement Therapy</a:t>
            </a:r>
          </a:p>
          <a:p>
            <a:r>
              <a:rPr lang="en-GB" dirty="0">
                <a:latin typeface="Calibri" panose="020F0502020204030204" pitchFamily="34" charset="0"/>
                <a:cs typeface="Calibri" panose="020F0502020204030204" pitchFamily="34" charset="0"/>
              </a:rPr>
              <a:t>Drama Therapy</a:t>
            </a:r>
          </a:p>
          <a:p>
            <a:r>
              <a:rPr lang="en-GB" dirty="0">
                <a:latin typeface="Calibri" panose="020F0502020204030204" pitchFamily="34" charset="0"/>
                <a:cs typeface="Calibri" panose="020F0502020204030204" pitchFamily="34" charset="0"/>
              </a:rPr>
              <a:t>Poetry and Writing Therapy</a:t>
            </a:r>
            <a:endParaRPr lang="en-CY" dirty="0">
              <a:latin typeface="Calibri" panose="020F0502020204030204" pitchFamily="34" charset="0"/>
              <a:cs typeface="Calibri" panose="020F0502020204030204" pitchFamily="34" charset="0"/>
            </a:endParaRPr>
          </a:p>
        </p:txBody>
      </p:sp>
      <p:pic>
        <p:nvPicPr>
          <p:cNvPr id="11266" name="Picture 2" descr="Vector aged couple painting together during art class">
            <a:extLst>
              <a:ext uri="{FF2B5EF4-FFF2-40B4-BE49-F238E27FC236}">
                <a16:creationId xmlns:a16="http://schemas.microsoft.com/office/drawing/2014/main" id="{289AA063-3DD4-634A-D175-70BA28B8F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695" y="1938588"/>
            <a:ext cx="4474810" cy="298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8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Life review or Reminiscence therapy</a:t>
            </a:r>
            <a:br>
              <a:rPr lang="en-CY" dirty="0"/>
            </a:br>
            <a:endParaRPr lang="en-CY" dirty="0"/>
          </a:p>
        </p:txBody>
      </p:sp>
      <p:sp>
        <p:nvSpPr>
          <p:cNvPr id="3" name="Content Placeholder 3">
            <a:extLst>
              <a:ext uri="{FF2B5EF4-FFF2-40B4-BE49-F238E27FC236}">
                <a16:creationId xmlns:a16="http://schemas.microsoft.com/office/drawing/2014/main" id="{2FE20A6E-A743-682A-03DC-BD45CC2C5B40}"/>
              </a:ext>
            </a:extLst>
          </p:cNvPr>
          <p:cNvSpPr>
            <a:spLocks noGrp="1"/>
          </p:cNvSpPr>
          <p:nvPr>
            <p:ph idx="1"/>
          </p:nvPr>
        </p:nvSpPr>
        <p:spPr>
          <a:xfrm>
            <a:off x="881743" y="1365018"/>
            <a:ext cx="10645239" cy="4476307"/>
          </a:xfrm>
        </p:spPr>
        <p:txBody>
          <a:bodyPr>
            <a:normAutofit/>
          </a:bodyPr>
          <a:lstStyle/>
          <a:p>
            <a:pPr marL="0" indent="0">
              <a:buNone/>
            </a:pPr>
            <a:r>
              <a:rPr lang="en-GB" sz="2400" b="1" i="0" u="none" strike="noStrike" dirty="0">
                <a:solidFill>
                  <a:srgbClr val="64759B"/>
                </a:solidFill>
                <a:effectLst/>
                <a:latin typeface="Calibri" panose="020F0502020204030204" pitchFamily="34" charset="0"/>
                <a:cs typeface="Calibri" panose="020F0502020204030204" pitchFamily="34" charset="0"/>
              </a:rPr>
              <a:t>Life review therapy or reminiscence therapy is a structured and therapeutic process that involves individuals with conditions such as Alzheimer's disease or dementia reflecting on and discussing their life experiences, memories, and personal narratives. </a:t>
            </a:r>
          </a:p>
          <a:p>
            <a:pPr marL="0" indent="0">
              <a:buNone/>
            </a:pPr>
            <a:endParaRPr lang="en-GB" sz="2400" b="1" dirty="0">
              <a:latin typeface="Calibri" panose="020F0502020204030204" pitchFamily="34" charset="0"/>
              <a:cs typeface="Calibri" panose="020F0502020204030204" pitchFamily="34" charset="0"/>
            </a:endParaRPr>
          </a:p>
          <a:p>
            <a:pPr marL="0" indent="0" algn="ctr">
              <a:buNone/>
            </a:pPr>
            <a:r>
              <a:rPr lang="en-GB" sz="2400" b="1" dirty="0">
                <a:latin typeface="Calibri" panose="020F0502020204030204" pitchFamily="34" charset="0"/>
                <a:cs typeface="Calibri" panose="020F0502020204030204" pitchFamily="34" charset="0"/>
              </a:rPr>
              <a:t>Key components:</a:t>
            </a:r>
            <a:endParaRPr lang="en-CY" sz="2400" b="1"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Reminiscence</a:t>
            </a:r>
          </a:p>
          <a:p>
            <a:pPr marL="0" indent="0" algn="ctr">
              <a:buNone/>
            </a:pPr>
            <a:r>
              <a:rPr lang="en-GB" sz="2400" dirty="0">
                <a:latin typeface="Calibri" panose="020F0502020204030204" pitchFamily="34" charset="0"/>
                <a:cs typeface="Calibri" panose="020F0502020204030204" pitchFamily="34" charset="0"/>
              </a:rPr>
              <a:t>Storytelling</a:t>
            </a:r>
          </a:p>
          <a:p>
            <a:pPr marL="0" indent="0" algn="ctr">
              <a:buNone/>
            </a:pPr>
            <a:r>
              <a:rPr lang="en-GB" sz="2400" dirty="0">
                <a:latin typeface="Calibri" panose="020F0502020204030204" pitchFamily="34" charset="0"/>
                <a:cs typeface="Calibri" panose="020F0502020204030204" pitchFamily="34" charset="0"/>
              </a:rPr>
              <a:t>Therapeutic Dialogue</a:t>
            </a:r>
          </a:p>
          <a:p>
            <a:pPr marL="0" indent="0" algn="ctr">
              <a:buNone/>
            </a:pPr>
            <a:r>
              <a:rPr lang="en-GB" sz="2400" dirty="0">
                <a:latin typeface="Calibri" panose="020F0502020204030204" pitchFamily="34" charset="0"/>
                <a:cs typeface="Calibri" panose="020F0502020204030204" pitchFamily="34" charset="0"/>
              </a:rPr>
              <a:t>Integration and Coping</a:t>
            </a:r>
          </a:p>
        </p:txBody>
      </p:sp>
    </p:spTree>
    <p:extLst>
      <p:ext uri="{BB962C8B-B14F-4D97-AF65-F5344CB8AC3E}">
        <p14:creationId xmlns:p14="http://schemas.microsoft.com/office/powerpoint/2010/main" val="2310891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Memory cafés</a:t>
            </a:r>
            <a:br>
              <a:rPr lang="en-CY" dirty="0"/>
            </a:br>
            <a:endParaRPr lang="en-CY" dirty="0"/>
          </a:p>
        </p:txBody>
      </p:sp>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759231"/>
            <a:ext cx="5594684" cy="3536338"/>
          </a:xfrm>
        </p:spPr>
        <p:txBody>
          <a:bodyPr>
            <a:normAutofit/>
          </a:bodyPr>
          <a:lstStyle/>
          <a:p>
            <a:pPr marL="0" indent="0">
              <a:buNone/>
            </a:pPr>
            <a:r>
              <a:rPr lang="en-GB" sz="2400" b="1" dirty="0">
                <a:solidFill>
                  <a:srgbClr val="64759B"/>
                </a:solidFill>
              </a:rPr>
              <a:t>What is a Memory Café?</a:t>
            </a:r>
          </a:p>
          <a:p>
            <a:pPr marL="0" indent="0">
              <a:buNone/>
            </a:pPr>
            <a:br>
              <a:rPr lang="en-GB" sz="2400" dirty="0"/>
            </a:br>
            <a:r>
              <a:rPr lang="en-GB" sz="2400" dirty="0"/>
              <a:t>A Memory Café is a community gathering for individuals with NDDs.</a:t>
            </a:r>
          </a:p>
          <a:p>
            <a:pPr marL="0" indent="0">
              <a:buNone/>
            </a:pPr>
            <a:r>
              <a:rPr lang="en-GB" sz="2400" dirty="0"/>
              <a:t>It provides a supportive and welcoming atmosphere.</a:t>
            </a:r>
          </a:p>
          <a:p>
            <a:pPr marL="0" indent="0">
              <a:buNone/>
            </a:pPr>
            <a:r>
              <a:rPr lang="en-GB" sz="2400" dirty="0"/>
              <a:t>Attendees include individuals with memory issues, caregivers, and family members.</a:t>
            </a:r>
          </a:p>
          <a:p>
            <a:pPr marL="0" indent="0">
              <a:buNone/>
            </a:pPr>
            <a:endParaRPr lang="en-GB" sz="2400" dirty="0"/>
          </a:p>
        </p:txBody>
      </p:sp>
      <p:pic>
        <p:nvPicPr>
          <p:cNvPr id="1028" name="Picture 4" descr="Memory Cafe at Pleasantries">
            <a:extLst>
              <a:ext uri="{FF2B5EF4-FFF2-40B4-BE49-F238E27FC236}">
                <a16:creationId xmlns:a16="http://schemas.microsoft.com/office/drawing/2014/main" id="{CFE0073E-075A-8965-5A18-B43B5ED20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991" y="1556755"/>
            <a:ext cx="4985084" cy="373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7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0036721A-521B-DBD7-D510-28FBCF6DB072}"/>
              </a:ext>
            </a:extLst>
          </p:cNvPr>
          <p:cNvPicPr>
            <a:picLocks noChangeAspect="1"/>
          </p:cNvPicPr>
          <p:nvPr/>
        </p:nvPicPr>
        <p:blipFill>
          <a:blip r:embed="rId3"/>
          <a:stretch>
            <a:fillRect/>
          </a:stretch>
        </p:blipFill>
        <p:spPr>
          <a:xfrm>
            <a:off x="8459811" y="2878887"/>
            <a:ext cx="3692228" cy="2422358"/>
          </a:xfrm>
          <a:prstGeom prst="rect">
            <a:avLst/>
          </a:prstGeom>
        </p:spPr>
      </p:pic>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Memory cafés (cont.)</a:t>
            </a:r>
            <a:br>
              <a:rPr lang="en-CY" dirty="0"/>
            </a:br>
            <a:endParaRPr lang="en-CY" dirty="0"/>
          </a:p>
        </p:txBody>
      </p:sp>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199" y="1556755"/>
            <a:ext cx="10631905" cy="4090066"/>
          </a:xfrm>
        </p:spPr>
        <p:txBody>
          <a:bodyPr>
            <a:normAutofit fontScale="85000" lnSpcReduction="20000"/>
          </a:bodyPr>
          <a:lstStyle/>
          <a:p>
            <a:pPr marL="0" indent="0">
              <a:buNone/>
            </a:pPr>
            <a:r>
              <a:rPr lang="en-GB" b="1" dirty="0">
                <a:solidFill>
                  <a:srgbClr val="64759B"/>
                </a:solidFill>
              </a:rPr>
              <a:t>Activities</a:t>
            </a:r>
          </a:p>
          <a:p>
            <a:pPr marL="0" indent="0">
              <a:buNone/>
            </a:pPr>
            <a:br>
              <a:rPr lang="en-GB" sz="2400" dirty="0"/>
            </a:br>
            <a:r>
              <a:rPr lang="en-GB" sz="2400" b="1" dirty="0"/>
              <a:t>Reminiscence Sessions: </a:t>
            </a:r>
            <a:r>
              <a:rPr lang="en-GB" sz="2400" dirty="0"/>
              <a:t>Sharing and discussing personal memories and stories.</a:t>
            </a:r>
          </a:p>
          <a:p>
            <a:pPr marL="0" indent="0">
              <a:buNone/>
            </a:pPr>
            <a:r>
              <a:rPr lang="en-GB" sz="2400" b="1" dirty="0"/>
              <a:t>Arts and Crafts: </a:t>
            </a:r>
            <a:r>
              <a:rPr lang="en-GB" sz="2400" dirty="0"/>
              <a:t>Creative activities like painting and crafting.</a:t>
            </a:r>
          </a:p>
          <a:p>
            <a:pPr marL="0" indent="0">
              <a:buNone/>
            </a:pPr>
            <a:r>
              <a:rPr lang="en-GB" sz="2400" b="1" dirty="0"/>
              <a:t>Music Programs: </a:t>
            </a:r>
            <a:r>
              <a:rPr lang="en-GB" sz="2400" dirty="0"/>
              <a:t>Live music, sing-alongs, or musical instrument sessions.</a:t>
            </a:r>
          </a:p>
          <a:p>
            <a:pPr marL="0" indent="0">
              <a:buNone/>
            </a:pPr>
            <a:r>
              <a:rPr lang="en-GB" sz="2400" b="1" dirty="0"/>
              <a:t>Themed Events: </a:t>
            </a:r>
            <a:r>
              <a:rPr lang="en-GB" sz="2400" dirty="0"/>
              <a:t>Special occasions or seasonal celebrations.</a:t>
            </a:r>
          </a:p>
          <a:p>
            <a:pPr marL="0" indent="0">
              <a:buNone/>
            </a:pPr>
            <a:r>
              <a:rPr lang="en-GB" sz="2400" b="1" dirty="0"/>
              <a:t>Guest Speakers: </a:t>
            </a:r>
            <a:r>
              <a:rPr lang="en-GB" sz="2400" dirty="0"/>
              <a:t>Educational talks by experts in memory-related conditions.</a:t>
            </a:r>
          </a:p>
          <a:p>
            <a:pPr marL="0" indent="0">
              <a:buNone/>
            </a:pPr>
            <a:r>
              <a:rPr lang="en-GB" sz="2400" b="1" dirty="0"/>
              <a:t>Mindfulness Exercises: </a:t>
            </a:r>
            <a:r>
              <a:rPr lang="en-GB" sz="2400" dirty="0"/>
              <a:t>Relaxation and stress reduction techniques.</a:t>
            </a:r>
          </a:p>
          <a:p>
            <a:pPr marL="0" indent="0">
              <a:buNone/>
            </a:pPr>
            <a:r>
              <a:rPr lang="en-GB" sz="2400" b="1" dirty="0"/>
              <a:t>Games and Puzzles: </a:t>
            </a:r>
            <a:r>
              <a:rPr lang="en-GB" sz="2400" dirty="0"/>
              <a:t>Board games, word games, and memory activities.</a:t>
            </a:r>
          </a:p>
          <a:p>
            <a:pPr marL="0" indent="0">
              <a:buNone/>
            </a:pPr>
            <a:r>
              <a:rPr lang="en-GB" sz="2400" b="1" dirty="0"/>
              <a:t>Outdoor Outings: </a:t>
            </a:r>
            <a:r>
              <a:rPr lang="en-GB" sz="2400" dirty="0"/>
              <a:t>Trips to parks, gardens, or outdoor locations.</a:t>
            </a:r>
          </a:p>
          <a:p>
            <a:pPr marL="0" indent="0">
              <a:buNone/>
            </a:pPr>
            <a:r>
              <a:rPr lang="en-GB" sz="2400" b="1" dirty="0"/>
              <a:t>Therapy Animals: </a:t>
            </a:r>
            <a:r>
              <a:rPr lang="en-GB" sz="2400" dirty="0"/>
              <a:t>Visits from dogs or cats for emotional support.</a:t>
            </a:r>
          </a:p>
          <a:p>
            <a:pPr marL="0" indent="0">
              <a:buNone/>
            </a:pPr>
            <a:r>
              <a:rPr lang="en-GB" sz="2400" b="1" dirty="0"/>
              <a:t>Cooking or Baking: </a:t>
            </a:r>
            <a:r>
              <a:rPr lang="en-GB" sz="2400" dirty="0"/>
              <a:t>Preparing simple recipes or baking together.</a:t>
            </a:r>
          </a:p>
          <a:p>
            <a:pPr marL="0" indent="0">
              <a:buNone/>
            </a:pPr>
            <a:endParaRPr lang="en-GB" sz="2400" dirty="0"/>
          </a:p>
        </p:txBody>
      </p:sp>
    </p:spTree>
    <p:extLst>
      <p:ext uri="{BB962C8B-B14F-4D97-AF65-F5344CB8AC3E}">
        <p14:creationId xmlns:p14="http://schemas.microsoft.com/office/powerpoint/2010/main" val="3188926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Memory cafés</a:t>
            </a:r>
            <a:br>
              <a:rPr lang="en-CY" dirty="0"/>
            </a:br>
            <a:endParaRPr lang="en-CY" dirty="0"/>
          </a:p>
        </p:txBody>
      </p:sp>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2302142"/>
            <a:ext cx="10631905" cy="4219074"/>
          </a:xfrm>
        </p:spPr>
        <p:txBody>
          <a:bodyPr numCol="2">
            <a:normAutofit/>
          </a:bodyPr>
          <a:lstStyle/>
          <a:p>
            <a:r>
              <a:rPr lang="en-GB" sz="2000" dirty="0"/>
              <a:t>Social connection and reducing isolation.</a:t>
            </a:r>
          </a:p>
          <a:p>
            <a:r>
              <a:rPr lang="en-GB" sz="2000" dirty="0"/>
              <a:t>Finding a supportive community and understanding.</a:t>
            </a:r>
          </a:p>
          <a:p>
            <a:r>
              <a:rPr lang="en-GB" sz="2000" dirty="0"/>
              <a:t>Enhancing emotional well-being and reducing stress.</a:t>
            </a:r>
          </a:p>
          <a:p>
            <a:r>
              <a:rPr lang="en-GB" sz="2000" dirty="0"/>
              <a:t>Engaging in cognitive stimulation.</a:t>
            </a:r>
          </a:p>
          <a:p>
            <a:r>
              <a:rPr lang="en-GB" sz="2000" dirty="0"/>
              <a:t>Providing relief for caregivers.</a:t>
            </a:r>
          </a:p>
          <a:p>
            <a:r>
              <a:rPr lang="en-GB" sz="2000" dirty="0"/>
              <a:t>Offering education and learning opportunities.</a:t>
            </a:r>
          </a:p>
          <a:p>
            <a:endParaRPr lang="en-GB" sz="2000" dirty="0"/>
          </a:p>
          <a:p>
            <a:endParaRPr lang="en-GB" sz="2000" dirty="0"/>
          </a:p>
          <a:p>
            <a:endParaRPr lang="en-GB" sz="2000" dirty="0"/>
          </a:p>
          <a:p>
            <a:r>
              <a:rPr lang="en-GB" sz="2000" dirty="0"/>
              <a:t>Promoting empowerment and confidence.</a:t>
            </a:r>
          </a:p>
          <a:p>
            <a:r>
              <a:rPr lang="en-GB" sz="2000" dirty="0"/>
              <a:t>Providing diverse activities to cater to various interests.</a:t>
            </a:r>
          </a:p>
          <a:p>
            <a:r>
              <a:rPr lang="en-GB" sz="2000" dirty="0"/>
              <a:t>Enhancing overall well-being.</a:t>
            </a:r>
          </a:p>
          <a:p>
            <a:r>
              <a:rPr lang="en-GB" sz="2000" dirty="0"/>
              <a:t>Improving communication and self-expression.</a:t>
            </a:r>
          </a:p>
          <a:p>
            <a:r>
              <a:rPr lang="en-GB" sz="2000" dirty="0"/>
              <a:t>Reducing stigma and fostering acceptance.</a:t>
            </a:r>
          </a:p>
          <a:p>
            <a:r>
              <a:rPr lang="en-GB" sz="2000" dirty="0"/>
              <a:t>Contributing to physical and emotional health.</a:t>
            </a:r>
          </a:p>
          <a:p>
            <a:r>
              <a:rPr lang="en-GB" sz="2000" dirty="0"/>
              <a:t>Delaying the need for institutional care.</a:t>
            </a:r>
          </a:p>
        </p:txBody>
      </p:sp>
      <p:sp>
        <p:nvSpPr>
          <p:cNvPr id="7" name="TextBox 6">
            <a:extLst>
              <a:ext uri="{FF2B5EF4-FFF2-40B4-BE49-F238E27FC236}">
                <a16:creationId xmlns:a16="http://schemas.microsoft.com/office/drawing/2014/main" id="{CE912E19-07E3-B8BA-3AA3-4CB2485B56AE}"/>
              </a:ext>
            </a:extLst>
          </p:cNvPr>
          <p:cNvSpPr txBox="1"/>
          <p:nvPr/>
        </p:nvSpPr>
        <p:spPr>
          <a:xfrm>
            <a:off x="838200" y="1556755"/>
            <a:ext cx="6096000" cy="523220"/>
          </a:xfrm>
          <a:prstGeom prst="rect">
            <a:avLst/>
          </a:prstGeom>
          <a:noFill/>
        </p:spPr>
        <p:txBody>
          <a:bodyPr wrap="square">
            <a:spAutoFit/>
          </a:bodyPr>
          <a:lstStyle/>
          <a:p>
            <a:pPr marL="0" indent="0">
              <a:buNone/>
            </a:pPr>
            <a:r>
              <a:rPr lang="en-GB" sz="2800" b="1" dirty="0">
                <a:solidFill>
                  <a:srgbClr val="64759B"/>
                </a:solidFill>
              </a:rPr>
              <a:t>Benefits:</a:t>
            </a:r>
          </a:p>
        </p:txBody>
      </p:sp>
    </p:spTree>
    <p:extLst>
      <p:ext uri="{BB962C8B-B14F-4D97-AF65-F5344CB8AC3E}">
        <p14:creationId xmlns:p14="http://schemas.microsoft.com/office/powerpoint/2010/main" val="360713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Memory cafés</a:t>
            </a:r>
            <a:br>
              <a:rPr lang="en-CY" dirty="0"/>
            </a:br>
            <a:endParaRPr lang="en-CY" dirty="0"/>
          </a:p>
        </p:txBody>
      </p:sp>
      <p:sp>
        <p:nvSpPr>
          <p:cNvPr id="7" name="TextBox 6">
            <a:extLst>
              <a:ext uri="{FF2B5EF4-FFF2-40B4-BE49-F238E27FC236}">
                <a16:creationId xmlns:a16="http://schemas.microsoft.com/office/drawing/2014/main" id="{CE912E19-07E3-B8BA-3AA3-4CB2485B56AE}"/>
              </a:ext>
            </a:extLst>
          </p:cNvPr>
          <p:cNvSpPr txBox="1"/>
          <p:nvPr/>
        </p:nvSpPr>
        <p:spPr>
          <a:xfrm>
            <a:off x="838200" y="1330030"/>
            <a:ext cx="6096000" cy="523220"/>
          </a:xfrm>
          <a:prstGeom prst="rect">
            <a:avLst/>
          </a:prstGeom>
          <a:noFill/>
        </p:spPr>
        <p:txBody>
          <a:bodyPr wrap="square">
            <a:spAutoFit/>
          </a:bodyPr>
          <a:lstStyle/>
          <a:p>
            <a:pPr marL="0" indent="0">
              <a:buNone/>
            </a:pPr>
            <a:r>
              <a:rPr lang="en-GB" sz="2800" b="1" dirty="0">
                <a:solidFill>
                  <a:srgbClr val="64759B"/>
                </a:solidFill>
              </a:rPr>
              <a:t>Who provides Memory Cafés?</a:t>
            </a:r>
          </a:p>
        </p:txBody>
      </p:sp>
      <p:sp>
        <p:nvSpPr>
          <p:cNvPr id="8" name="TextBox 7">
            <a:extLst>
              <a:ext uri="{FF2B5EF4-FFF2-40B4-BE49-F238E27FC236}">
                <a16:creationId xmlns:a16="http://schemas.microsoft.com/office/drawing/2014/main" id="{D28F8A12-49AF-7422-4A7F-06CF5C66C034}"/>
              </a:ext>
            </a:extLst>
          </p:cNvPr>
          <p:cNvSpPr txBox="1"/>
          <p:nvPr/>
        </p:nvSpPr>
        <p:spPr>
          <a:xfrm>
            <a:off x="838200" y="1924075"/>
            <a:ext cx="9625263" cy="3970318"/>
          </a:xfrm>
          <a:prstGeom prst="rect">
            <a:avLst/>
          </a:prstGeom>
          <a:noFill/>
        </p:spPr>
        <p:txBody>
          <a:bodyPr wrap="square">
            <a:spAutoFit/>
          </a:bodyPr>
          <a:lstStyle/>
          <a:p>
            <a:r>
              <a:rPr lang="en-CY" b="1" dirty="0"/>
              <a:t>Alzheimer’s/Dementia Associations: </a:t>
            </a:r>
            <a:r>
              <a:rPr lang="en-CY" dirty="0"/>
              <a:t>Local chapters or organizations dedicated to NDD care often organize memory cafes.</a:t>
            </a:r>
          </a:p>
          <a:p>
            <a:r>
              <a:rPr lang="en-CY" b="1" dirty="0"/>
              <a:t>Community Centers: </a:t>
            </a:r>
            <a:r>
              <a:rPr lang="en-CY" dirty="0"/>
              <a:t>Community centers may host memory cafes as part of their senior or wellness programs.</a:t>
            </a:r>
          </a:p>
          <a:p>
            <a:r>
              <a:rPr lang="en-CY" b="1" dirty="0"/>
              <a:t>Healthcare Facilities: </a:t>
            </a:r>
            <a:r>
              <a:rPr lang="en-CY" dirty="0"/>
              <a:t>Hospitals, clinics, and memory care facilities may offer memory cafe programs for patients and their families.</a:t>
            </a:r>
          </a:p>
          <a:p>
            <a:r>
              <a:rPr lang="en-CY" b="1" dirty="0"/>
              <a:t>Nonprofit Organizations: </a:t>
            </a:r>
            <a:r>
              <a:rPr lang="en-CY" dirty="0"/>
              <a:t>Various nonprofits focused on dementia support and caregiving may provide memory cafe services.</a:t>
            </a:r>
          </a:p>
          <a:p>
            <a:r>
              <a:rPr lang="en-CY" b="1" dirty="0"/>
              <a:t>Local Support Groups: </a:t>
            </a:r>
            <a:r>
              <a:rPr lang="en-CY" dirty="0"/>
              <a:t>Independent support groups for individuals with memory conditions and their caregivers sometimes organize memory cafes.</a:t>
            </a:r>
          </a:p>
          <a:p>
            <a:r>
              <a:rPr lang="en-CY" b="1" dirty="0"/>
              <a:t>Volunteer Groups: </a:t>
            </a:r>
            <a:r>
              <a:rPr lang="en-CY" dirty="0"/>
              <a:t>Volunteer organizations or community volunteers may establish and run memory cafes.</a:t>
            </a:r>
          </a:p>
          <a:p>
            <a:r>
              <a:rPr lang="en-CY" b="1" dirty="0"/>
              <a:t>Religious Institutions: </a:t>
            </a:r>
            <a:r>
              <a:rPr lang="en-CY" dirty="0"/>
              <a:t>Some churches and religious organizations offer memory cafes as part of their community outreach programs.</a:t>
            </a:r>
          </a:p>
        </p:txBody>
      </p:sp>
    </p:spTree>
    <p:extLst>
      <p:ext uri="{BB962C8B-B14F-4D97-AF65-F5344CB8AC3E}">
        <p14:creationId xmlns:p14="http://schemas.microsoft.com/office/powerpoint/2010/main" val="360070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Memory cafés</a:t>
            </a:r>
            <a:br>
              <a:rPr lang="en-CY" dirty="0"/>
            </a:br>
            <a:endParaRPr lang="en-CY" dirty="0"/>
          </a:p>
        </p:txBody>
      </p:sp>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759230"/>
            <a:ext cx="10515600" cy="4480205"/>
          </a:xfrm>
        </p:spPr>
        <p:txBody>
          <a:bodyPr>
            <a:normAutofit/>
          </a:bodyPr>
          <a:lstStyle/>
          <a:p>
            <a:pPr marL="0" indent="0">
              <a:buNone/>
            </a:pPr>
            <a:r>
              <a:rPr lang="en-GB" sz="2400" dirty="0"/>
              <a:t>How to set up a Memory Café:</a:t>
            </a:r>
          </a:p>
          <a:p>
            <a:pPr marL="0" indent="0">
              <a:buNone/>
            </a:pPr>
            <a:endParaRPr lang="en-GB" sz="2400" dirty="0"/>
          </a:p>
          <a:p>
            <a:pPr marL="0" indent="0">
              <a:buNone/>
            </a:pPr>
            <a:r>
              <a:rPr lang="en-GB" sz="2400" dirty="0">
                <a:hlinkClick r:id="rId3"/>
              </a:rPr>
              <a:t>https://youtu.be/hoZFkcNea4M?si=3hlZVzt09mQHfI3z</a:t>
            </a:r>
            <a:r>
              <a:rPr lang="en-GB" sz="2400" dirty="0"/>
              <a:t> </a:t>
            </a:r>
          </a:p>
          <a:p>
            <a:pPr marL="0" indent="0">
              <a:buNone/>
            </a:pPr>
            <a:endParaRPr lang="en-GB" sz="2400" dirty="0"/>
          </a:p>
        </p:txBody>
      </p:sp>
      <p:pic>
        <p:nvPicPr>
          <p:cNvPr id="9218" name="Picture 2" descr="Vector grandmother and grandfather in cafe, senior people">
            <a:extLst>
              <a:ext uri="{FF2B5EF4-FFF2-40B4-BE49-F238E27FC236}">
                <a16:creationId xmlns:a16="http://schemas.microsoft.com/office/drawing/2014/main" id="{CC3E6E25-4E13-F235-A8A3-D85D61A9A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620" y="3429000"/>
            <a:ext cx="3382204" cy="286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38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	Activity - Memory cafés</a:t>
            </a:r>
            <a:br>
              <a:rPr lang="en-CY" dirty="0"/>
            </a:br>
            <a:endParaRPr lang="en-CY" dirty="0"/>
          </a:p>
        </p:txBody>
      </p:sp>
      <p:sp>
        <p:nvSpPr>
          <p:cNvPr id="6" name="Content Placeholder 5">
            <a:extLst>
              <a:ext uri="{FF2B5EF4-FFF2-40B4-BE49-F238E27FC236}">
                <a16:creationId xmlns:a16="http://schemas.microsoft.com/office/drawing/2014/main" id="{66D35EFD-FEDA-DF67-557C-40D2B4F9F9EF}"/>
              </a:ext>
            </a:extLst>
          </p:cNvPr>
          <p:cNvSpPr>
            <a:spLocks noGrp="1"/>
          </p:cNvSpPr>
          <p:nvPr>
            <p:ph idx="1"/>
          </p:nvPr>
        </p:nvSpPr>
        <p:spPr/>
        <p:txBody>
          <a:bodyPr>
            <a:normAutofit fontScale="62500" lnSpcReduction="20000"/>
          </a:bodyPr>
          <a:lstStyle/>
          <a:p>
            <a:pPr marL="0" indent="0">
              <a:buNone/>
            </a:pPr>
            <a:r>
              <a:rPr lang="en-GB" dirty="0"/>
              <a:t>In this activity, you will work in small groups to plan and create your own Memory Cafe. This hands-on experience will help you see how to apply your skills in a real-world scenario. Here's what you'll be doing:</a:t>
            </a:r>
          </a:p>
          <a:p>
            <a:pPr marL="0" indent="0">
              <a:buNone/>
            </a:pPr>
            <a:endParaRPr lang="en-GB" dirty="0"/>
          </a:p>
          <a:p>
            <a:pPr marL="514350" indent="-514350">
              <a:buAutoNum type="arabicPeriod"/>
            </a:pPr>
            <a:r>
              <a:rPr lang="en-GB" b="0" i="0" u="none" strike="noStrike" dirty="0">
                <a:effectLst/>
                <a:latin typeface="Söhne"/>
              </a:rPr>
              <a:t>Form small groups: Divide yourselves into small groups of 4-5 students.</a:t>
            </a:r>
          </a:p>
          <a:p>
            <a:pPr marL="514350" indent="-514350">
              <a:buAutoNum type="arabicPeriod"/>
            </a:pPr>
            <a:r>
              <a:rPr lang="en-GB" b="0" i="0" u="none" strike="noStrike" dirty="0">
                <a:effectLst/>
                <a:latin typeface="Söhne"/>
              </a:rPr>
              <a:t>Select a location for your Memory Cafe.</a:t>
            </a:r>
          </a:p>
          <a:p>
            <a:pPr marL="514350" indent="-514350">
              <a:buAutoNum type="arabicPeriod"/>
            </a:pPr>
            <a:r>
              <a:rPr lang="en-GB" b="0" i="0" u="none" strike="noStrike" dirty="0">
                <a:effectLst/>
                <a:latin typeface="Söhne"/>
              </a:rPr>
              <a:t>Identify the target audience you want to support.</a:t>
            </a:r>
          </a:p>
          <a:p>
            <a:pPr marL="514350" indent="-514350">
              <a:buAutoNum type="arabicPeriod"/>
            </a:pPr>
            <a:r>
              <a:rPr lang="en-GB" b="0" i="0" u="none" strike="noStrike" dirty="0">
                <a:effectLst/>
                <a:latin typeface="Söhne"/>
              </a:rPr>
              <a:t>Plan engaging activities that cater to their specific needs.</a:t>
            </a:r>
          </a:p>
          <a:p>
            <a:pPr marL="514350" indent="-514350">
              <a:buAutoNum type="arabicPeriod"/>
            </a:pPr>
            <a:r>
              <a:rPr lang="en-GB" b="0" i="0" u="none" strike="noStrike" dirty="0">
                <a:effectLst/>
                <a:latin typeface="Söhne"/>
              </a:rPr>
              <a:t>Create a schedule for your Memory Cafe sessions.</a:t>
            </a:r>
          </a:p>
          <a:p>
            <a:pPr marL="514350" indent="-514350">
              <a:buAutoNum type="arabicPeriod"/>
            </a:pPr>
            <a:r>
              <a:rPr lang="en-GB" b="0" i="0" u="none" strike="noStrike" dirty="0">
                <a:effectLst/>
                <a:latin typeface="Söhne"/>
              </a:rPr>
              <a:t>Estimate a budget for your project.</a:t>
            </a:r>
          </a:p>
          <a:p>
            <a:pPr marL="514350" indent="-514350">
              <a:buAutoNum type="arabicPeriod"/>
            </a:pPr>
            <a:r>
              <a:rPr lang="en-GB" b="0" i="0" u="none" strike="noStrike" dirty="0">
                <a:effectLst/>
                <a:latin typeface="Söhne"/>
              </a:rPr>
              <a:t>Think about how to promote and market your Memory Cafe within the community.</a:t>
            </a:r>
          </a:p>
          <a:p>
            <a:pPr marL="514350" indent="-514350">
              <a:buAutoNum type="arabicPeriod"/>
            </a:pPr>
            <a:r>
              <a:rPr lang="en-GB" b="0" i="0" u="none" strike="noStrike" dirty="0">
                <a:effectLst/>
                <a:latin typeface="Söhne"/>
              </a:rPr>
              <a:t>Ensure safety and accessibility for participants.</a:t>
            </a:r>
          </a:p>
          <a:p>
            <a:pPr marL="514350" indent="-514350">
              <a:buAutoNum type="arabicPeriod"/>
            </a:pPr>
            <a:r>
              <a:rPr lang="en-GB" b="0" i="0" u="none" strike="noStrike" dirty="0">
                <a:effectLst/>
                <a:latin typeface="Söhne"/>
              </a:rPr>
              <a:t>Consider methods for gathering feedback to improve your Memory Cafe.</a:t>
            </a:r>
          </a:p>
          <a:p>
            <a:pPr marL="514350" indent="-514350">
              <a:buAutoNum type="arabicPeriod"/>
            </a:pPr>
            <a:endParaRPr lang="en-GB" dirty="0">
              <a:latin typeface="Söhne"/>
            </a:endParaRPr>
          </a:p>
          <a:p>
            <a:pPr marL="0" indent="0">
              <a:buNone/>
            </a:pPr>
            <a:r>
              <a:rPr lang="en-GB" b="0" i="0" u="none" strike="noStrike" dirty="0">
                <a:solidFill>
                  <a:srgbClr val="374151"/>
                </a:solidFill>
                <a:effectLst/>
                <a:latin typeface="Söhne"/>
              </a:rPr>
              <a:t>Each group will present their memory cafe plan to the class. After all presentations, engage in a class discussion to share feedback and insights. Talk about the challenges and benefits of setting up a memory cafe and how it relates to providing psychological support for individuals with neurodegenerative disorders.</a:t>
            </a:r>
            <a:endParaRPr lang="en-GB" dirty="0">
              <a:latin typeface="Söhne"/>
            </a:endParaRPr>
          </a:p>
          <a:p>
            <a:pPr marL="514350" indent="-514350">
              <a:buAutoNum type="arabicPeriod"/>
            </a:pPr>
            <a:endParaRPr lang="en-GB" b="0" i="0" u="none" strike="noStrike" dirty="0">
              <a:effectLst/>
              <a:latin typeface="Söhne"/>
            </a:endParaRPr>
          </a:p>
          <a:p>
            <a:pPr marL="0" indent="0">
              <a:buNone/>
            </a:pPr>
            <a:endParaRPr lang="en-CY" dirty="0"/>
          </a:p>
        </p:txBody>
      </p:sp>
      <p:pic>
        <p:nvPicPr>
          <p:cNvPr id="3" name="Picture 2">
            <a:extLst>
              <a:ext uri="{FF2B5EF4-FFF2-40B4-BE49-F238E27FC236}">
                <a16:creationId xmlns:a16="http://schemas.microsoft.com/office/drawing/2014/main" id="{07A76B10-1BE2-9C31-29EB-41AF5AEF0244}"/>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405420"/>
            <a:ext cx="850900" cy="825500"/>
          </a:xfrm>
          <a:prstGeom prst="rect">
            <a:avLst/>
          </a:prstGeom>
        </p:spPr>
      </p:pic>
    </p:spTree>
    <p:extLst>
      <p:ext uri="{BB962C8B-B14F-4D97-AF65-F5344CB8AC3E}">
        <p14:creationId xmlns:p14="http://schemas.microsoft.com/office/powerpoint/2010/main" val="3948614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a:bodyPr>
          <a:lstStyle/>
          <a:p>
            <a:r>
              <a:rPr lang="en-CY" dirty="0"/>
              <a:t>Occupational therapy</a:t>
            </a:r>
          </a:p>
        </p:txBody>
      </p:sp>
      <p:sp>
        <p:nvSpPr>
          <p:cNvPr id="3" name="TextBox 2">
            <a:extLst>
              <a:ext uri="{FF2B5EF4-FFF2-40B4-BE49-F238E27FC236}">
                <a16:creationId xmlns:a16="http://schemas.microsoft.com/office/drawing/2014/main" id="{508451DF-F769-63B7-E093-FDF3546E62CB}"/>
              </a:ext>
            </a:extLst>
          </p:cNvPr>
          <p:cNvSpPr txBox="1"/>
          <p:nvPr/>
        </p:nvSpPr>
        <p:spPr>
          <a:xfrm>
            <a:off x="838199" y="1556755"/>
            <a:ext cx="5931569" cy="3785652"/>
          </a:xfrm>
          <a:prstGeom prst="rect">
            <a:avLst/>
          </a:prstGeom>
          <a:noFill/>
        </p:spPr>
        <p:txBody>
          <a:bodyPr wrap="square" rtlCol="0">
            <a:spAutoFit/>
          </a:bodyPr>
          <a:lstStyle/>
          <a:p>
            <a:r>
              <a:rPr lang="en-GB" sz="2000" b="1" i="0" u="none" strike="noStrike" dirty="0">
                <a:solidFill>
                  <a:srgbClr val="64759B"/>
                </a:solidFill>
                <a:effectLst/>
              </a:rPr>
              <a:t>Occupational therapy in the context of neurodegenerative disorders is a client-centred healthcare profession that focuses on helping individuals with conditions like Alzheimer's disease, Parkinson's disease, or Huntington's disease maintain their independence and improve their ability to engage in daily activities and routines. </a:t>
            </a:r>
          </a:p>
          <a:p>
            <a:endParaRPr lang="en-GB" sz="2000" dirty="0"/>
          </a:p>
          <a:p>
            <a:r>
              <a:rPr lang="en-GB" sz="2000" i="0" u="none" strike="noStrike" dirty="0">
                <a:effectLst/>
              </a:rPr>
              <a:t>Occupational therapists (OTs) work with individuals to address physical, cognitive, emotional, and environmental challenges, with the goal of enhancing their overall quality of life.</a:t>
            </a:r>
          </a:p>
        </p:txBody>
      </p:sp>
      <p:pic>
        <p:nvPicPr>
          <p:cNvPr id="6" name="Picture 5">
            <a:extLst>
              <a:ext uri="{FF2B5EF4-FFF2-40B4-BE49-F238E27FC236}">
                <a16:creationId xmlns:a16="http://schemas.microsoft.com/office/drawing/2014/main" id="{288B7331-108A-71D6-15A9-ACBB1F6E6BA2}"/>
              </a:ext>
            </a:extLst>
          </p:cNvPr>
          <p:cNvPicPr>
            <a:picLocks noChangeAspect="1"/>
          </p:cNvPicPr>
          <p:nvPr/>
        </p:nvPicPr>
        <p:blipFill>
          <a:blip r:embed="rId3"/>
          <a:stretch>
            <a:fillRect/>
          </a:stretch>
        </p:blipFill>
        <p:spPr>
          <a:xfrm>
            <a:off x="7240818" y="1681031"/>
            <a:ext cx="3922482" cy="3785652"/>
          </a:xfrm>
          <a:prstGeom prst="rect">
            <a:avLst/>
          </a:prstGeom>
        </p:spPr>
      </p:pic>
    </p:spTree>
    <p:extLst>
      <p:ext uri="{BB962C8B-B14F-4D97-AF65-F5344CB8AC3E}">
        <p14:creationId xmlns:p14="http://schemas.microsoft.com/office/powerpoint/2010/main" val="247406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a:bodyPr>
          <a:lstStyle/>
          <a:p>
            <a:r>
              <a:rPr lang="en-CY" dirty="0"/>
              <a:t>Occupational therapy (cont.)</a:t>
            </a:r>
          </a:p>
        </p:txBody>
      </p:sp>
      <p:graphicFrame>
        <p:nvGraphicFramePr>
          <p:cNvPr id="4" name="Diagram 3">
            <a:extLst>
              <a:ext uri="{FF2B5EF4-FFF2-40B4-BE49-F238E27FC236}">
                <a16:creationId xmlns:a16="http://schemas.microsoft.com/office/drawing/2014/main" id="{797F1E8B-C1B6-C683-EB9D-A07BB3BA5877}"/>
              </a:ext>
            </a:extLst>
          </p:cNvPr>
          <p:cNvGraphicFramePr/>
          <p:nvPr>
            <p:extLst>
              <p:ext uri="{D42A27DB-BD31-4B8C-83A1-F6EECF244321}">
                <p14:modId xmlns:p14="http://schemas.microsoft.com/office/powerpoint/2010/main" val="2828076983"/>
              </p:ext>
            </p:extLst>
          </p:nvPr>
        </p:nvGraphicFramePr>
        <p:xfrm>
          <a:off x="838200" y="1780673"/>
          <a:ext cx="7106653" cy="3834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6" name="Picture 2" descr="Free vector young woman helping old patient during physical therapy">
            <a:extLst>
              <a:ext uri="{FF2B5EF4-FFF2-40B4-BE49-F238E27FC236}">
                <a16:creationId xmlns:a16="http://schemas.microsoft.com/office/drawing/2014/main" id="{D7928307-6513-343B-FC78-016BBE8E1A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00" y="2101515"/>
            <a:ext cx="4495717" cy="299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4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1BFF-1022-403E-6D70-01661267AB9E}"/>
              </a:ext>
            </a:extLst>
          </p:cNvPr>
          <p:cNvSpPr>
            <a:spLocks noGrp="1"/>
          </p:cNvSpPr>
          <p:nvPr>
            <p:ph type="title"/>
          </p:nvPr>
        </p:nvSpPr>
        <p:spPr/>
        <p:txBody>
          <a:bodyPr/>
          <a:lstStyle/>
          <a:p>
            <a:r>
              <a:rPr lang="en-CY" dirty="0"/>
              <a:t>Psychosocial interventions</a:t>
            </a:r>
          </a:p>
        </p:txBody>
      </p:sp>
      <p:sp>
        <p:nvSpPr>
          <p:cNvPr id="5" name="TextBox 4">
            <a:extLst>
              <a:ext uri="{FF2B5EF4-FFF2-40B4-BE49-F238E27FC236}">
                <a16:creationId xmlns:a16="http://schemas.microsoft.com/office/drawing/2014/main" id="{2935EC4E-C4FE-FB09-0CEC-6DECD5772CCE}"/>
              </a:ext>
            </a:extLst>
          </p:cNvPr>
          <p:cNvSpPr txBox="1"/>
          <p:nvPr/>
        </p:nvSpPr>
        <p:spPr>
          <a:xfrm>
            <a:off x="838199" y="1656720"/>
            <a:ext cx="10967357" cy="3821559"/>
          </a:xfrm>
          <a:prstGeom prst="rect">
            <a:avLst/>
          </a:prstGeom>
          <a:noFill/>
        </p:spPr>
        <p:txBody>
          <a:bodyPr wrap="square">
            <a:spAutoFit/>
          </a:bodyPr>
          <a:lstStyle/>
          <a:p>
            <a:pPr>
              <a:spcAft>
                <a:spcPts val="1000"/>
              </a:spcAft>
            </a:pPr>
            <a:r>
              <a:rPr lang="en-CY" sz="2600" b="1" dirty="0">
                <a:solidFill>
                  <a:srgbClr val="64759B"/>
                </a:solidFill>
              </a:rPr>
              <a:t>Psychosocial interventions can help with:</a:t>
            </a:r>
          </a:p>
          <a:p>
            <a:pPr marL="342900" indent="-342900">
              <a:buFont typeface="Arial" panose="020B0604020202020204" pitchFamily="34" charset="0"/>
              <a:buChar char="•"/>
            </a:pPr>
            <a:r>
              <a:rPr lang="en-CY" sz="2600" dirty="0"/>
              <a:t>coming to terms with an NDD diagnosis </a:t>
            </a:r>
          </a:p>
          <a:p>
            <a:pPr marL="342900" indent="-342900">
              <a:buFont typeface="Arial" panose="020B0604020202020204" pitchFamily="34" charset="0"/>
              <a:buChar char="•"/>
            </a:pPr>
            <a:r>
              <a:rPr lang="en-CY" sz="2600" dirty="0"/>
              <a:t>maintaining one’s social life and relationships after receiving a diagnosis</a:t>
            </a:r>
          </a:p>
          <a:p>
            <a:pPr marL="342900" indent="-342900">
              <a:buFont typeface="Arial" panose="020B0604020202020204" pitchFamily="34" charset="0"/>
              <a:buChar char="•"/>
            </a:pPr>
            <a:r>
              <a:rPr lang="en-CY" sz="2600" dirty="0"/>
              <a:t>reducing stress and improving mood, for example, if feeling worried, anxious, or depressed</a:t>
            </a:r>
          </a:p>
          <a:p>
            <a:pPr marL="342900" indent="-342900">
              <a:buFont typeface="Arial" panose="020B0604020202020204" pitchFamily="34" charset="0"/>
              <a:buChar char="•"/>
            </a:pPr>
            <a:r>
              <a:rPr lang="en-CY" sz="2600" dirty="0"/>
              <a:t>thinking and memory (cognitive function)</a:t>
            </a:r>
          </a:p>
          <a:p>
            <a:pPr marL="342900" indent="-342900">
              <a:buFont typeface="Arial" panose="020B0604020202020204" pitchFamily="34" charset="0"/>
              <a:buChar char="•"/>
            </a:pPr>
            <a:r>
              <a:rPr lang="en-CY" sz="2600" dirty="0"/>
              <a:t>living independently</a:t>
            </a:r>
          </a:p>
          <a:p>
            <a:pPr marL="342900" indent="-342900">
              <a:buFont typeface="Arial" panose="020B0604020202020204" pitchFamily="34" charset="0"/>
              <a:buChar char="•"/>
            </a:pPr>
            <a:r>
              <a:rPr lang="en-CY" sz="2600" dirty="0"/>
              <a:t>quality of life – maintaining health and happiness, and control over one’s life</a:t>
            </a:r>
          </a:p>
          <a:p>
            <a:pPr marL="342900" indent="-342900">
              <a:buFont typeface="Arial" panose="020B0604020202020204" pitchFamily="34" charset="0"/>
              <a:buChar char="•"/>
            </a:pPr>
            <a:r>
              <a:rPr lang="en-CY" sz="2600" dirty="0"/>
              <a:t>support for families</a:t>
            </a:r>
          </a:p>
        </p:txBody>
      </p:sp>
    </p:spTree>
    <p:extLst>
      <p:ext uri="{BB962C8B-B14F-4D97-AF65-F5344CB8AC3E}">
        <p14:creationId xmlns:p14="http://schemas.microsoft.com/office/powerpoint/2010/main" val="212532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Cognitive rehabilitation</a:t>
            </a:r>
            <a:br>
              <a:rPr lang="en-CY" dirty="0"/>
            </a:br>
            <a:endParaRPr lang="en-CY" dirty="0"/>
          </a:p>
        </p:txBody>
      </p:sp>
      <p:sp>
        <p:nvSpPr>
          <p:cNvPr id="4" name="TextBox 3">
            <a:extLst>
              <a:ext uri="{FF2B5EF4-FFF2-40B4-BE49-F238E27FC236}">
                <a16:creationId xmlns:a16="http://schemas.microsoft.com/office/drawing/2014/main" id="{90DF1AE5-789A-A23E-69CE-B3B8116D9417}"/>
              </a:ext>
            </a:extLst>
          </p:cNvPr>
          <p:cNvSpPr txBox="1"/>
          <p:nvPr/>
        </p:nvSpPr>
        <p:spPr>
          <a:xfrm>
            <a:off x="838200" y="1464737"/>
            <a:ext cx="10301176" cy="1200329"/>
          </a:xfrm>
          <a:prstGeom prst="rect">
            <a:avLst/>
          </a:prstGeom>
          <a:noFill/>
        </p:spPr>
        <p:txBody>
          <a:bodyPr wrap="square" rtlCol="0">
            <a:spAutoFit/>
          </a:bodyPr>
          <a:lstStyle/>
          <a:p>
            <a:r>
              <a:rPr lang="en-GB" sz="2400" b="1" i="0" u="none" strike="noStrike" dirty="0">
                <a:solidFill>
                  <a:srgbClr val="64759B"/>
                </a:solidFill>
                <a:effectLst/>
              </a:rPr>
              <a:t>Cognitive rehabilitation refers to a structured and individualized program of interventions and therapies designed to address cognitive deficits and functional impairments</a:t>
            </a:r>
          </a:p>
        </p:txBody>
      </p:sp>
      <p:sp>
        <p:nvSpPr>
          <p:cNvPr id="5" name="TextBox 4">
            <a:extLst>
              <a:ext uri="{FF2B5EF4-FFF2-40B4-BE49-F238E27FC236}">
                <a16:creationId xmlns:a16="http://schemas.microsoft.com/office/drawing/2014/main" id="{33EAAFFF-5831-7A44-8E0C-7F31465BE2CE}"/>
              </a:ext>
            </a:extLst>
          </p:cNvPr>
          <p:cNvSpPr txBox="1"/>
          <p:nvPr/>
        </p:nvSpPr>
        <p:spPr>
          <a:xfrm>
            <a:off x="838200" y="2835186"/>
            <a:ext cx="5753986" cy="3170099"/>
          </a:xfrm>
          <a:prstGeom prst="rect">
            <a:avLst/>
          </a:prstGeom>
          <a:noFill/>
        </p:spPr>
        <p:txBody>
          <a:bodyPr wrap="square" rtlCol="0">
            <a:spAutoFit/>
          </a:bodyPr>
          <a:lstStyle/>
          <a:p>
            <a:r>
              <a:rPr lang="en-GB" sz="2000" i="0" u="none" strike="noStrike" dirty="0">
                <a:effectLst/>
              </a:rPr>
              <a:t>Cognitive rehabilitation aims to help individuals with neurodegenerative disorders maintain or improve their cognitive and functional abilities, enhance their quality of life, and promote independence for as long as possible.</a:t>
            </a:r>
          </a:p>
          <a:p>
            <a:endParaRPr lang="en-GB" sz="2000" dirty="0"/>
          </a:p>
          <a:p>
            <a:r>
              <a:rPr lang="en-GB" sz="2000" i="0" u="none" strike="noStrike" dirty="0">
                <a:effectLst/>
              </a:rPr>
              <a:t> It is not a cure for these disorders but rather a supportive approach to managing the cognitive and behavioural challenges that arise as the diseases progress.</a:t>
            </a:r>
          </a:p>
        </p:txBody>
      </p:sp>
      <p:pic>
        <p:nvPicPr>
          <p:cNvPr id="1026" name="Picture 2" descr="Free vector parkinson disease abstract concept illustration">
            <a:extLst>
              <a:ext uri="{FF2B5EF4-FFF2-40B4-BE49-F238E27FC236}">
                <a16:creationId xmlns:a16="http://schemas.microsoft.com/office/drawing/2014/main" id="{BF98E2E3-2CE6-9DCB-0970-800723299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75" y="257628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6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BBE8-FE29-DF3E-297E-D6690290ADF0}"/>
              </a:ext>
            </a:extLst>
          </p:cNvPr>
          <p:cNvSpPr>
            <a:spLocks noGrp="1"/>
          </p:cNvSpPr>
          <p:nvPr>
            <p:ph type="title"/>
          </p:nvPr>
        </p:nvSpPr>
        <p:spPr>
          <a:xfrm>
            <a:off x="838200" y="682360"/>
            <a:ext cx="10515600" cy="874395"/>
          </a:xfrm>
        </p:spPr>
        <p:txBody>
          <a:bodyPr>
            <a:normAutofit fontScale="90000"/>
          </a:bodyPr>
          <a:lstStyle/>
          <a:p>
            <a:r>
              <a:rPr lang="en-CY" dirty="0"/>
              <a:t>Cognitive rehabilitation (cont.)</a:t>
            </a:r>
            <a:br>
              <a:rPr lang="en-CY" dirty="0"/>
            </a:br>
            <a:endParaRPr lang="en-CY" dirty="0"/>
          </a:p>
        </p:txBody>
      </p:sp>
      <p:graphicFrame>
        <p:nvGraphicFramePr>
          <p:cNvPr id="5" name="Diagram 4">
            <a:extLst>
              <a:ext uri="{FF2B5EF4-FFF2-40B4-BE49-F238E27FC236}">
                <a16:creationId xmlns:a16="http://schemas.microsoft.com/office/drawing/2014/main" id="{9376287D-71FF-B4BE-81BF-79564215516B}"/>
              </a:ext>
            </a:extLst>
          </p:cNvPr>
          <p:cNvGraphicFramePr/>
          <p:nvPr/>
        </p:nvGraphicFramePr>
        <p:xfrm>
          <a:off x="1838186" y="1432754"/>
          <a:ext cx="8515627" cy="4375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547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19B-A905-BA0E-82F0-9258045CC83E}"/>
              </a:ext>
            </a:extLst>
          </p:cNvPr>
          <p:cNvSpPr>
            <a:spLocks noGrp="1"/>
          </p:cNvSpPr>
          <p:nvPr>
            <p:ph type="title"/>
          </p:nvPr>
        </p:nvSpPr>
        <p:spPr/>
        <p:txBody>
          <a:bodyPr/>
          <a:lstStyle/>
          <a:p>
            <a:r>
              <a:rPr lang="en-CY" dirty="0"/>
              <a:t>Cognitive rehabilitation: Case study</a:t>
            </a:r>
          </a:p>
        </p:txBody>
      </p:sp>
      <p:sp>
        <p:nvSpPr>
          <p:cNvPr id="3" name="Content Placeholder 2">
            <a:extLst>
              <a:ext uri="{FF2B5EF4-FFF2-40B4-BE49-F238E27FC236}">
                <a16:creationId xmlns:a16="http://schemas.microsoft.com/office/drawing/2014/main" id="{63F92922-A640-2145-22A2-9F4290957503}"/>
              </a:ext>
            </a:extLst>
          </p:cNvPr>
          <p:cNvSpPr>
            <a:spLocks noGrp="1"/>
          </p:cNvSpPr>
          <p:nvPr>
            <p:ph idx="1"/>
          </p:nvPr>
        </p:nvSpPr>
        <p:spPr/>
        <p:txBody>
          <a:bodyPr>
            <a:normAutofit fontScale="62500" lnSpcReduction="20000"/>
          </a:bodyPr>
          <a:lstStyle/>
          <a:p>
            <a:pPr marL="0" indent="0">
              <a:buNone/>
            </a:pPr>
            <a:r>
              <a:rPr lang="en-GB" b="1" dirty="0">
                <a:solidFill>
                  <a:srgbClr val="64759B"/>
                </a:solidFill>
              </a:rPr>
              <a:t>Patient Profile:</a:t>
            </a:r>
          </a:p>
          <a:p>
            <a:pPr marL="0" indent="0">
              <a:buNone/>
            </a:pPr>
            <a:r>
              <a:rPr lang="en-GB" dirty="0"/>
              <a:t>Name: Mrs. Devika Silva</a:t>
            </a:r>
          </a:p>
          <a:p>
            <a:pPr marL="0" indent="0">
              <a:buNone/>
            </a:pPr>
            <a:r>
              <a:rPr lang="en-GB" dirty="0"/>
              <a:t>Age: 72</a:t>
            </a:r>
          </a:p>
          <a:p>
            <a:pPr marL="0" indent="0">
              <a:buNone/>
            </a:pPr>
            <a:r>
              <a:rPr lang="en-GB" dirty="0"/>
              <a:t>Gender: Female</a:t>
            </a:r>
          </a:p>
          <a:p>
            <a:pPr marL="0" indent="0">
              <a:buNone/>
            </a:pPr>
            <a:r>
              <a:rPr lang="en-GB" dirty="0"/>
              <a:t>Ethnicity: Sri Lankan</a:t>
            </a:r>
          </a:p>
          <a:p>
            <a:pPr marL="0" indent="0">
              <a:buNone/>
            </a:pPr>
            <a:r>
              <a:rPr lang="en-GB" dirty="0"/>
              <a:t>Diagnosis: Alzheimer's Disease (Mild to Moderate stage)</a:t>
            </a:r>
          </a:p>
          <a:p>
            <a:pPr marL="0" indent="0">
              <a:buNone/>
            </a:pPr>
            <a:endParaRPr lang="en-GB" dirty="0"/>
          </a:p>
          <a:p>
            <a:pPr marL="0" indent="0">
              <a:buNone/>
            </a:pPr>
            <a:r>
              <a:rPr lang="en-GB" b="1" dirty="0">
                <a:solidFill>
                  <a:srgbClr val="64759B"/>
                </a:solidFill>
              </a:rPr>
              <a:t>Background:</a:t>
            </a:r>
          </a:p>
          <a:p>
            <a:pPr marL="0" indent="0">
              <a:buNone/>
            </a:pPr>
            <a:r>
              <a:rPr lang="en-GB" dirty="0"/>
              <a:t>Mrs. Devika Silva, a 72-year-old Sri Lankan woman, had always been the heart of her close-knit, multigenerational household in a suburban area of Colombo, Sri Lanka. Devika was known for her love of traditional Sri Lankan customs and the warmth she brought to her family. She lived with her loving husband, Mr. Silva, who was her primary caregiver, and their two adult children, Rohan and Sujatha, who resided in the same household.</a:t>
            </a:r>
          </a:p>
          <a:p>
            <a:pPr marL="0" indent="0">
              <a:buNone/>
            </a:pPr>
            <a:r>
              <a:rPr lang="en-GB" dirty="0"/>
              <a:t>Devika's Alzheimer's diagnosis hit her family hard. They noticed her struggles with everyday tasks and communication, leading to increasing frustration and confusion. Devika's memory lapses meant she often forgot important family events and cherished cultural traditions, leaving her feeling disconnected from her Sri Lankan heritage. The burden on Mr. Silva and her children grew as they tried to support her while maintaining their own livelihoods.</a:t>
            </a:r>
            <a:endParaRPr lang="en-CY" dirty="0"/>
          </a:p>
        </p:txBody>
      </p:sp>
    </p:spTree>
    <p:extLst>
      <p:ext uri="{BB962C8B-B14F-4D97-AF65-F5344CB8AC3E}">
        <p14:creationId xmlns:p14="http://schemas.microsoft.com/office/powerpoint/2010/main" val="358424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19B-A905-BA0E-82F0-9258045CC83E}"/>
              </a:ext>
            </a:extLst>
          </p:cNvPr>
          <p:cNvSpPr>
            <a:spLocks noGrp="1"/>
          </p:cNvSpPr>
          <p:nvPr>
            <p:ph type="title"/>
          </p:nvPr>
        </p:nvSpPr>
        <p:spPr/>
        <p:txBody>
          <a:bodyPr/>
          <a:lstStyle/>
          <a:p>
            <a:r>
              <a:rPr lang="en-CY" dirty="0"/>
              <a:t>Cognitive rehabilitation: Case study (cont.)</a:t>
            </a:r>
          </a:p>
        </p:txBody>
      </p:sp>
      <p:sp>
        <p:nvSpPr>
          <p:cNvPr id="3" name="Content Placeholder 2">
            <a:extLst>
              <a:ext uri="{FF2B5EF4-FFF2-40B4-BE49-F238E27FC236}">
                <a16:creationId xmlns:a16="http://schemas.microsoft.com/office/drawing/2014/main" id="{63F92922-A640-2145-22A2-9F4290957503}"/>
              </a:ext>
            </a:extLst>
          </p:cNvPr>
          <p:cNvSpPr>
            <a:spLocks noGrp="1"/>
          </p:cNvSpPr>
          <p:nvPr>
            <p:ph idx="1"/>
          </p:nvPr>
        </p:nvSpPr>
        <p:spPr/>
        <p:txBody>
          <a:bodyPr>
            <a:normAutofit/>
          </a:bodyPr>
          <a:lstStyle/>
          <a:p>
            <a:pPr marL="0" indent="0">
              <a:buNone/>
            </a:pPr>
            <a:r>
              <a:rPr lang="en-GB" sz="2400" b="1" dirty="0">
                <a:solidFill>
                  <a:srgbClr val="64759B"/>
                </a:solidFill>
              </a:rPr>
              <a:t>Needs and Challenges:</a:t>
            </a:r>
            <a:endParaRPr lang="en-GB" sz="2400" dirty="0"/>
          </a:p>
          <a:p>
            <a:pPr marL="0" indent="0">
              <a:buNone/>
            </a:pPr>
            <a:r>
              <a:rPr lang="en-GB" sz="2400" b="1" dirty="0"/>
              <a:t>Cultural Identity and Emotional Needs: </a:t>
            </a:r>
            <a:r>
              <a:rPr lang="en-GB" sz="2400" dirty="0"/>
              <a:t>Devika's inability to participate in cultural customs and celebrations caused her immense distress. Her memory lapses prevented her from preparing traditional Sri Lankan dishes and participating in religious ceremonies, activities that were deeply meaningful to her.</a:t>
            </a:r>
          </a:p>
          <a:p>
            <a:pPr marL="0" indent="0">
              <a:buNone/>
            </a:pPr>
            <a:r>
              <a:rPr lang="en-GB" sz="2400" b="1" dirty="0"/>
              <a:t>Family Caregiver Stress: </a:t>
            </a:r>
            <a:r>
              <a:rPr lang="en-GB" sz="2400" dirty="0"/>
              <a:t>Mr. Silva, who had always relied on Devika's support in managing the household, faced significant stress as he juggled caregiving, daily responsibilities, and the emotional toll of seeing his wife's condition deteriorate.</a:t>
            </a:r>
          </a:p>
          <a:p>
            <a:pPr marL="0" indent="0">
              <a:buNone/>
            </a:pPr>
            <a:r>
              <a:rPr lang="en-GB" sz="2400" b="1" dirty="0"/>
              <a:t>Communication and Emotional Expression: </a:t>
            </a:r>
            <a:r>
              <a:rPr lang="en-GB" sz="2400" dirty="0"/>
              <a:t>Devika's difficulty in expressing her needs and emotions led to frustration and isolation. She struggled to convey her love, sadness, or frustration, which was particularly distressing for her family.</a:t>
            </a:r>
            <a:endParaRPr lang="en-CY" sz="2400" dirty="0"/>
          </a:p>
        </p:txBody>
      </p:sp>
    </p:spTree>
    <p:extLst>
      <p:ext uri="{BB962C8B-B14F-4D97-AF65-F5344CB8AC3E}">
        <p14:creationId xmlns:p14="http://schemas.microsoft.com/office/powerpoint/2010/main" val="289779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19B-A905-BA0E-82F0-9258045CC83E}"/>
              </a:ext>
            </a:extLst>
          </p:cNvPr>
          <p:cNvSpPr>
            <a:spLocks noGrp="1"/>
          </p:cNvSpPr>
          <p:nvPr>
            <p:ph type="title"/>
          </p:nvPr>
        </p:nvSpPr>
        <p:spPr/>
        <p:txBody>
          <a:bodyPr/>
          <a:lstStyle/>
          <a:p>
            <a:r>
              <a:rPr lang="en-CY" dirty="0"/>
              <a:t>Cognitive rehabilitation: Case study (cont.)</a:t>
            </a:r>
          </a:p>
        </p:txBody>
      </p:sp>
      <p:sp>
        <p:nvSpPr>
          <p:cNvPr id="3" name="Content Placeholder 2">
            <a:extLst>
              <a:ext uri="{FF2B5EF4-FFF2-40B4-BE49-F238E27FC236}">
                <a16:creationId xmlns:a16="http://schemas.microsoft.com/office/drawing/2014/main" id="{63F92922-A640-2145-22A2-9F4290957503}"/>
              </a:ext>
            </a:extLst>
          </p:cNvPr>
          <p:cNvSpPr>
            <a:spLocks noGrp="1"/>
          </p:cNvSpPr>
          <p:nvPr>
            <p:ph idx="1"/>
          </p:nvPr>
        </p:nvSpPr>
        <p:spPr/>
        <p:txBody>
          <a:bodyPr>
            <a:normAutofit/>
          </a:bodyPr>
          <a:lstStyle/>
          <a:p>
            <a:pPr marL="0" indent="0">
              <a:buNone/>
            </a:pPr>
            <a:r>
              <a:rPr lang="en-GB" sz="2400" b="1" dirty="0">
                <a:solidFill>
                  <a:srgbClr val="64759B"/>
                </a:solidFill>
              </a:rPr>
              <a:t>Cognitive Rehabilitation Program:</a:t>
            </a:r>
          </a:p>
          <a:p>
            <a:pPr marL="0" indent="0">
              <a:buNone/>
            </a:pPr>
            <a:r>
              <a:rPr lang="en-GB" sz="2400" b="1" dirty="0"/>
              <a:t>Cognitive Training: </a:t>
            </a:r>
            <a:r>
              <a:rPr lang="en-GB" sz="2400" dirty="0"/>
              <a:t>The program incorporated cultural aspects into cognitive training exercises, focusing on improving memory and attention. Memory games involving traditional Sri Lankan customs and holidays helped Devika reconnect with her heritage while enhancing her cognitive abilities.</a:t>
            </a:r>
          </a:p>
          <a:p>
            <a:pPr marL="0" indent="0">
              <a:buNone/>
            </a:pPr>
            <a:r>
              <a:rPr lang="en-GB" sz="2400" b="1" dirty="0"/>
              <a:t>Functional Skills Training: </a:t>
            </a:r>
            <a:r>
              <a:rPr lang="en-GB" sz="2400" dirty="0"/>
              <a:t>Occupational therapy sessions tailored tasks to her cultural interests, such as simplified cooking of her favourite Sri Lankan dishes. By providing her with the skills to participate in these activities, her cultural identity was preserved.</a:t>
            </a:r>
          </a:p>
          <a:p>
            <a:pPr marL="0" indent="0">
              <a:buNone/>
            </a:pPr>
            <a:r>
              <a:rPr lang="en-GB" sz="2400" b="1" dirty="0"/>
              <a:t>Psychoeducation: </a:t>
            </a:r>
            <a:r>
              <a:rPr lang="en-GB" sz="2400" dirty="0"/>
              <a:t>The program included sessions specifically addressing the emotional and cultural needs of Sri Lankan families. This helped the </a:t>
            </a:r>
            <a:r>
              <a:rPr lang="en-GB" sz="2400" dirty="0" err="1"/>
              <a:t>Silvas</a:t>
            </a:r>
            <a:r>
              <a:rPr lang="en-GB" sz="2400" dirty="0"/>
              <a:t> understand that Devika's condition was beyond her control and taught them strategies to cope and support each other.</a:t>
            </a:r>
            <a:endParaRPr lang="en-CY" sz="2400" dirty="0"/>
          </a:p>
        </p:txBody>
      </p:sp>
    </p:spTree>
    <p:extLst>
      <p:ext uri="{BB962C8B-B14F-4D97-AF65-F5344CB8AC3E}">
        <p14:creationId xmlns:p14="http://schemas.microsoft.com/office/powerpoint/2010/main" val="468591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19B-A905-BA0E-82F0-9258045CC83E}"/>
              </a:ext>
            </a:extLst>
          </p:cNvPr>
          <p:cNvSpPr>
            <a:spLocks noGrp="1"/>
          </p:cNvSpPr>
          <p:nvPr>
            <p:ph type="title"/>
          </p:nvPr>
        </p:nvSpPr>
        <p:spPr/>
        <p:txBody>
          <a:bodyPr/>
          <a:lstStyle/>
          <a:p>
            <a:r>
              <a:rPr lang="en-CY" dirty="0"/>
              <a:t>Cognitive rehabilitation: Case study (cont.)</a:t>
            </a:r>
          </a:p>
        </p:txBody>
      </p:sp>
      <p:sp>
        <p:nvSpPr>
          <p:cNvPr id="3" name="Content Placeholder 2">
            <a:extLst>
              <a:ext uri="{FF2B5EF4-FFF2-40B4-BE49-F238E27FC236}">
                <a16:creationId xmlns:a16="http://schemas.microsoft.com/office/drawing/2014/main" id="{63F92922-A640-2145-22A2-9F4290957503}"/>
              </a:ext>
            </a:extLst>
          </p:cNvPr>
          <p:cNvSpPr>
            <a:spLocks noGrp="1"/>
          </p:cNvSpPr>
          <p:nvPr>
            <p:ph idx="1"/>
          </p:nvPr>
        </p:nvSpPr>
        <p:spPr/>
        <p:txBody>
          <a:bodyPr>
            <a:normAutofit/>
          </a:bodyPr>
          <a:lstStyle/>
          <a:p>
            <a:pPr marL="0" indent="0">
              <a:buNone/>
            </a:pPr>
            <a:r>
              <a:rPr lang="en-GB" sz="2400" b="1" dirty="0"/>
              <a:t>Speech and Language Therapy: </a:t>
            </a:r>
            <a:r>
              <a:rPr lang="en-GB" sz="2400" dirty="0"/>
              <a:t>Speech therapy included the use of culturally relevant picture cards to facilitate communication, enabling Devika to express her feelings and needs more effectively, easing her frustration and isolation.</a:t>
            </a:r>
          </a:p>
          <a:p>
            <a:pPr marL="0" indent="0">
              <a:buNone/>
            </a:pPr>
            <a:r>
              <a:rPr lang="en-GB" sz="2400" b="1" dirty="0"/>
              <a:t>Environmental Modifications: </a:t>
            </a:r>
            <a:r>
              <a:rPr lang="en-GB" sz="2400" dirty="0"/>
              <a:t>Cultural elements were incorporated into her living environment, such as decorating the house with traditional artwork, and using cultural symbols to aid her memory.</a:t>
            </a:r>
          </a:p>
          <a:p>
            <a:pPr marL="0" indent="0">
              <a:buNone/>
            </a:pPr>
            <a:r>
              <a:rPr lang="en-GB" sz="2400" b="1" dirty="0"/>
              <a:t>Social and Cultural Engagement: </a:t>
            </a:r>
            <a:r>
              <a:rPr lang="en-GB" sz="2400" dirty="0"/>
              <a:t>Caregivers were encouraged to engage Devika in traditional activities, such as celebrating festivals and crafting traditional items. This not only stimulated her cognitively but also helped her maintain her cultural identity and sense of belonging.</a:t>
            </a:r>
            <a:endParaRPr lang="en-CY" sz="2400" dirty="0"/>
          </a:p>
        </p:txBody>
      </p:sp>
    </p:spTree>
    <p:extLst>
      <p:ext uri="{BB962C8B-B14F-4D97-AF65-F5344CB8AC3E}">
        <p14:creationId xmlns:p14="http://schemas.microsoft.com/office/powerpoint/2010/main" val="564813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19B-A905-BA0E-82F0-9258045CC83E}"/>
              </a:ext>
            </a:extLst>
          </p:cNvPr>
          <p:cNvSpPr>
            <a:spLocks noGrp="1"/>
          </p:cNvSpPr>
          <p:nvPr>
            <p:ph type="title"/>
          </p:nvPr>
        </p:nvSpPr>
        <p:spPr/>
        <p:txBody>
          <a:bodyPr/>
          <a:lstStyle/>
          <a:p>
            <a:r>
              <a:rPr lang="en-CY" dirty="0"/>
              <a:t>Cognitive rehabilitation: Case study (cont.)</a:t>
            </a:r>
          </a:p>
        </p:txBody>
      </p:sp>
      <p:sp>
        <p:nvSpPr>
          <p:cNvPr id="3" name="Content Placeholder 2">
            <a:extLst>
              <a:ext uri="{FF2B5EF4-FFF2-40B4-BE49-F238E27FC236}">
                <a16:creationId xmlns:a16="http://schemas.microsoft.com/office/drawing/2014/main" id="{63F92922-A640-2145-22A2-9F4290957503}"/>
              </a:ext>
            </a:extLst>
          </p:cNvPr>
          <p:cNvSpPr>
            <a:spLocks noGrp="1"/>
          </p:cNvSpPr>
          <p:nvPr>
            <p:ph idx="1"/>
          </p:nvPr>
        </p:nvSpPr>
        <p:spPr/>
        <p:txBody>
          <a:bodyPr>
            <a:normAutofit fontScale="92500" lnSpcReduction="10000"/>
          </a:bodyPr>
          <a:lstStyle/>
          <a:p>
            <a:pPr marL="0" indent="0">
              <a:buNone/>
            </a:pPr>
            <a:r>
              <a:rPr lang="en-GB" sz="2400" b="1" dirty="0">
                <a:solidFill>
                  <a:srgbClr val="64759B"/>
                </a:solidFill>
              </a:rPr>
              <a:t>Progress and Outcomes:</a:t>
            </a:r>
          </a:p>
          <a:p>
            <a:pPr marL="0" indent="0">
              <a:buNone/>
            </a:pPr>
            <a:r>
              <a:rPr lang="en-GB" sz="2400" dirty="0"/>
              <a:t>The cognitive rehabilitation program not only addressed Devika's cognitive deficits but also catered to her cultural and emotional needs. The enriched program led to the following outcomes:</a:t>
            </a:r>
          </a:p>
          <a:p>
            <a:pPr marL="0" indent="0">
              <a:buNone/>
            </a:pPr>
            <a:r>
              <a:rPr lang="en-GB" sz="2400" dirty="0"/>
              <a:t>Devika's connection to her cultural heritage was rekindled, allowing her to actively participate in family customs and celebrations.</a:t>
            </a:r>
          </a:p>
          <a:p>
            <a:pPr marL="0" indent="0">
              <a:buNone/>
            </a:pPr>
            <a:r>
              <a:rPr lang="en-GB" sz="2400" dirty="0"/>
              <a:t>The burden on Mr. Silva and the children was alleviated as they gained a better understanding of her condition and learned to provide better support.</a:t>
            </a:r>
          </a:p>
          <a:p>
            <a:pPr marL="0" indent="0">
              <a:buNone/>
            </a:pPr>
            <a:r>
              <a:rPr lang="en-GB" sz="2400" dirty="0"/>
              <a:t>Improved communication and emotional expression reduced Devika's frustration and isolation, leading to a closer and more harmonious family dynamic.</a:t>
            </a:r>
          </a:p>
          <a:p>
            <a:pPr marL="0" indent="0">
              <a:buNone/>
            </a:pPr>
            <a:r>
              <a:rPr lang="en-GB" sz="2400" dirty="0"/>
              <a:t>While Alzheimer's disease remained a challenging condition, the cognitive rehabilitation program, deeply rooted in Sri Lankan culture, allowed the Silva family to maintain their traditions and quality of life while navigating the complexities of the disease. Regular follow-up and adjustments ensured ongoing support and care.</a:t>
            </a:r>
            <a:endParaRPr lang="en-CY" sz="2400" dirty="0"/>
          </a:p>
        </p:txBody>
      </p:sp>
    </p:spTree>
    <p:extLst>
      <p:ext uri="{BB962C8B-B14F-4D97-AF65-F5344CB8AC3E}">
        <p14:creationId xmlns:p14="http://schemas.microsoft.com/office/powerpoint/2010/main" val="4085844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19B-A905-BA0E-82F0-9258045CC83E}"/>
              </a:ext>
            </a:extLst>
          </p:cNvPr>
          <p:cNvSpPr>
            <a:spLocks noGrp="1"/>
          </p:cNvSpPr>
          <p:nvPr>
            <p:ph type="title"/>
          </p:nvPr>
        </p:nvSpPr>
        <p:spPr>
          <a:xfrm>
            <a:off x="838200" y="497205"/>
            <a:ext cx="10515600" cy="874395"/>
          </a:xfrm>
        </p:spPr>
        <p:txBody>
          <a:bodyPr/>
          <a:lstStyle/>
          <a:p>
            <a:r>
              <a:rPr lang="en-CY" dirty="0"/>
              <a:t>Conclusion</a:t>
            </a:r>
          </a:p>
        </p:txBody>
      </p:sp>
      <p:graphicFrame>
        <p:nvGraphicFramePr>
          <p:cNvPr id="5" name="Content Placeholder 4">
            <a:extLst>
              <a:ext uri="{FF2B5EF4-FFF2-40B4-BE49-F238E27FC236}">
                <a16:creationId xmlns:a16="http://schemas.microsoft.com/office/drawing/2014/main" id="{252A5178-D500-63A1-7729-963A4A617A2E}"/>
              </a:ext>
            </a:extLst>
          </p:cNvPr>
          <p:cNvGraphicFramePr>
            <a:graphicFrameLocks noGrp="1"/>
          </p:cNvGraphicFramePr>
          <p:nvPr>
            <p:ph idx="1"/>
            <p:extLst>
              <p:ext uri="{D42A27DB-BD31-4B8C-83A1-F6EECF244321}">
                <p14:modId xmlns:p14="http://schemas.microsoft.com/office/powerpoint/2010/main" val="4039631325"/>
              </p:ext>
            </p:extLst>
          </p:nvPr>
        </p:nvGraphicFramePr>
        <p:xfrm>
          <a:off x="1624263" y="1687429"/>
          <a:ext cx="9380621" cy="3842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887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CB6B-23E9-889E-9A27-4A186B2F55FA}"/>
              </a:ext>
            </a:extLst>
          </p:cNvPr>
          <p:cNvSpPr>
            <a:spLocks noGrp="1"/>
          </p:cNvSpPr>
          <p:nvPr>
            <p:ph type="title"/>
          </p:nvPr>
        </p:nvSpPr>
        <p:spPr/>
        <p:txBody>
          <a:bodyPr/>
          <a:lstStyle/>
          <a:p>
            <a:pPr algn="ctr"/>
            <a:r>
              <a:rPr lang="en-CY" dirty="0"/>
              <a:t>Self-Study</a:t>
            </a:r>
          </a:p>
        </p:txBody>
      </p:sp>
      <p:sp>
        <p:nvSpPr>
          <p:cNvPr id="3" name="Content Placeholder 2">
            <a:extLst>
              <a:ext uri="{FF2B5EF4-FFF2-40B4-BE49-F238E27FC236}">
                <a16:creationId xmlns:a16="http://schemas.microsoft.com/office/drawing/2014/main" id="{EBD3CB80-4AEF-BE28-DD54-F490F01DA5FE}"/>
              </a:ext>
            </a:extLst>
          </p:cNvPr>
          <p:cNvSpPr>
            <a:spLocks noGrp="1"/>
          </p:cNvSpPr>
          <p:nvPr>
            <p:ph idx="1"/>
          </p:nvPr>
        </p:nvSpPr>
        <p:spPr/>
        <p:txBody>
          <a:bodyPr>
            <a:normAutofit fontScale="92500" lnSpcReduction="10000"/>
          </a:bodyPr>
          <a:lstStyle/>
          <a:p>
            <a:pPr marL="0" indent="0">
              <a:buNone/>
            </a:pPr>
            <a:r>
              <a:rPr lang="en-GB" sz="1400" b="0" i="0" u="none" strike="noStrike" dirty="0">
                <a:solidFill>
                  <a:srgbClr val="181817"/>
                </a:solidFill>
                <a:effectLst/>
                <a:latin typeface="noto sans" panose="020B0502040504020204" pitchFamily="34" charset="0"/>
              </a:rPr>
              <a:t>Patel, B., </a:t>
            </a:r>
            <a:r>
              <a:rPr lang="en-GB" sz="1400" b="0" i="0" u="none" strike="noStrike" dirty="0" err="1">
                <a:solidFill>
                  <a:srgbClr val="181817"/>
                </a:solidFill>
                <a:effectLst/>
                <a:latin typeface="noto sans" panose="020B0502040504020204" pitchFamily="34" charset="0"/>
              </a:rPr>
              <a:t>Perera</a:t>
            </a:r>
            <a:r>
              <a:rPr lang="en-GB" sz="1400" b="0" i="0" u="none" strike="noStrike" dirty="0">
                <a:solidFill>
                  <a:srgbClr val="181817"/>
                </a:solidFill>
                <a:effectLst/>
                <a:latin typeface="noto sans" panose="020B0502040504020204" pitchFamily="34" charset="0"/>
              </a:rPr>
              <a:t>, M., Pendleton, J., Richman, A., &amp; Majumdar, B. (2014). Psychosocial interventions for dementia: From evidence to practice. </a:t>
            </a:r>
            <a:r>
              <a:rPr lang="en-GB" sz="1400" b="0" i="1" u="none" strike="noStrike" dirty="0">
                <a:solidFill>
                  <a:srgbClr val="181817"/>
                </a:solidFill>
                <a:effectLst/>
                <a:latin typeface="noto sans" panose="020B0502040504020204" pitchFamily="34" charset="0"/>
              </a:rPr>
              <a:t>Advances in Psychiatric Treatment,20</a:t>
            </a:r>
            <a:r>
              <a:rPr lang="en-GB" sz="1400" b="0" i="0" u="none" strike="noStrike" dirty="0">
                <a:solidFill>
                  <a:srgbClr val="181817"/>
                </a:solidFill>
                <a:effectLst/>
                <a:latin typeface="noto sans" panose="020B0502040504020204" pitchFamily="34" charset="0"/>
              </a:rPr>
              <a:t>(5), 340-349. doi:10.1192/apt.bp.113.011957 </a:t>
            </a:r>
          </a:p>
          <a:p>
            <a:pPr marL="0" indent="0">
              <a:buNone/>
            </a:pPr>
            <a:endParaRPr lang="en-GB" sz="1400" dirty="0">
              <a:solidFill>
                <a:srgbClr val="181817"/>
              </a:solidFill>
              <a:latin typeface="noto sans" panose="020B0502040504020204" pitchFamily="34" charset="0"/>
            </a:endParaRPr>
          </a:p>
          <a:p>
            <a:pPr marL="0" indent="0">
              <a:buNone/>
            </a:pPr>
            <a:r>
              <a:rPr lang="en-GB" sz="1400" b="0" i="0" u="none" strike="noStrike" dirty="0">
                <a:solidFill>
                  <a:srgbClr val="181817"/>
                </a:solidFill>
                <a:effectLst/>
                <a:latin typeface="noto sans" panose="020B0502040504020204" pitchFamily="34" charset="0"/>
              </a:rPr>
              <a:t>Post-diagnostic support for people with dementia and their family carers: a literature review: </a:t>
            </a:r>
            <a:r>
              <a:rPr lang="en-GB" sz="1400" b="0" i="0" u="none" strike="noStrike" dirty="0">
                <a:solidFill>
                  <a:srgbClr val="181817"/>
                </a:solidFill>
                <a:effectLst/>
                <a:latin typeface="noto sans" panose="020B0502040504020204" pitchFamily="34" charset="0"/>
                <a:hlinkClick r:id="rId2"/>
              </a:rPr>
              <a:t>https://www.understandtogether.ie/training-resources/helpful-resources/publications/reviews-and-evaluations/dementia-post-diagnostic-support-literature-review-2019-.pdf</a:t>
            </a:r>
            <a:r>
              <a:rPr lang="en-GB" sz="1400" b="0" i="0" u="none" strike="noStrike" dirty="0">
                <a:solidFill>
                  <a:srgbClr val="181817"/>
                </a:solidFill>
                <a:effectLst/>
                <a:latin typeface="noto sans" panose="020B0502040504020204" pitchFamily="34" charset="0"/>
              </a:rPr>
              <a:t> </a:t>
            </a:r>
          </a:p>
          <a:p>
            <a:pPr marL="0" indent="0">
              <a:buNone/>
            </a:pPr>
            <a:endParaRPr lang="en-GB" sz="1400" dirty="0">
              <a:solidFill>
                <a:srgbClr val="181817"/>
              </a:solidFill>
              <a:latin typeface="noto sans" panose="020B0502040504020204" pitchFamily="34" charset="0"/>
            </a:endParaRPr>
          </a:p>
          <a:p>
            <a:pPr marL="0" indent="0">
              <a:buNone/>
            </a:pPr>
            <a:r>
              <a:rPr lang="en-GB" sz="1400" dirty="0">
                <a:solidFill>
                  <a:srgbClr val="181817"/>
                </a:solidFill>
                <a:latin typeface="noto sans" panose="020B0502040504020204" pitchFamily="34" charset="0"/>
              </a:rPr>
              <a:t>Dementia: The NICE-SCIE guideline on supporting people with dementia and their carers in health and social care:</a:t>
            </a:r>
          </a:p>
          <a:p>
            <a:pPr marL="0" indent="0">
              <a:buNone/>
            </a:pPr>
            <a:r>
              <a:rPr lang="en-GB" sz="1400" b="0" i="0" u="none" strike="noStrike" dirty="0">
                <a:solidFill>
                  <a:srgbClr val="181817"/>
                </a:solidFill>
                <a:effectLst/>
                <a:latin typeface="noto sans" panose="020B0502040504020204" pitchFamily="34" charset="0"/>
                <a:hlinkClick r:id="rId3"/>
              </a:rPr>
              <a:t>https://www.scie.org.uk/publications/misc/dementia/dementia-fullguideline.pdf?res=true</a:t>
            </a:r>
            <a:r>
              <a:rPr lang="en-GB" sz="1400" b="0" i="0" u="none" strike="noStrike" dirty="0">
                <a:solidFill>
                  <a:srgbClr val="181817"/>
                </a:solidFill>
                <a:effectLst/>
                <a:latin typeface="noto sans" panose="020B0502040504020204" pitchFamily="34" charset="0"/>
              </a:rPr>
              <a:t> </a:t>
            </a:r>
            <a:endParaRPr lang="en-GB" sz="1400" dirty="0">
              <a:solidFill>
                <a:srgbClr val="181817"/>
              </a:solidFill>
              <a:latin typeface="noto sans" panose="020B0502040504020204" pitchFamily="34" charset="0"/>
            </a:endParaRPr>
          </a:p>
          <a:p>
            <a:pPr marL="0" indent="0">
              <a:buNone/>
            </a:pPr>
            <a:endParaRPr lang="en-GB" sz="1400" dirty="0">
              <a:solidFill>
                <a:srgbClr val="181817"/>
              </a:solidFill>
              <a:latin typeface="noto sans" panose="020B0502040504020204" pitchFamily="34" charset="0"/>
            </a:endParaRPr>
          </a:p>
          <a:p>
            <a:pPr marL="0" indent="0">
              <a:buNone/>
            </a:pPr>
            <a:r>
              <a:rPr lang="en-GB" sz="1400" b="0" i="0" u="none" strike="noStrike" dirty="0">
                <a:solidFill>
                  <a:srgbClr val="181817"/>
                </a:solidFill>
                <a:effectLst/>
                <a:latin typeface="noto sans" panose="020B0502040504020204" pitchFamily="34" charset="0"/>
              </a:rPr>
              <a:t>Psychological dimensions of dementia: Putting the person at the centre of care</a:t>
            </a:r>
            <a:r>
              <a:rPr lang="en-GB" sz="1400" b="0" i="0" u="none" strike="noStrike" dirty="0">
                <a:solidFill>
                  <a:srgbClr val="181817"/>
                </a:solidFill>
                <a:effectLst/>
                <a:latin typeface="noto sans" panose="020B0502040504020204" pitchFamily="34" charset="0"/>
                <a:hlinkClick r:id="rId4"/>
              </a:rPr>
              <a:t> https://business.senedd.wales/documents/s60602/DEM%2005%20The%20British%20Psychological%20Society.pdf</a:t>
            </a:r>
            <a:r>
              <a:rPr lang="en-GB" sz="1400" b="0" i="0" u="none" strike="noStrike" dirty="0">
                <a:solidFill>
                  <a:srgbClr val="181817"/>
                </a:solidFill>
                <a:effectLst/>
                <a:latin typeface="noto sans" panose="020B0502040504020204" pitchFamily="34" charset="0"/>
              </a:rPr>
              <a:t> </a:t>
            </a:r>
          </a:p>
          <a:p>
            <a:pPr marL="0" indent="0">
              <a:buNone/>
            </a:pPr>
            <a:endParaRPr lang="en-GB" sz="1400" dirty="0">
              <a:solidFill>
                <a:srgbClr val="181817"/>
              </a:solidFill>
              <a:latin typeface="noto sans" panose="020B0502040504020204" pitchFamily="34" charset="0"/>
            </a:endParaRPr>
          </a:p>
          <a:p>
            <a:pPr marL="0" indent="0">
              <a:buNone/>
            </a:pPr>
            <a:r>
              <a:rPr lang="en-GB" sz="1400" b="0" i="0" u="none" strike="noStrike" dirty="0">
                <a:solidFill>
                  <a:srgbClr val="181817"/>
                </a:solidFill>
                <a:effectLst/>
                <a:latin typeface="noto sans" panose="020B0502040504020204" pitchFamily="34" charset="0"/>
              </a:rPr>
              <a:t>Psychosocial Interventions and Dementia</a:t>
            </a:r>
            <a:endParaRPr lang="en-GB" sz="1400" b="0" i="0" u="none" strike="noStrike" dirty="0">
              <a:solidFill>
                <a:srgbClr val="181817"/>
              </a:solidFill>
              <a:effectLst/>
              <a:latin typeface="noto sans" panose="020B0502040504020204" pitchFamily="34" charset="0"/>
              <a:hlinkClick r:id="rId5"/>
            </a:endParaRPr>
          </a:p>
          <a:p>
            <a:pPr marL="0" indent="0">
              <a:buNone/>
            </a:pPr>
            <a:r>
              <a:rPr lang="en-GB" sz="1400" b="0" i="0" u="none" strike="noStrike" dirty="0">
                <a:solidFill>
                  <a:srgbClr val="181817"/>
                </a:solidFill>
                <a:effectLst/>
                <a:latin typeface="noto sans" panose="020B0502040504020204" pitchFamily="34" charset="0"/>
                <a:hlinkClick r:id="rId5"/>
              </a:rPr>
              <a:t>https://www.fondation-mederic-alzheimer.org/wp-content/uploads/2023/03/2021-guide-interventions-non-medicamenteuses-en.pdf</a:t>
            </a:r>
            <a:r>
              <a:rPr lang="en-GB" sz="1400" b="0" i="0" u="none" strike="noStrike" dirty="0">
                <a:solidFill>
                  <a:srgbClr val="181817"/>
                </a:solidFill>
                <a:effectLst/>
                <a:latin typeface="noto sans" panose="020B0502040504020204" pitchFamily="34" charset="0"/>
              </a:rPr>
              <a:t> </a:t>
            </a:r>
          </a:p>
          <a:p>
            <a:pPr marL="0" indent="0">
              <a:buNone/>
            </a:pPr>
            <a:endParaRPr lang="en-GB" sz="1400" b="0" i="0" u="none" strike="noStrike" dirty="0">
              <a:solidFill>
                <a:srgbClr val="222222"/>
              </a:solidFill>
              <a:effectLst/>
              <a:latin typeface="Arial" panose="020B0604020202020204" pitchFamily="34" charset="0"/>
            </a:endParaRPr>
          </a:p>
          <a:p>
            <a:pPr marL="0" indent="0">
              <a:buNone/>
            </a:pPr>
            <a:r>
              <a:rPr lang="en-GB" sz="1400" b="0" i="0" u="none" strike="noStrike" dirty="0" err="1">
                <a:solidFill>
                  <a:srgbClr val="222222"/>
                </a:solidFill>
                <a:effectLst/>
                <a:latin typeface="Arial" panose="020B0604020202020204" pitchFamily="34" charset="0"/>
              </a:rPr>
              <a:t>Brodaty</a:t>
            </a:r>
            <a:r>
              <a:rPr lang="en-GB" sz="1400" b="0" i="0" u="none" strike="noStrike" dirty="0">
                <a:solidFill>
                  <a:srgbClr val="222222"/>
                </a:solidFill>
                <a:effectLst/>
                <a:latin typeface="Arial" panose="020B0604020202020204" pitchFamily="34" charset="0"/>
              </a:rPr>
              <a:t>, H., &amp; Burns, K. (2012). Nonpharmacological management of apathy in dementia: a systematic review. </a:t>
            </a:r>
            <a:r>
              <a:rPr lang="en-GB" sz="1400" b="0" i="1" u="none" strike="noStrike" dirty="0">
                <a:solidFill>
                  <a:srgbClr val="222222"/>
                </a:solidFill>
                <a:effectLst/>
                <a:latin typeface="Arial" panose="020B0604020202020204" pitchFamily="34" charset="0"/>
              </a:rPr>
              <a:t>The American Journal of Geriatric Psychiatry</a:t>
            </a:r>
            <a:r>
              <a:rPr lang="en-GB" sz="1400" b="0" i="0" u="none" strike="noStrike" dirty="0">
                <a:solidFill>
                  <a:srgbClr val="222222"/>
                </a:solidFill>
                <a:effectLst/>
                <a:latin typeface="Arial" panose="020B0604020202020204" pitchFamily="34" charset="0"/>
              </a:rPr>
              <a:t>, </a:t>
            </a:r>
            <a:r>
              <a:rPr lang="en-GB" sz="1400" b="0" i="1" u="none" strike="noStrike" dirty="0">
                <a:solidFill>
                  <a:srgbClr val="222222"/>
                </a:solidFill>
                <a:effectLst/>
                <a:latin typeface="Arial" panose="020B0604020202020204" pitchFamily="34" charset="0"/>
              </a:rPr>
              <a:t>20</a:t>
            </a:r>
            <a:r>
              <a:rPr lang="en-GB" sz="1400" b="0" i="0" u="none" strike="noStrike" dirty="0">
                <a:solidFill>
                  <a:srgbClr val="222222"/>
                </a:solidFill>
                <a:effectLst/>
                <a:latin typeface="Arial" panose="020B0604020202020204" pitchFamily="34" charset="0"/>
              </a:rPr>
              <a:t>(7), 549-564. </a:t>
            </a:r>
            <a:r>
              <a:rPr lang="en-GB" sz="1400" b="0" i="0" u="none" strike="noStrike" dirty="0">
                <a:solidFill>
                  <a:srgbClr val="007398"/>
                </a:solidFill>
                <a:effectLst/>
                <a:latin typeface="NexusSans"/>
                <a:hlinkClick r:id="rId6" tooltip="Persistent link using digital object identifier"/>
              </a:rPr>
              <a:t>https://doi.org/10.1097/JGP.0b013e31822be242</a:t>
            </a:r>
            <a:r>
              <a:rPr lang="en-GB" sz="1400" b="0" i="0" u="none" strike="noStrike" dirty="0">
                <a:solidFill>
                  <a:srgbClr val="007398"/>
                </a:solidFill>
                <a:effectLst/>
                <a:latin typeface="NexusSans"/>
              </a:rPr>
              <a:t> </a:t>
            </a:r>
          </a:p>
          <a:p>
            <a:pPr marL="0" indent="0">
              <a:buNone/>
            </a:pPr>
            <a:endParaRPr lang="en-GB" sz="1400" b="0" i="0" u="none" strike="noStrike" dirty="0">
              <a:solidFill>
                <a:srgbClr val="181817"/>
              </a:solidFill>
              <a:effectLst/>
              <a:latin typeface="noto sans" panose="020B0502040504020204" pitchFamily="34" charset="0"/>
            </a:endParaRPr>
          </a:p>
          <a:p>
            <a:pPr marL="0" indent="0">
              <a:buNone/>
            </a:pPr>
            <a:endParaRPr lang="en-GB" sz="1400" b="0" i="0" u="none" strike="noStrike" dirty="0">
              <a:solidFill>
                <a:srgbClr val="181817"/>
              </a:solidFill>
              <a:effectLst/>
              <a:latin typeface="noto sans" panose="020B0502040504020204" pitchFamily="34" charset="0"/>
            </a:endParaRPr>
          </a:p>
        </p:txBody>
      </p:sp>
    </p:spTree>
    <p:extLst>
      <p:ext uri="{BB962C8B-B14F-4D97-AF65-F5344CB8AC3E}">
        <p14:creationId xmlns:p14="http://schemas.microsoft.com/office/powerpoint/2010/main" val="318798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351-E512-3F79-21AB-3B39B3AADF01}"/>
              </a:ext>
            </a:extLst>
          </p:cNvPr>
          <p:cNvSpPr>
            <a:spLocks noGrp="1"/>
          </p:cNvSpPr>
          <p:nvPr>
            <p:ph type="title"/>
          </p:nvPr>
        </p:nvSpPr>
        <p:spPr/>
        <p:txBody>
          <a:bodyPr/>
          <a:lstStyle/>
          <a:p>
            <a:r>
              <a:rPr lang="en-CY" dirty="0"/>
              <a:t>Planning psychosocial care</a:t>
            </a:r>
          </a:p>
        </p:txBody>
      </p:sp>
      <p:sp>
        <p:nvSpPr>
          <p:cNvPr id="3" name="Content Placeholder 2">
            <a:extLst>
              <a:ext uri="{FF2B5EF4-FFF2-40B4-BE49-F238E27FC236}">
                <a16:creationId xmlns:a16="http://schemas.microsoft.com/office/drawing/2014/main" id="{AFFA7435-DC41-4EAA-F25A-7405EF4891F6}"/>
              </a:ext>
            </a:extLst>
          </p:cNvPr>
          <p:cNvSpPr>
            <a:spLocks noGrp="1"/>
          </p:cNvSpPr>
          <p:nvPr>
            <p:ph idx="1"/>
          </p:nvPr>
        </p:nvSpPr>
        <p:spPr/>
        <p:txBody>
          <a:bodyPr>
            <a:normAutofit/>
          </a:bodyPr>
          <a:lstStyle/>
          <a:p>
            <a:pPr marL="0" indent="0">
              <a:buNone/>
            </a:pPr>
            <a:r>
              <a:rPr lang="en-GB" sz="2400" b="1" dirty="0">
                <a:solidFill>
                  <a:schemeClr val="tx2"/>
                </a:solidFill>
              </a:rPr>
              <a:t>What does good psychological care involve?</a:t>
            </a:r>
          </a:p>
          <a:p>
            <a:pPr marL="0" indent="0">
              <a:buNone/>
            </a:pPr>
            <a:r>
              <a:rPr lang="en-GB" sz="2400" dirty="0"/>
              <a:t>Listening to what people with NDDs want and making sure that their voices are heard. </a:t>
            </a:r>
          </a:p>
          <a:p>
            <a:pPr marL="0" indent="0">
              <a:buNone/>
            </a:pPr>
            <a:r>
              <a:rPr lang="en-GB" sz="2400" dirty="0"/>
              <a:t>Ensuring through clinical leadership that the diagnostic pathway is based on good psychological care; for example, ensuring that pre-diagnostic assessment counselling is offered to everyone seeking a formal diagnosis.</a:t>
            </a:r>
          </a:p>
          <a:p>
            <a:pPr marL="0" indent="0">
              <a:buNone/>
            </a:pPr>
            <a:r>
              <a:rPr lang="en-GB" sz="2400" dirty="0"/>
              <a:t>Contributing a detailed neuropsychological assessment to inform differential diagnosis. </a:t>
            </a:r>
          </a:p>
          <a:p>
            <a:pPr marL="0" indent="0">
              <a:buNone/>
            </a:pPr>
            <a:r>
              <a:rPr lang="en-GB" sz="2400" dirty="0"/>
              <a:t>Ensuring that the expertise, input and involvement of family carers and other advocates is encouraged where the person with the NDD needs additional support in exercising choice and control.</a:t>
            </a:r>
            <a:endParaRPr lang="en-CY" sz="2400" dirty="0"/>
          </a:p>
        </p:txBody>
      </p:sp>
    </p:spTree>
    <p:extLst>
      <p:ext uri="{BB962C8B-B14F-4D97-AF65-F5344CB8AC3E}">
        <p14:creationId xmlns:p14="http://schemas.microsoft.com/office/powerpoint/2010/main" val="158304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351-E512-3F79-21AB-3B39B3AADF01}"/>
              </a:ext>
            </a:extLst>
          </p:cNvPr>
          <p:cNvSpPr>
            <a:spLocks noGrp="1"/>
          </p:cNvSpPr>
          <p:nvPr>
            <p:ph type="title"/>
          </p:nvPr>
        </p:nvSpPr>
        <p:spPr/>
        <p:txBody>
          <a:bodyPr/>
          <a:lstStyle/>
          <a:p>
            <a:r>
              <a:rPr lang="en-CY" dirty="0"/>
              <a:t>Planning psychosocial care</a:t>
            </a:r>
          </a:p>
        </p:txBody>
      </p:sp>
      <p:sp>
        <p:nvSpPr>
          <p:cNvPr id="3" name="Content Placeholder 2">
            <a:extLst>
              <a:ext uri="{FF2B5EF4-FFF2-40B4-BE49-F238E27FC236}">
                <a16:creationId xmlns:a16="http://schemas.microsoft.com/office/drawing/2014/main" id="{AFFA7435-DC41-4EAA-F25A-7405EF4891F6}"/>
              </a:ext>
            </a:extLst>
          </p:cNvPr>
          <p:cNvSpPr>
            <a:spLocks noGrp="1"/>
          </p:cNvSpPr>
          <p:nvPr>
            <p:ph idx="1"/>
          </p:nvPr>
        </p:nvSpPr>
        <p:spPr>
          <a:xfrm>
            <a:off x="838200" y="1582615"/>
            <a:ext cx="6064348" cy="4594348"/>
          </a:xfrm>
        </p:spPr>
        <p:txBody>
          <a:bodyPr>
            <a:normAutofit/>
          </a:bodyPr>
          <a:lstStyle/>
          <a:p>
            <a:pPr marL="0" indent="0">
              <a:buNone/>
            </a:pPr>
            <a:r>
              <a:rPr lang="en-GB" sz="2200" dirty="0"/>
              <a:t>Improving people’s experience of NDDs means ensuring that their care and treatment is individually tailored to their needs throughout their journey.</a:t>
            </a:r>
          </a:p>
          <a:p>
            <a:pPr marL="0" indent="0">
              <a:buNone/>
            </a:pPr>
            <a:endParaRPr lang="en-GB" sz="2200" dirty="0"/>
          </a:p>
          <a:p>
            <a:pPr marL="0" indent="0">
              <a:buNone/>
            </a:pPr>
            <a:r>
              <a:rPr lang="en-GB" sz="2200" dirty="0"/>
              <a:t>People with NDDs should be supported in making their own decisions as far as possible. When this is not possible, their wishes, feelings, values and beliefs should be taken into account, in consultation with carers, to the greatest extent possible in making decisions in their best interests.</a:t>
            </a:r>
          </a:p>
        </p:txBody>
      </p:sp>
      <p:pic>
        <p:nvPicPr>
          <p:cNvPr id="2050" name="Picture 2" descr="Vector insurance and healthcare">
            <a:extLst>
              <a:ext uri="{FF2B5EF4-FFF2-40B4-BE49-F238E27FC236}">
                <a16:creationId xmlns:a16="http://schemas.microsoft.com/office/drawing/2014/main" id="{E62D69F4-C486-E65F-1F80-48D944247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825" y="1432560"/>
            <a:ext cx="4258148" cy="399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7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1BFF-1022-403E-6D70-01661267AB9E}"/>
              </a:ext>
            </a:extLst>
          </p:cNvPr>
          <p:cNvSpPr>
            <a:spLocks noGrp="1"/>
          </p:cNvSpPr>
          <p:nvPr>
            <p:ph type="title"/>
          </p:nvPr>
        </p:nvSpPr>
        <p:spPr/>
        <p:txBody>
          <a:bodyPr/>
          <a:lstStyle/>
          <a:p>
            <a:r>
              <a:rPr lang="en-CY" dirty="0"/>
              <a:t>Psychosocial interventions</a:t>
            </a:r>
          </a:p>
        </p:txBody>
      </p:sp>
      <p:graphicFrame>
        <p:nvGraphicFramePr>
          <p:cNvPr id="5" name="Diagram 4">
            <a:extLst>
              <a:ext uri="{FF2B5EF4-FFF2-40B4-BE49-F238E27FC236}">
                <a16:creationId xmlns:a16="http://schemas.microsoft.com/office/drawing/2014/main" id="{C68C1C55-C702-3EBE-22AB-82EB2B145532}"/>
              </a:ext>
            </a:extLst>
          </p:cNvPr>
          <p:cNvGraphicFramePr/>
          <p:nvPr>
            <p:extLst>
              <p:ext uri="{D42A27DB-BD31-4B8C-83A1-F6EECF244321}">
                <p14:modId xmlns:p14="http://schemas.microsoft.com/office/powerpoint/2010/main" val="4106371481"/>
              </p:ext>
            </p:extLst>
          </p:nvPr>
        </p:nvGraphicFramePr>
        <p:xfrm>
          <a:off x="196751" y="1085974"/>
          <a:ext cx="11882954" cy="468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29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771397" y="1504048"/>
            <a:ext cx="6268453" cy="4805363"/>
          </a:xfrm>
        </p:spPr>
        <p:txBody>
          <a:bodyPr>
            <a:normAutofit/>
          </a:bodyPr>
          <a:lstStyle/>
          <a:p>
            <a:pPr marL="0" indent="0">
              <a:buNone/>
            </a:pPr>
            <a:r>
              <a:rPr lang="en-GB" sz="2400" dirty="0"/>
              <a:t>Post-diagnostic counselling involves providing support for individuals who have recently been diagnosed with an NDD.</a:t>
            </a:r>
          </a:p>
          <a:p>
            <a:pPr marL="0" indent="0">
              <a:buNone/>
            </a:pPr>
            <a:r>
              <a:rPr lang="en-GB" sz="2400" dirty="0"/>
              <a:t>It assists in coming to terms with the diagnosis and helps individuals consider their specific needs and the next steps in their treatment.</a:t>
            </a:r>
          </a:p>
          <a:p>
            <a:pPr marL="0" indent="0">
              <a:buNone/>
            </a:pPr>
            <a:r>
              <a:rPr lang="en-GB" sz="2400" dirty="0"/>
              <a:t>These counselling sessions are conducted on an individual basis.</a:t>
            </a:r>
          </a:p>
          <a:p>
            <a:pPr marL="0" indent="0">
              <a:buNone/>
            </a:pPr>
            <a:r>
              <a:rPr lang="en-GB" sz="2400" dirty="0"/>
              <a:t>Typically, post-diagnostic counselling is offered shortly after the diagnosis, aiming to discuss the diagnosis, answer questions, and provide information on further advice and support.</a:t>
            </a:r>
            <a:endParaRPr lang="en-CY" sz="2400" dirty="0"/>
          </a:p>
        </p:txBody>
      </p:sp>
      <p:sp>
        <p:nvSpPr>
          <p:cNvPr id="6" name="Title 1">
            <a:extLst>
              <a:ext uri="{FF2B5EF4-FFF2-40B4-BE49-F238E27FC236}">
                <a16:creationId xmlns:a16="http://schemas.microsoft.com/office/drawing/2014/main" id="{A23E0BC8-0714-2553-4685-FE730B093586}"/>
              </a:ext>
            </a:extLst>
          </p:cNvPr>
          <p:cNvSpPr>
            <a:spLocks noGrp="1"/>
          </p:cNvSpPr>
          <p:nvPr>
            <p:ph type="title"/>
          </p:nvPr>
        </p:nvSpPr>
        <p:spPr>
          <a:xfrm>
            <a:off x="668079" y="629653"/>
            <a:ext cx="10515600" cy="874395"/>
          </a:xfrm>
        </p:spPr>
        <p:txBody>
          <a:bodyPr>
            <a:normAutofit fontScale="90000"/>
          </a:bodyPr>
          <a:lstStyle/>
          <a:p>
            <a:r>
              <a:rPr lang="en-CY" dirty="0"/>
              <a:t>Post Diagnostic Counselling</a:t>
            </a:r>
            <a:br>
              <a:rPr lang="en-CY" dirty="0"/>
            </a:br>
            <a:endParaRPr lang="en-CY" dirty="0"/>
          </a:p>
        </p:txBody>
      </p:sp>
      <p:pic>
        <p:nvPicPr>
          <p:cNvPr id="1026" name="Picture 2" descr="Vector sad elderly man talking with psychologist on the chairs vector flat style illustration">
            <a:extLst>
              <a:ext uri="{FF2B5EF4-FFF2-40B4-BE49-F238E27FC236}">
                <a16:creationId xmlns:a16="http://schemas.microsoft.com/office/drawing/2014/main" id="{0EB1EB5A-15AE-65C3-2DF0-8F0720702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428" y="1386867"/>
            <a:ext cx="4143829" cy="408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2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6EA43-5CFB-28A0-79C7-7A37BA2C1BB8}"/>
              </a:ext>
            </a:extLst>
          </p:cNvPr>
          <p:cNvSpPr>
            <a:spLocks noGrp="1"/>
          </p:cNvSpPr>
          <p:nvPr>
            <p:ph idx="1"/>
          </p:nvPr>
        </p:nvSpPr>
        <p:spPr>
          <a:xfrm>
            <a:off x="838200" y="1676537"/>
            <a:ext cx="10515600" cy="4805363"/>
          </a:xfrm>
        </p:spPr>
        <p:txBody>
          <a:bodyPr>
            <a:normAutofit/>
          </a:bodyPr>
          <a:lstStyle/>
          <a:p>
            <a:pPr marL="0" indent="0">
              <a:buNone/>
            </a:pPr>
            <a:r>
              <a:rPr lang="en-GB" sz="2400" dirty="0"/>
              <a:t>Any individual who has recently received a diagnosis of a NDD should have access to post-diagnostic counselling if they desire it and when they feel ready..</a:t>
            </a:r>
          </a:p>
          <a:p>
            <a:pPr marL="0" indent="0">
              <a:buNone/>
            </a:pPr>
            <a:endParaRPr lang="en-GB" sz="2400" dirty="0"/>
          </a:p>
          <a:p>
            <a:pPr marL="0" indent="0">
              <a:buNone/>
            </a:pPr>
            <a:r>
              <a:rPr lang="en-GB" sz="2400" dirty="0"/>
              <a:t>This form of support may encompass:</a:t>
            </a:r>
          </a:p>
          <a:p>
            <a:r>
              <a:rPr lang="en-GB" sz="2400" dirty="0"/>
              <a:t>Information about the NDD diagnosis.</a:t>
            </a:r>
          </a:p>
          <a:p>
            <a:r>
              <a:rPr lang="en-GB" sz="2400" dirty="0"/>
              <a:t>Opportunities for open discussions regarding the diagnosis.</a:t>
            </a:r>
          </a:p>
          <a:p>
            <a:r>
              <a:rPr lang="en-GB" sz="2400" dirty="0"/>
              <a:t>Planning for future support and care.</a:t>
            </a:r>
          </a:p>
          <a:p>
            <a:r>
              <a:rPr lang="en-GB" sz="2400" dirty="0"/>
              <a:t>Emotional counselling to help individuals cope with the emotional impact of their diagnosis.</a:t>
            </a:r>
          </a:p>
        </p:txBody>
      </p:sp>
      <p:sp>
        <p:nvSpPr>
          <p:cNvPr id="11" name="Title 1">
            <a:extLst>
              <a:ext uri="{FF2B5EF4-FFF2-40B4-BE49-F238E27FC236}">
                <a16:creationId xmlns:a16="http://schemas.microsoft.com/office/drawing/2014/main" id="{477598DF-109B-E6AC-6F07-77AD5A23BCBE}"/>
              </a:ext>
            </a:extLst>
          </p:cNvPr>
          <p:cNvSpPr>
            <a:spLocks noGrp="1"/>
          </p:cNvSpPr>
          <p:nvPr>
            <p:ph type="title"/>
          </p:nvPr>
        </p:nvSpPr>
        <p:spPr>
          <a:xfrm>
            <a:off x="668079" y="629653"/>
            <a:ext cx="10515600" cy="874395"/>
          </a:xfrm>
        </p:spPr>
        <p:txBody>
          <a:bodyPr>
            <a:normAutofit fontScale="90000"/>
          </a:bodyPr>
          <a:lstStyle/>
          <a:p>
            <a:r>
              <a:rPr lang="en-CY" dirty="0"/>
              <a:t>Post Diagnostic Counselling (cont.)</a:t>
            </a:r>
            <a:br>
              <a:rPr lang="en-CY" dirty="0"/>
            </a:br>
            <a:endParaRPr lang="en-CY" dirty="0"/>
          </a:p>
        </p:txBody>
      </p:sp>
    </p:spTree>
    <p:extLst>
      <p:ext uri="{BB962C8B-B14F-4D97-AF65-F5344CB8AC3E}">
        <p14:creationId xmlns:p14="http://schemas.microsoft.com/office/powerpoint/2010/main" val="3046749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10136</Words>
  <Application>Microsoft Macintosh PowerPoint</Application>
  <PresentationFormat>Widescreen</PresentationFormat>
  <Paragraphs>647</Paragraphs>
  <Slides>48</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NewBaskervilleStd</vt:lpstr>
      <vt:lpstr>NexusSans</vt:lpstr>
      <vt:lpstr>noto sans</vt:lpstr>
      <vt:lpstr>Söhne</vt:lpstr>
      <vt:lpstr>Office Theme</vt:lpstr>
      <vt:lpstr>Evidence-based psychosocial interventions for individuals with neurodegenerative disorders</vt:lpstr>
      <vt:lpstr>Learning Objectives</vt:lpstr>
      <vt:lpstr>What is a psychosocial intervention?</vt:lpstr>
      <vt:lpstr>Psychosocial interventions</vt:lpstr>
      <vt:lpstr>Planning psychosocial care</vt:lpstr>
      <vt:lpstr>Planning psychosocial care</vt:lpstr>
      <vt:lpstr>Psychosocial interventions</vt:lpstr>
      <vt:lpstr>Post Diagnostic Counselling </vt:lpstr>
      <vt:lpstr>Post Diagnostic Counselling (cont.) </vt:lpstr>
      <vt:lpstr>Post Diagnostic Counselling (cont.) </vt:lpstr>
      <vt:lpstr>Post Diagnostic Counselling (cont.) </vt:lpstr>
      <vt:lpstr>Post diagnostic groups/courses </vt:lpstr>
      <vt:lpstr>Post diagnostic groups/courses (cont.) </vt:lpstr>
      <vt:lpstr>Post diagnostic groups/courses (cont.) </vt:lpstr>
      <vt:lpstr>Advance care planning </vt:lpstr>
      <vt:lpstr>Advance care planning (cont.) </vt:lpstr>
      <vt:lpstr>Animal-assisted therapy</vt:lpstr>
      <vt:lpstr>Animal-assisted therapy (cont.)</vt:lpstr>
      <vt:lpstr>Animal-assisted therapy (cont.)</vt:lpstr>
      <vt:lpstr>Animal-assisted therapy (cont.)</vt:lpstr>
      <vt:lpstr>Assistive technology </vt:lpstr>
      <vt:lpstr>Assistive technology (cont.) </vt:lpstr>
      <vt:lpstr>Cognitive stimulation therapy </vt:lpstr>
      <vt:lpstr>Counselling and psychotherapy </vt:lpstr>
      <vt:lpstr>Counselling and psychotherapy (cont.) </vt:lpstr>
      <vt:lpstr>Counselling and psychotherapy (cont.) </vt:lpstr>
      <vt:lpstr>Counselling and psychotherapy (cont.) </vt:lpstr>
      <vt:lpstr>Counselling and psychotherapy (cont.) </vt:lpstr>
      <vt:lpstr>Creative arts therapies </vt:lpstr>
      <vt:lpstr>Creative arts therapies (cont.) </vt:lpstr>
      <vt:lpstr>Life review or Reminiscence therapy </vt:lpstr>
      <vt:lpstr>Memory cafés </vt:lpstr>
      <vt:lpstr>Memory cafés (cont.) </vt:lpstr>
      <vt:lpstr>Memory cafés </vt:lpstr>
      <vt:lpstr>Memory cafés </vt:lpstr>
      <vt:lpstr>Memory cafés </vt:lpstr>
      <vt:lpstr> Activity - Memory cafés </vt:lpstr>
      <vt:lpstr>Occupational therapy</vt:lpstr>
      <vt:lpstr>Occupational therapy (cont.)</vt:lpstr>
      <vt:lpstr>Cognitive rehabilitation </vt:lpstr>
      <vt:lpstr>Cognitive rehabilitation (cont.) </vt:lpstr>
      <vt:lpstr>Cognitive rehabilitation: Case study</vt:lpstr>
      <vt:lpstr>Cognitive rehabilitation: Case study (cont.)</vt:lpstr>
      <vt:lpstr>Cognitive rehabilitation: Case study (cont.)</vt:lpstr>
      <vt:lpstr>Cognitive rehabilitation: Case study (cont.)</vt:lpstr>
      <vt:lpstr>Cognitive rehabilitation: Case study (cont.)</vt:lpstr>
      <vt:lpstr>Conclusion</vt:lpstr>
      <vt:lpstr>Self-Study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Elly Anastasiades</cp:lastModifiedBy>
  <cp:revision>2</cp:revision>
  <dcterms:created xsi:type="dcterms:W3CDTF">2022-12-12T07:56:35Z</dcterms:created>
  <dcterms:modified xsi:type="dcterms:W3CDTF">2024-06-03T17:54:37Z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