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0E722AD-17C7-9CA0-19AE-1443058CEC80}" v="497" dt="2023-10-31T18:20:07.51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90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itelsla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t-EE"/>
              <a:t>Muutke tiitli laadi</a:t>
            </a:r>
          </a:p>
        </p:txBody>
      </p:sp>
      <p:sp>
        <p:nvSpPr>
          <p:cNvPr id="3" name="Alapealkiri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/>
              <a:t>Klõpsake laadi muutmiseks</a:t>
            </a:r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24F08-A4F6-4C5C-B2C2-5EC083C97248}" type="datetimeFigureOut">
              <a:rPr lang="et-EE" smtClean="0"/>
              <a:t>31.10.2023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39D88-BA65-4AE1-96B5-60FEA6385BB0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304133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itel ja vertikaal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Muutke tiitli laadi</a:t>
            </a:r>
          </a:p>
        </p:txBody>
      </p:sp>
      <p:sp>
        <p:nvSpPr>
          <p:cNvPr id="3" name="Vertikaalteksti kohatäid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t-EE"/>
              <a:t>Muutke teksti 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24F08-A4F6-4C5C-B2C2-5EC083C97248}" type="datetimeFigureOut">
              <a:rPr lang="et-EE" smtClean="0"/>
              <a:t>31.10.2023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39D88-BA65-4AE1-96B5-60FEA6385BB0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838638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altiitel ja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alti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t-EE"/>
              <a:t>Muutke tiitli laadi</a:t>
            </a:r>
          </a:p>
        </p:txBody>
      </p:sp>
      <p:sp>
        <p:nvSpPr>
          <p:cNvPr id="3" name="Vertikaalteksti kohatäid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t-EE"/>
              <a:t>Muutke teksti 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24F08-A4F6-4C5C-B2C2-5EC083C97248}" type="datetimeFigureOut">
              <a:rPr lang="et-EE" smtClean="0"/>
              <a:t>31.10.2023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39D88-BA65-4AE1-96B5-60FEA6385BB0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722633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ealkiri j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Muutke tiitli laadi</a:t>
            </a: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t-EE"/>
              <a:t>Muutke teksti 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24F08-A4F6-4C5C-B2C2-5EC083C97248}" type="datetimeFigureOut">
              <a:rPr lang="et-EE" smtClean="0"/>
              <a:t>31.10.2023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39D88-BA65-4AE1-96B5-60FEA6385BB0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8763776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Jaotise pä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t-EE"/>
              <a:t>Muutke tiitli laadi</a:t>
            </a:r>
          </a:p>
        </p:txBody>
      </p:sp>
      <p:sp>
        <p:nvSpPr>
          <p:cNvPr id="3" name="Teksti kohatäid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/>
              <a:t>Muutke teksti laade</a:t>
            </a:r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24F08-A4F6-4C5C-B2C2-5EC083C97248}" type="datetimeFigureOut">
              <a:rPr lang="et-EE" smtClean="0"/>
              <a:t>31.10.2023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39D88-BA65-4AE1-96B5-60FEA6385BB0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7091674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Muutke tiitli laadi</a:t>
            </a:r>
          </a:p>
        </p:txBody>
      </p:sp>
      <p:sp>
        <p:nvSpPr>
          <p:cNvPr id="3" name="Sisu kohatäid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t-EE"/>
              <a:t>Muutke teksti 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Sisu kohatäid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t-EE"/>
              <a:t>Muutke teksti 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5" name="Kuupäeva kohatäid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24F08-A4F6-4C5C-B2C2-5EC083C97248}" type="datetimeFigureOut">
              <a:rPr lang="et-EE" smtClean="0"/>
              <a:t>31.10.2023</a:t>
            </a:fld>
            <a:endParaRPr lang="et-EE"/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39D88-BA65-4AE1-96B5-60FEA6385BB0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3353649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õrdl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t-EE"/>
              <a:t>Muutke tiitli laadi</a:t>
            </a:r>
          </a:p>
        </p:txBody>
      </p:sp>
      <p:sp>
        <p:nvSpPr>
          <p:cNvPr id="3" name="Teksti kohatäid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/>
              <a:t>Muutke teksti laade</a:t>
            </a:r>
          </a:p>
        </p:txBody>
      </p:sp>
      <p:sp>
        <p:nvSpPr>
          <p:cNvPr id="4" name="Sisu kohatäid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t-EE"/>
              <a:t>Muutke teksti 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5" name="Teksti kohatäid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/>
              <a:t>Muutke teksti laade</a:t>
            </a:r>
          </a:p>
        </p:txBody>
      </p:sp>
      <p:sp>
        <p:nvSpPr>
          <p:cNvPr id="6" name="Sisu kohatäid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t-EE"/>
              <a:t>Muutke teksti 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7" name="Kuupäeva kohatäid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24F08-A4F6-4C5C-B2C2-5EC083C97248}" type="datetimeFigureOut">
              <a:rPr lang="et-EE" smtClean="0"/>
              <a:t>31.10.2023</a:t>
            </a:fld>
            <a:endParaRPr lang="et-EE"/>
          </a:p>
        </p:txBody>
      </p:sp>
      <p:sp>
        <p:nvSpPr>
          <p:cNvPr id="8" name="Jaluse kohatäid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9" name="Slaidinumbri kohatä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39D88-BA65-4AE1-96B5-60FEA6385BB0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278712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inult pealki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Muutke tiitli laadi</a:t>
            </a:r>
          </a:p>
        </p:txBody>
      </p:sp>
      <p:sp>
        <p:nvSpPr>
          <p:cNvPr id="3" name="Kuupäeva kohatäid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24F08-A4F6-4C5C-B2C2-5EC083C97248}" type="datetimeFigureOut">
              <a:rPr lang="et-EE" smtClean="0"/>
              <a:t>31.10.2023</a:t>
            </a:fld>
            <a:endParaRPr lang="et-EE"/>
          </a:p>
        </p:txBody>
      </p:sp>
      <p:sp>
        <p:nvSpPr>
          <p:cNvPr id="4" name="Jaluse kohatäid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aidinumbri kohatä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39D88-BA65-4AE1-96B5-60FEA6385BB0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080810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üh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uupäeva kohatäid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24F08-A4F6-4C5C-B2C2-5EC083C97248}" type="datetimeFigureOut">
              <a:rPr lang="et-EE" smtClean="0"/>
              <a:t>31.10.2023</a:t>
            </a:fld>
            <a:endParaRPr lang="et-EE"/>
          </a:p>
        </p:txBody>
      </p:sp>
      <p:sp>
        <p:nvSpPr>
          <p:cNvPr id="3" name="Jaluse kohatäid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39D88-BA65-4AE1-96B5-60FEA6385BB0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6553108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Pealdiseg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t-EE"/>
              <a:t>Muutke tiitli laadi</a:t>
            </a: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t-EE"/>
              <a:t>Muutke teksti 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Teksti kohatäid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t-EE"/>
              <a:t>Muutke teksti laade</a:t>
            </a:r>
          </a:p>
        </p:txBody>
      </p:sp>
      <p:sp>
        <p:nvSpPr>
          <p:cNvPr id="5" name="Kuupäeva kohatäid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24F08-A4F6-4C5C-B2C2-5EC083C97248}" type="datetimeFigureOut">
              <a:rPr lang="et-EE" smtClean="0"/>
              <a:t>31.10.2023</a:t>
            </a:fld>
            <a:endParaRPr lang="et-EE"/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39D88-BA65-4AE1-96B5-60FEA6385BB0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6113509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ldiallkirjaga pi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t-EE"/>
              <a:t>Muutke tiitli laadi</a:t>
            </a:r>
          </a:p>
        </p:txBody>
      </p:sp>
      <p:sp>
        <p:nvSpPr>
          <p:cNvPr id="3" name="Pildi kohatäi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t-EE"/>
          </a:p>
        </p:txBody>
      </p:sp>
      <p:sp>
        <p:nvSpPr>
          <p:cNvPr id="4" name="Teksti kohatäid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t-EE"/>
              <a:t>Muutke teksti laade</a:t>
            </a:r>
          </a:p>
        </p:txBody>
      </p:sp>
      <p:sp>
        <p:nvSpPr>
          <p:cNvPr id="5" name="Kuupäeva kohatäid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24F08-A4F6-4C5C-B2C2-5EC083C97248}" type="datetimeFigureOut">
              <a:rPr lang="et-EE" smtClean="0"/>
              <a:t>31.10.2023</a:t>
            </a:fld>
            <a:endParaRPr lang="et-EE"/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39D88-BA65-4AE1-96B5-60FEA6385BB0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8349890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ja kohatäid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t-EE"/>
              <a:t>Muutke tiitli laadi</a:t>
            </a:r>
          </a:p>
        </p:txBody>
      </p:sp>
      <p:sp>
        <p:nvSpPr>
          <p:cNvPr id="3" name="Teksti kohatäid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t-EE"/>
              <a:t>Muutke teksti 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924F08-A4F6-4C5C-B2C2-5EC083C97248}" type="datetimeFigureOut">
              <a:rPr lang="et-EE" smtClean="0"/>
              <a:t>31.10.2023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B39D88-BA65-4AE1-96B5-60FEA6385BB0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7191715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t-EE" dirty="0">
                <a:cs typeface="Calibri Light"/>
              </a:rPr>
              <a:t>Post </a:t>
            </a:r>
            <a:r>
              <a:rPr lang="et-EE" dirty="0" err="1">
                <a:cs typeface="Calibri Light"/>
              </a:rPr>
              <a:t>lecture</a:t>
            </a:r>
            <a:r>
              <a:rPr lang="et-EE" dirty="0">
                <a:cs typeface="Calibri Light"/>
              </a:rPr>
              <a:t> </a:t>
            </a:r>
            <a:r>
              <a:rPr lang="et-EE" dirty="0" err="1">
                <a:cs typeface="Calibri Light"/>
              </a:rPr>
              <a:t>tests</a:t>
            </a:r>
            <a:endParaRPr lang="et-EE" dirty="0" err="1"/>
          </a:p>
        </p:txBody>
      </p:sp>
      <p:sp>
        <p:nvSpPr>
          <p:cNvPr id="3" name="Alapealkiri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t-EE" err="1">
                <a:cs typeface="Calibri"/>
              </a:rPr>
              <a:t>Sleep</a:t>
            </a:r>
            <a:r>
              <a:rPr lang="et-EE" dirty="0">
                <a:cs typeface="Calibri"/>
              </a:rPr>
              <a:t> </a:t>
            </a:r>
            <a:r>
              <a:rPr lang="et-EE" err="1">
                <a:cs typeface="Calibri"/>
              </a:rPr>
              <a:t>lectures</a:t>
            </a:r>
            <a:endParaRPr lang="et-EE" dirty="0" err="1">
              <a:cs typeface="Calibri"/>
            </a:endParaRPr>
          </a:p>
          <a:p>
            <a:r>
              <a:rPr lang="et-EE" dirty="0" err="1">
                <a:cs typeface="Calibri"/>
              </a:rPr>
              <a:t>Heisl</a:t>
            </a:r>
            <a:r>
              <a:rPr lang="et-EE" dirty="0">
                <a:cs typeface="Calibri"/>
              </a:rPr>
              <a:t> Vaher MD</a:t>
            </a:r>
          </a:p>
        </p:txBody>
      </p:sp>
      <p:pic>
        <p:nvPicPr>
          <p:cNvPr id="4" name="Pilt 3" descr="Pilt, millel on kujutatud tekst, puuvili, logo, toit&#10;&#10;Kirjeldus on genereeritud automaatselt">
            <a:extLst>
              <a:ext uri="{FF2B5EF4-FFF2-40B4-BE49-F238E27FC236}">
                <a16:creationId xmlns:a16="http://schemas.microsoft.com/office/drawing/2014/main" id="{2DE78C98-BB35-73B0-EFDB-720BE7405F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44720" y="1371600"/>
            <a:ext cx="2157761" cy="4114800"/>
          </a:xfrm>
          <a:prstGeom prst="rect">
            <a:avLst/>
          </a:prstGeom>
        </p:spPr>
      </p:pic>
      <p:pic>
        <p:nvPicPr>
          <p:cNvPr id="5" name="Pilt 4" descr="Pilt, millel on kujutatud tekst, Font, kuvatõmmis, järjekord&#10;&#10;Kirjeldus on genereeritud automaatselt">
            <a:extLst>
              <a:ext uri="{FF2B5EF4-FFF2-40B4-BE49-F238E27FC236}">
                <a16:creationId xmlns:a16="http://schemas.microsoft.com/office/drawing/2014/main" id="{9128A874-907C-8A85-52A2-0C03C2DC5E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8800" y="5616372"/>
            <a:ext cx="6096000" cy="908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02227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u kohatäide 2">
            <a:extLst>
              <a:ext uri="{FF2B5EF4-FFF2-40B4-BE49-F238E27FC236}">
                <a16:creationId xmlns:a16="http://schemas.microsoft.com/office/drawing/2014/main" id="{C8C0C46E-18A7-E06A-152D-8C80206BCD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84225"/>
            <a:ext cx="10490200" cy="53927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t-EE" sz="3200" dirty="0">
                <a:latin typeface="Cambria"/>
                <a:ea typeface="Cambria"/>
                <a:cs typeface="Arial"/>
              </a:rPr>
              <a:t>17. </a:t>
            </a:r>
            <a:r>
              <a:rPr lang="et-EE" sz="3200" err="1">
                <a:latin typeface="Cambria"/>
                <a:ea typeface="Cambria"/>
                <a:cs typeface="Arial"/>
              </a:rPr>
              <a:t>Treatment</a:t>
            </a:r>
            <a:r>
              <a:rPr lang="et-EE" sz="3200" dirty="0">
                <a:latin typeface="Cambria"/>
                <a:ea typeface="Cambria"/>
                <a:cs typeface="Arial"/>
              </a:rPr>
              <a:t> of </a:t>
            </a:r>
            <a:r>
              <a:rPr lang="et-EE" sz="3200" err="1">
                <a:latin typeface="Cambria"/>
                <a:ea typeface="Cambria"/>
                <a:cs typeface="Arial"/>
              </a:rPr>
              <a:t>insomnia</a:t>
            </a:r>
            <a:r>
              <a:rPr lang="et-EE" sz="3200" dirty="0">
                <a:latin typeface="Cambria"/>
                <a:ea typeface="Cambria"/>
                <a:cs typeface="Arial"/>
              </a:rPr>
              <a:t> </a:t>
            </a:r>
            <a:r>
              <a:rPr lang="et-EE" sz="3200" err="1">
                <a:latin typeface="Cambria"/>
                <a:ea typeface="Cambria"/>
                <a:cs typeface="Arial"/>
              </a:rPr>
              <a:t>has</a:t>
            </a:r>
            <a:r>
              <a:rPr lang="et-EE" sz="3200" dirty="0">
                <a:latin typeface="Cambria"/>
                <a:ea typeface="Cambria"/>
                <a:cs typeface="Arial"/>
              </a:rPr>
              <a:t> </a:t>
            </a:r>
            <a:r>
              <a:rPr lang="et-EE" sz="3200" err="1">
                <a:latin typeface="Cambria"/>
                <a:ea typeface="Cambria"/>
                <a:cs typeface="Arial"/>
              </a:rPr>
              <a:t>two</a:t>
            </a:r>
            <a:r>
              <a:rPr lang="et-EE" sz="3200" dirty="0">
                <a:latin typeface="Cambria"/>
                <a:ea typeface="Cambria"/>
                <a:cs typeface="Arial"/>
              </a:rPr>
              <a:t> </a:t>
            </a:r>
            <a:r>
              <a:rPr lang="et-EE" sz="3200" err="1">
                <a:latin typeface="Cambria"/>
                <a:ea typeface="Cambria"/>
                <a:cs typeface="Arial"/>
              </a:rPr>
              <a:t>main</a:t>
            </a:r>
            <a:r>
              <a:rPr lang="et-EE" sz="3200" dirty="0">
                <a:latin typeface="Cambria"/>
                <a:ea typeface="Cambria"/>
                <a:cs typeface="Arial"/>
              </a:rPr>
              <a:t> </a:t>
            </a:r>
            <a:r>
              <a:rPr lang="et-EE" sz="3200" err="1">
                <a:latin typeface="Cambria"/>
                <a:ea typeface="Cambria"/>
                <a:cs typeface="Arial"/>
              </a:rPr>
              <a:t>goals</a:t>
            </a:r>
            <a:r>
              <a:rPr lang="et-EE" sz="3200" dirty="0">
                <a:latin typeface="Cambria"/>
                <a:ea typeface="Cambria"/>
                <a:cs typeface="Arial"/>
              </a:rPr>
              <a:t>:</a:t>
            </a:r>
            <a:endParaRPr lang="et-EE" sz="3200">
              <a:latin typeface="Cambria"/>
              <a:ea typeface="Cambria"/>
              <a:cs typeface="Calibri" panose="020F0502020204030204"/>
            </a:endParaRPr>
          </a:p>
          <a:p>
            <a:pPr marL="914400" lvl="1" indent="-457200">
              <a:buAutoNum type="alphaUcPeriod"/>
            </a:pPr>
            <a:r>
              <a:rPr lang="et-EE" sz="3200" err="1">
                <a:solidFill>
                  <a:srgbClr val="212121"/>
                </a:solidFill>
                <a:latin typeface="Cambria"/>
                <a:ea typeface="Cambria"/>
                <a:cs typeface="Arial"/>
              </a:rPr>
              <a:t>improving</a:t>
            </a:r>
            <a:r>
              <a:rPr lang="et-EE" sz="3200" dirty="0">
                <a:solidFill>
                  <a:srgbClr val="212121"/>
                </a:solidFill>
                <a:latin typeface="Cambria"/>
                <a:ea typeface="Cambria"/>
                <a:cs typeface="Arial"/>
              </a:rPr>
              <a:t> </a:t>
            </a:r>
            <a:r>
              <a:rPr lang="et-EE" sz="3200" err="1">
                <a:solidFill>
                  <a:srgbClr val="212121"/>
                </a:solidFill>
                <a:latin typeface="Cambria"/>
                <a:ea typeface="Cambria"/>
                <a:cs typeface="Arial"/>
              </a:rPr>
              <a:t>sleep</a:t>
            </a:r>
            <a:r>
              <a:rPr lang="et-EE" sz="3200" dirty="0">
                <a:solidFill>
                  <a:srgbClr val="212121"/>
                </a:solidFill>
                <a:latin typeface="Cambria"/>
                <a:ea typeface="Cambria"/>
                <a:cs typeface="Arial"/>
              </a:rPr>
              <a:t> </a:t>
            </a:r>
            <a:r>
              <a:rPr lang="et-EE" sz="3200" err="1">
                <a:solidFill>
                  <a:srgbClr val="212121"/>
                </a:solidFill>
                <a:latin typeface="Cambria"/>
                <a:ea typeface="Cambria"/>
                <a:cs typeface="Arial"/>
              </a:rPr>
              <a:t>quality</a:t>
            </a:r>
            <a:r>
              <a:rPr lang="et-EE" sz="3200" dirty="0">
                <a:solidFill>
                  <a:srgbClr val="212121"/>
                </a:solidFill>
                <a:latin typeface="Cambria"/>
                <a:ea typeface="Cambria"/>
                <a:cs typeface="Arial"/>
              </a:rPr>
              <a:t> and </a:t>
            </a:r>
            <a:r>
              <a:rPr lang="et-EE" sz="3200" err="1">
                <a:solidFill>
                  <a:srgbClr val="212121"/>
                </a:solidFill>
                <a:latin typeface="Cambria"/>
                <a:ea typeface="Cambria"/>
                <a:cs typeface="Arial"/>
              </a:rPr>
              <a:t>quantity</a:t>
            </a:r>
            <a:endParaRPr lang="et-EE" sz="3200" dirty="0">
              <a:solidFill>
                <a:srgbClr val="212121"/>
              </a:solidFill>
              <a:latin typeface="Cambria"/>
              <a:ea typeface="Cambria"/>
              <a:cs typeface="Arial"/>
            </a:endParaRPr>
          </a:p>
          <a:p>
            <a:pPr marL="914400" lvl="1" indent="-457200">
              <a:buAutoNum type="alphaUcPeriod"/>
            </a:pPr>
            <a:r>
              <a:rPr lang="et-EE" sz="3200" err="1">
                <a:solidFill>
                  <a:srgbClr val="212121"/>
                </a:solidFill>
                <a:latin typeface="Cambria"/>
                <a:ea typeface="Cambria"/>
                <a:cs typeface="Arial"/>
              </a:rPr>
              <a:t>improving</a:t>
            </a:r>
            <a:r>
              <a:rPr lang="et-EE" sz="3200" dirty="0">
                <a:solidFill>
                  <a:srgbClr val="212121"/>
                </a:solidFill>
                <a:latin typeface="Cambria"/>
                <a:ea typeface="Cambria"/>
                <a:cs typeface="Arial"/>
              </a:rPr>
              <a:t> </a:t>
            </a:r>
            <a:r>
              <a:rPr lang="et-EE" sz="3200" err="1">
                <a:solidFill>
                  <a:srgbClr val="212121"/>
                </a:solidFill>
                <a:latin typeface="Cambria"/>
                <a:ea typeface="Cambria"/>
                <a:cs typeface="Arial"/>
              </a:rPr>
              <a:t>daytime</a:t>
            </a:r>
            <a:r>
              <a:rPr lang="et-EE" sz="3200" dirty="0">
                <a:solidFill>
                  <a:srgbClr val="212121"/>
                </a:solidFill>
                <a:latin typeface="Cambria"/>
                <a:ea typeface="Cambria"/>
                <a:cs typeface="Arial"/>
              </a:rPr>
              <a:t> </a:t>
            </a:r>
            <a:r>
              <a:rPr lang="et-EE" sz="3200" err="1">
                <a:solidFill>
                  <a:srgbClr val="212121"/>
                </a:solidFill>
                <a:latin typeface="Cambria"/>
                <a:ea typeface="Cambria"/>
                <a:cs typeface="Arial"/>
              </a:rPr>
              <a:t>impairments</a:t>
            </a:r>
            <a:endParaRPr lang="et-EE" sz="3200" dirty="0">
              <a:solidFill>
                <a:srgbClr val="212121"/>
              </a:solidFill>
              <a:latin typeface="Cambria"/>
              <a:ea typeface="Cambria"/>
              <a:cs typeface="Arial"/>
            </a:endParaRPr>
          </a:p>
          <a:p>
            <a:pPr marL="914400" lvl="1" indent="-457200">
              <a:buAutoNum type="alphaUcPeriod"/>
            </a:pPr>
            <a:r>
              <a:rPr lang="et-EE" sz="3200" err="1">
                <a:solidFill>
                  <a:srgbClr val="212121"/>
                </a:solidFill>
                <a:latin typeface="Cambria"/>
                <a:ea typeface="Cambria"/>
                <a:cs typeface="Arial"/>
              </a:rPr>
              <a:t>losing</a:t>
            </a:r>
            <a:r>
              <a:rPr lang="et-EE" sz="3200" dirty="0">
                <a:solidFill>
                  <a:srgbClr val="212121"/>
                </a:solidFill>
                <a:latin typeface="Cambria"/>
                <a:ea typeface="Cambria"/>
                <a:cs typeface="Arial"/>
              </a:rPr>
              <a:t> </a:t>
            </a:r>
            <a:r>
              <a:rPr lang="et-EE" sz="3200" err="1">
                <a:solidFill>
                  <a:srgbClr val="212121"/>
                </a:solidFill>
                <a:latin typeface="Cambria"/>
                <a:ea typeface="Cambria"/>
                <a:cs typeface="Arial"/>
              </a:rPr>
              <a:t>body</a:t>
            </a:r>
            <a:r>
              <a:rPr lang="et-EE" sz="3200" dirty="0">
                <a:solidFill>
                  <a:srgbClr val="212121"/>
                </a:solidFill>
                <a:latin typeface="Cambria"/>
                <a:ea typeface="Cambria"/>
                <a:cs typeface="Arial"/>
              </a:rPr>
              <a:t> </a:t>
            </a:r>
            <a:r>
              <a:rPr lang="et-EE" sz="3200" err="1">
                <a:solidFill>
                  <a:srgbClr val="212121"/>
                </a:solidFill>
                <a:latin typeface="Cambria"/>
                <a:ea typeface="Cambria"/>
                <a:cs typeface="Arial"/>
              </a:rPr>
              <a:t>weight</a:t>
            </a:r>
            <a:endParaRPr lang="et-EE" sz="3200" dirty="0">
              <a:solidFill>
                <a:srgbClr val="212121"/>
              </a:solidFill>
              <a:latin typeface="Cambria"/>
              <a:ea typeface="Cambria"/>
              <a:cs typeface="Arial"/>
            </a:endParaRPr>
          </a:p>
          <a:p>
            <a:pPr marL="914400" lvl="1" indent="-457200">
              <a:buAutoNum type="alphaUcPeriod"/>
            </a:pPr>
            <a:r>
              <a:rPr lang="et-EE" sz="3200" err="1">
                <a:solidFill>
                  <a:srgbClr val="212121"/>
                </a:solidFill>
                <a:latin typeface="Cambria"/>
                <a:ea typeface="Cambria"/>
                <a:cs typeface="Arial"/>
              </a:rPr>
              <a:t>decreasing</a:t>
            </a:r>
            <a:r>
              <a:rPr lang="et-EE" sz="3200" dirty="0">
                <a:solidFill>
                  <a:srgbClr val="212121"/>
                </a:solidFill>
                <a:latin typeface="Cambria"/>
                <a:ea typeface="Cambria"/>
                <a:cs typeface="Arial"/>
              </a:rPr>
              <a:t> </a:t>
            </a:r>
            <a:r>
              <a:rPr lang="et-EE" sz="3200" err="1">
                <a:solidFill>
                  <a:srgbClr val="212121"/>
                </a:solidFill>
                <a:latin typeface="Cambria"/>
                <a:ea typeface="Cambria"/>
                <a:cs typeface="Arial"/>
              </a:rPr>
              <a:t>blood</a:t>
            </a:r>
            <a:r>
              <a:rPr lang="et-EE" sz="3200" dirty="0">
                <a:solidFill>
                  <a:srgbClr val="212121"/>
                </a:solidFill>
                <a:latin typeface="Cambria"/>
                <a:ea typeface="Cambria"/>
                <a:cs typeface="Arial"/>
              </a:rPr>
              <a:t> </a:t>
            </a:r>
            <a:r>
              <a:rPr lang="et-EE" sz="3200" err="1">
                <a:solidFill>
                  <a:srgbClr val="212121"/>
                </a:solidFill>
                <a:latin typeface="Cambria"/>
                <a:ea typeface="Cambria"/>
                <a:cs typeface="Arial"/>
              </a:rPr>
              <a:t>pressure</a:t>
            </a:r>
            <a:endParaRPr lang="et-EE" sz="3200" dirty="0">
              <a:solidFill>
                <a:srgbClr val="212121"/>
              </a:solidFill>
              <a:latin typeface="Cambria"/>
              <a:ea typeface="Cambria"/>
              <a:cs typeface="Arial"/>
            </a:endParaRPr>
          </a:p>
          <a:p>
            <a:pPr marL="0" indent="0">
              <a:buNone/>
            </a:pPr>
            <a:r>
              <a:rPr lang="et-EE" sz="3200" dirty="0">
                <a:solidFill>
                  <a:srgbClr val="212121"/>
                </a:solidFill>
                <a:latin typeface="Cambria"/>
                <a:ea typeface="Cambria"/>
                <a:cs typeface="Arial"/>
              </a:rPr>
              <a:t>18. </a:t>
            </a:r>
            <a:r>
              <a:rPr lang="et-EE" sz="3200" err="1">
                <a:solidFill>
                  <a:srgbClr val="212121"/>
                </a:solidFill>
                <a:latin typeface="Cambria"/>
                <a:ea typeface="Cambria"/>
                <a:cs typeface="Arial"/>
              </a:rPr>
              <a:t>Sleep</a:t>
            </a:r>
            <a:r>
              <a:rPr lang="et-EE" sz="3200" dirty="0">
                <a:solidFill>
                  <a:srgbClr val="212121"/>
                </a:solidFill>
                <a:latin typeface="Cambria"/>
                <a:ea typeface="Cambria"/>
                <a:cs typeface="Arial"/>
              </a:rPr>
              <a:t> </a:t>
            </a:r>
            <a:r>
              <a:rPr lang="et-EE" sz="3200" err="1">
                <a:solidFill>
                  <a:srgbClr val="212121"/>
                </a:solidFill>
                <a:latin typeface="Cambria"/>
                <a:ea typeface="Cambria"/>
                <a:cs typeface="Arial"/>
              </a:rPr>
              <a:t>apnea</a:t>
            </a:r>
            <a:r>
              <a:rPr lang="et-EE" sz="3200" dirty="0">
                <a:solidFill>
                  <a:srgbClr val="212121"/>
                </a:solidFill>
                <a:latin typeface="Cambria"/>
                <a:ea typeface="Cambria"/>
                <a:cs typeface="Arial"/>
              </a:rPr>
              <a:t> </a:t>
            </a:r>
            <a:r>
              <a:rPr lang="et-EE" sz="3200" err="1">
                <a:solidFill>
                  <a:srgbClr val="212121"/>
                </a:solidFill>
                <a:latin typeface="Cambria"/>
                <a:ea typeface="Cambria"/>
                <a:cs typeface="Arial"/>
              </a:rPr>
              <a:t>is</a:t>
            </a:r>
            <a:r>
              <a:rPr lang="et-EE" sz="3200" dirty="0">
                <a:solidFill>
                  <a:srgbClr val="212121"/>
                </a:solidFill>
                <a:latin typeface="Cambria"/>
                <a:ea typeface="Cambria"/>
                <a:cs typeface="Arial"/>
              </a:rPr>
              <a:t>:</a:t>
            </a:r>
          </a:p>
          <a:p>
            <a:pPr marL="914400" lvl="1" indent="-457200">
              <a:buAutoNum type="alphaUcPeriod"/>
            </a:pPr>
            <a:r>
              <a:rPr lang="et-EE" sz="3200" err="1">
                <a:solidFill>
                  <a:srgbClr val="212121"/>
                </a:solidFill>
                <a:latin typeface="Cambria"/>
                <a:ea typeface="Cambria"/>
                <a:cs typeface="Arial"/>
              </a:rPr>
              <a:t>Ciradian</a:t>
            </a:r>
            <a:r>
              <a:rPr lang="et-EE" sz="3200" dirty="0">
                <a:solidFill>
                  <a:srgbClr val="212121"/>
                </a:solidFill>
                <a:latin typeface="Cambria"/>
                <a:ea typeface="Cambria"/>
                <a:cs typeface="Arial"/>
              </a:rPr>
              <a:t> </a:t>
            </a:r>
            <a:r>
              <a:rPr lang="et-EE" sz="3200" err="1">
                <a:solidFill>
                  <a:srgbClr val="212121"/>
                </a:solidFill>
                <a:latin typeface="Cambria"/>
                <a:ea typeface="Cambria"/>
                <a:cs typeface="Arial"/>
              </a:rPr>
              <a:t>rhythm</a:t>
            </a:r>
            <a:r>
              <a:rPr lang="et-EE" sz="3200" dirty="0">
                <a:solidFill>
                  <a:srgbClr val="212121"/>
                </a:solidFill>
                <a:latin typeface="Cambria"/>
                <a:ea typeface="Cambria"/>
                <a:cs typeface="Arial"/>
              </a:rPr>
              <a:t> </a:t>
            </a:r>
            <a:r>
              <a:rPr lang="et-EE" sz="3200" err="1">
                <a:solidFill>
                  <a:srgbClr val="212121"/>
                </a:solidFill>
                <a:latin typeface="Cambria"/>
                <a:ea typeface="Cambria"/>
                <a:cs typeface="Arial"/>
              </a:rPr>
              <a:t>disorder</a:t>
            </a:r>
            <a:endParaRPr lang="et-EE" sz="3200" dirty="0">
              <a:solidFill>
                <a:srgbClr val="212121"/>
              </a:solidFill>
              <a:latin typeface="Cambria"/>
              <a:ea typeface="Cambria"/>
              <a:cs typeface="Arial"/>
            </a:endParaRPr>
          </a:p>
          <a:p>
            <a:pPr marL="914400" lvl="1" indent="-457200">
              <a:buAutoNum type="alphaUcPeriod"/>
            </a:pPr>
            <a:r>
              <a:rPr lang="et-EE" sz="3200" err="1">
                <a:solidFill>
                  <a:srgbClr val="212121"/>
                </a:solidFill>
                <a:latin typeface="Cambria"/>
                <a:ea typeface="Cambria"/>
                <a:cs typeface="Arial"/>
              </a:rPr>
              <a:t>Movement</a:t>
            </a:r>
            <a:r>
              <a:rPr lang="et-EE" sz="3200" dirty="0">
                <a:solidFill>
                  <a:srgbClr val="212121"/>
                </a:solidFill>
                <a:latin typeface="Cambria"/>
                <a:ea typeface="Cambria"/>
                <a:cs typeface="Arial"/>
              </a:rPr>
              <a:t> </a:t>
            </a:r>
            <a:r>
              <a:rPr lang="et-EE" sz="3200" err="1">
                <a:solidFill>
                  <a:srgbClr val="212121"/>
                </a:solidFill>
                <a:latin typeface="Cambria"/>
                <a:ea typeface="Cambria"/>
                <a:cs typeface="Arial"/>
              </a:rPr>
              <a:t>disorder</a:t>
            </a:r>
            <a:endParaRPr lang="et-EE" sz="3200" dirty="0">
              <a:solidFill>
                <a:srgbClr val="212121"/>
              </a:solidFill>
              <a:latin typeface="Cambria"/>
              <a:ea typeface="Cambria"/>
              <a:cs typeface="Arial"/>
            </a:endParaRPr>
          </a:p>
          <a:p>
            <a:pPr marL="914400" lvl="1" indent="-457200">
              <a:buAutoNum type="alphaUcPeriod"/>
            </a:pPr>
            <a:r>
              <a:rPr lang="et-EE" sz="3200" err="1">
                <a:solidFill>
                  <a:srgbClr val="212121"/>
                </a:solidFill>
                <a:latin typeface="Cambria"/>
                <a:ea typeface="Cambria"/>
                <a:cs typeface="Arial"/>
              </a:rPr>
              <a:t>Sleep</a:t>
            </a:r>
            <a:r>
              <a:rPr lang="et-EE" sz="3200" dirty="0">
                <a:solidFill>
                  <a:srgbClr val="212121"/>
                </a:solidFill>
                <a:latin typeface="Cambria"/>
                <a:ea typeface="Cambria"/>
                <a:cs typeface="Arial"/>
              </a:rPr>
              <a:t> </a:t>
            </a:r>
            <a:r>
              <a:rPr lang="et-EE" sz="3200" err="1">
                <a:solidFill>
                  <a:srgbClr val="212121"/>
                </a:solidFill>
                <a:latin typeface="Cambria"/>
                <a:ea typeface="Cambria"/>
                <a:cs typeface="Arial"/>
              </a:rPr>
              <a:t>time</a:t>
            </a:r>
            <a:r>
              <a:rPr lang="et-EE" sz="3200" dirty="0">
                <a:solidFill>
                  <a:srgbClr val="212121"/>
                </a:solidFill>
                <a:latin typeface="Cambria"/>
                <a:ea typeface="Cambria"/>
                <a:cs typeface="Arial"/>
              </a:rPr>
              <a:t> </a:t>
            </a:r>
            <a:r>
              <a:rPr lang="et-EE" sz="3200" err="1">
                <a:solidFill>
                  <a:srgbClr val="212121"/>
                </a:solidFill>
                <a:latin typeface="Cambria"/>
                <a:ea typeface="Cambria"/>
                <a:cs typeface="Arial"/>
              </a:rPr>
              <a:t>breathing</a:t>
            </a:r>
            <a:r>
              <a:rPr lang="et-EE" sz="3200" dirty="0">
                <a:solidFill>
                  <a:srgbClr val="212121"/>
                </a:solidFill>
                <a:latin typeface="Cambria"/>
                <a:ea typeface="Cambria"/>
                <a:cs typeface="Arial"/>
              </a:rPr>
              <a:t> </a:t>
            </a:r>
            <a:r>
              <a:rPr lang="et-EE" sz="3200" err="1">
                <a:solidFill>
                  <a:srgbClr val="212121"/>
                </a:solidFill>
                <a:latin typeface="Cambria"/>
                <a:ea typeface="Cambria"/>
                <a:cs typeface="Arial"/>
              </a:rPr>
              <a:t>disorder</a:t>
            </a:r>
            <a:endParaRPr lang="et-EE" sz="3200" dirty="0">
              <a:solidFill>
                <a:srgbClr val="212121"/>
              </a:solidFill>
              <a:latin typeface="Cambria"/>
              <a:ea typeface="Cambria"/>
              <a:cs typeface="Arial"/>
            </a:endParaRPr>
          </a:p>
          <a:p>
            <a:pPr marL="914400" lvl="1" indent="-457200">
              <a:buAutoNum type="alphaUcPeriod"/>
            </a:pPr>
            <a:r>
              <a:rPr lang="et-EE" sz="3200" err="1">
                <a:solidFill>
                  <a:srgbClr val="212121"/>
                </a:solidFill>
                <a:latin typeface="Cambria"/>
                <a:ea typeface="Cambria"/>
                <a:cs typeface="Arial"/>
              </a:rPr>
              <a:t>Psychiatric</a:t>
            </a:r>
            <a:r>
              <a:rPr lang="et-EE" sz="3200" dirty="0">
                <a:solidFill>
                  <a:srgbClr val="212121"/>
                </a:solidFill>
                <a:latin typeface="Cambria"/>
                <a:ea typeface="Cambria"/>
                <a:cs typeface="Arial"/>
              </a:rPr>
              <a:t> </a:t>
            </a:r>
            <a:r>
              <a:rPr lang="et-EE" sz="3200" err="1">
                <a:solidFill>
                  <a:srgbClr val="212121"/>
                </a:solidFill>
                <a:latin typeface="Cambria"/>
                <a:ea typeface="Cambria"/>
                <a:cs typeface="Arial"/>
              </a:rPr>
              <a:t>disorder</a:t>
            </a:r>
            <a:endParaRPr lang="et-EE" sz="3200" dirty="0">
              <a:solidFill>
                <a:srgbClr val="212121"/>
              </a:solidFill>
              <a:latin typeface="Cambria"/>
              <a:ea typeface="Cambria"/>
              <a:cs typeface="Arial"/>
            </a:endParaRPr>
          </a:p>
          <a:p>
            <a:pPr marL="0" indent="0">
              <a:buNone/>
            </a:pPr>
            <a:endParaRPr lang="en-US" sz="18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662679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452497B8-E4A3-0FA6-F287-23EE21EDA6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err="1">
                <a:cs typeface="Calibri Light"/>
              </a:rPr>
              <a:t>Right</a:t>
            </a:r>
            <a:r>
              <a:rPr lang="et-EE" dirty="0">
                <a:cs typeface="Calibri Light"/>
              </a:rPr>
              <a:t> </a:t>
            </a:r>
            <a:r>
              <a:rPr lang="et-EE" dirty="0" err="1">
                <a:cs typeface="Calibri Light"/>
              </a:rPr>
              <a:t>answers</a:t>
            </a:r>
            <a:r>
              <a:rPr lang="et-EE" dirty="0">
                <a:cs typeface="Calibri Light"/>
              </a:rPr>
              <a:t> are on </a:t>
            </a:r>
            <a:r>
              <a:rPr lang="et-EE" dirty="0" err="1">
                <a:cs typeface="Calibri Light"/>
              </a:rPr>
              <a:t>the</a:t>
            </a:r>
            <a:r>
              <a:rPr lang="et-EE" dirty="0">
                <a:cs typeface="Calibri Light"/>
              </a:rPr>
              <a:t> </a:t>
            </a:r>
            <a:r>
              <a:rPr lang="et-EE" dirty="0" err="1">
                <a:cs typeface="Calibri Light"/>
              </a:rPr>
              <a:t>next</a:t>
            </a:r>
            <a:r>
              <a:rPr lang="et-EE" dirty="0">
                <a:cs typeface="Calibri Light"/>
              </a:rPr>
              <a:t> </a:t>
            </a:r>
            <a:r>
              <a:rPr lang="et-EE" dirty="0" err="1">
                <a:cs typeface="Calibri Light"/>
              </a:rPr>
              <a:t>slide</a:t>
            </a:r>
            <a:endParaRPr lang="et-EE" dirty="0" err="1"/>
          </a:p>
        </p:txBody>
      </p:sp>
    </p:spTree>
    <p:extLst>
      <p:ext uri="{BB962C8B-B14F-4D97-AF65-F5344CB8AC3E}">
        <p14:creationId xmlns:p14="http://schemas.microsoft.com/office/powerpoint/2010/main" val="33570015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u kohatäide 2">
            <a:extLst>
              <a:ext uri="{FF2B5EF4-FFF2-40B4-BE49-F238E27FC236}">
                <a16:creationId xmlns:a16="http://schemas.microsoft.com/office/drawing/2014/main" id="{19F09D18-4CC1-275F-E3FB-01CDA2E535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35000" y="835025"/>
            <a:ext cx="5181600" cy="4351338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514350" indent="-514350">
              <a:buAutoNum type="arabicPeriod"/>
            </a:pPr>
            <a:r>
              <a:rPr lang="et-EE" sz="3200" dirty="0">
                <a:latin typeface="Cambria"/>
                <a:ea typeface="Cambria"/>
                <a:cs typeface="Calibri"/>
              </a:rPr>
              <a:t>A</a:t>
            </a:r>
          </a:p>
          <a:p>
            <a:pPr marL="514350" indent="-514350">
              <a:buAutoNum type="arabicPeriod"/>
            </a:pPr>
            <a:r>
              <a:rPr lang="et-EE" sz="3200" dirty="0">
                <a:latin typeface="Cambria"/>
                <a:ea typeface="Cambria"/>
                <a:cs typeface="Calibri"/>
              </a:rPr>
              <a:t>E</a:t>
            </a:r>
          </a:p>
          <a:p>
            <a:pPr marL="514350" indent="-514350">
              <a:buAutoNum type="arabicPeriod"/>
            </a:pPr>
            <a:r>
              <a:rPr lang="et-EE" sz="3200" dirty="0">
                <a:latin typeface="Cambria"/>
                <a:ea typeface="Cambria"/>
                <a:cs typeface="Calibri"/>
              </a:rPr>
              <a:t>B</a:t>
            </a:r>
          </a:p>
          <a:p>
            <a:pPr marL="514350" indent="-514350">
              <a:buAutoNum type="arabicPeriod"/>
            </a:pPr>
            <a:r>
              <a:rPr lang="et-EE" sz="3200" dirty="0">
                <a:latin typeface="Cambria"/>
                <a:ea typeface="Cambria"/>
                <a:cs typeface="Calibri"/>
              </a:rPr>
              <a:t>H</a:t>
            </a:r>
          </a:p>
          <a:p>
            <a:pPr marL="514350" indent="-514350">
              <a:buAutoNum type="arabicPeriod"/>
            </a:pPr>
            <a:r>
              <a:rPr lang="et-EE" sz="3200" dirty="0">
                <a:latin typeface="Cambria"/>
                <a:ea typeface="Cambria"/>
                <a:cs typeface="Calibri"/>
              </a:rPr>
              <a:t>A</a:t>
            </a:r>
          </a:p>
          <a:p>
            <a:pPr marL="514350" indent="-514350">
              <a:buAutoNum type="arabicPeriod"/>
            </a:pPr>
            <a:r>
              <a:rPr lang="et-EE" sz="3200" dirty="0">
                <a:latin typeface="Cambria"/>
                <a:ea typeface="Cambria"/>
                <a:cs typeface="Calibri"/>
              </a:rPr>
              <a:t>D</a:t>
            </a:r>
          </a:p>
          <a:p>
            <a:pPr marL="514350" indent="-514350">
              <a:buAutoNum type="arabicPeriod"/>
            </a:pPr>
            <a:r>
              <a:rPr lang="et-EE" sz="3200" dirty="0">
                <a:latin typeface="Cambria"/>
                <a:ea typeface="Cambria"/>
                <a:cs typeface="Calibri"/>
              </a:rPr>
              <a:t>D</a:t>
            </a:r>
          </a:p>
          <a:p>
            <a:pPr marL="514350" indent="-514350">
              <a:buAutoNum type="arabicPeriod"/>
            </a:pPr>
            <a:r>
              <a:rPr lang="et-EE" sz="3200" dirty="0">
                <a:latin typeface="Cambria"/>
                <a:ea typeface="Cambria"/>
                <a:cs typeface="Calibri"/>
              </a:rPr>
              <a:t>F</a:t>
            </a:r>
          </a:p>
          <a:p>
            <a:pPr marL="514350" indent="-514350">
              <a:buAutoNum type="arabicPeriod"/>
            </a:pPr>
            <a:r>
              <a:rPr lang="et-EE" sz="3200" dirty="0">
                <a:latin typeface="Cambria"/>
                <a:ea typeface="Cambria"/>
                <a:cs typeface="Calibri"/>
              </a:rPr>
              <a:t>A</a:t>
            </a:r>
          </a:p>
          <a:p>
            <a:pPr marL="0" indent="0">
              <a:buNone/>
            </a:pPr>
            <a:endParaRPr lang="et-EE" dirty="0">
              <a:cs typeface="Calibri"/>
            </a:endParaRPr>
          </a:p>
          <a:p>
            <a:pPr marL="514350" indent="-514350">
              <a:buAutoNum type="arabicPeriod"/>
            </a:pPr>
            <a:endParaRPr lang="et-EE" dirty="0">
              <a:cs typeface="Calibri"/>
            </a:endParaRPr>
          </a:p>
          <a:p>
            <a:pPr marL="514350" indent="-514350">
              <a:buAutoNum type="arabicPeriod"/>
            </a:pPr>
            <a:endParaRPr lang="et-EE" dirty="0">
              <a:cs typeface="Calibri"/>
            </a:endParaRPr>
          </a:p>
          <a:p>
            <a:pPr marL="514350" indent="-514350">
              <a:buAutoNum type="arabicPeriod"/>
            </a:pPr>
            <a:endParaRPr lang="et-EE" dirty="0">
              <a:cs typeface="Calibri"/>
            </a:endParaRPr>
          </a:p>
          <a:p>
            <a:pPr marL="514350" indent="-514350">
              <a:buAutoNum type="arabicPeriod"/>
            </a:pPr>
            <a:endParaRPr lang="et-EE" dirty="0">
              <a:cs typeface="Calibri"/>
            </a:endParaRPr>
          </a:p>
        </p:txBody>
      </p:sp>
      <p:sp>
        <p:nvSpPr>
          <p:cNvPr id="5" name="Sisu kohatäide 4">
            <a:extLst>
              <a:ext uri="{FF2B5EF4-FFF2-40B4-BE49-F238E27FC236}">
                <a16:creationId xmlns:a16="http://schemas.microsoft.com/office/drawing/2014/main" id="{36D3026D-5B3C-1709-BDCB-14360E74FB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781800" y="835025"/>
            <a:ext cx="5181600" cy="4351338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et-EE" sz="3200" dirty="0">
                <a:latin typeface="Cambria"/>
                <a:ea typeface="Cambria"/>
                <a:cs typeface="Calibri" panose="020F0502020204030204"/>
              </a:rPr>
              <a:t>10.  </a:t>
            </a:r>
            <a:r>
              <a:rPr lang="et-EE" sz="3200" dirty="0">
                <a:latin typeface="Cambria"/>
                <a:ea typeface="Cambria"/>
                <a:cs typeface="Arial"/>
              </a:rPr>
              <a:t>B</a:t>
            </a:r>
            <a:endParaRPr lang="en-US" sz="3200" dirty="0">
              <a:latin typeface="Cambria"/>
              <a:ea typeface="Cambria"/>
              <a:cs typeface="Arial"/>
            </a:endParaRPr>
          </a:p>
          <a:p>
            <a:pPr marL="0" indent="0">
              <a:buNone/>
            </a:pPr>
            <a:r>
              <a:rPr lang="et-EE" sz="3200" dirty="0">
                <a:latin typeface="Cambria"/>
                <a:ea typeface="Cambria"/>
                <a:cs typeface="Arial"/>
              </a:rPr>
              <a:t>11.  B, C D</a:t>
            </a:r>
            <a:endParaRPr lang="en-US" sz="3200" dirty="0">
              <a:latin typeface="Cambria"/>
              <a:ea typeface="Cambria"/>
              <a:cs typeface="Arial"/>
            </a:endParaRPr>
          </a:p>
          <a:p>
            <a:pPr marL="0" indent="0">
              <a:buNone/>
            </a:pPr>
            <a:r>
              <a:rPr lang="et-EE" sz="3200" dirty="0">
                <a:latin typeface="Cambria"/>
                <a:ea typeface="Cambria"/>
                <a:cs typeface="Arial"/>
              </a:rPr>
              <a:t>12.  D</a:t>
            </a:r>
          </a:p>
          <a:p>
            <a:pPr marL="0" indent="0">
              <a:buNone/>
            </a:pPr>
            <a:r>
              <a:rPr lang="et-EE" sz="3200" dirty="0">
                <a:latin typeface="Cambria"/>
                <a:ea typeface="Cambria"/>
                <a:cs typeface="Arial"/>
              </a:rPr>
              <a:t>13.  B</a:t>
            </a:r>
            <a:endParaRPr lang="en-US" sz="3200" dirty="0">
              <a:latin typeface="Cambria"/>
              <a:ea typeface="Cambria"/>
              <a:cs typeface="Arial"/>
            </a:endParaRPr>
          </a:p>
          <a:p>
            <a:pPr marL="0" indent="0">
              <a:buNone/>
            </a:pPr>
            <a:r>
              <a:rPr lang="et-EE" sz="3200" dirty="0">
                <a:latin typeface="Cambria"/>
                <a:ea typeface="Cambria"/>
                <a:cs typeface="Arial"/>
              </a:rPr>
              <a:t>14.  E</a:t>
            </a:r>
          </a:p>
          <a:p>
            <a:pPr marL="0" indent="0">
              <a:buNone/>
            </a:pPr>
            <a:r>
              <a:rPr lang="et-EE" sz="3200" dirty="0">
                <a:latin typeface="Cambria"/>
                <a:ea typeface="Cambria"/>
                <a:cs typeface="Arial"/>
              </a:rPr>
              <a:t>15.  D</a:t>
            </a:r>
            <a:endParaRPr lang="en-US" sz="3200" dirty="0">
              <a:latin typeface="Cambria"/>
              <a:ea typeface="Cambria"/>
              <a:cs typeface="Arial"/>
            </a:endParaRPr>
          </a:p>
          <a:p>
            <a:pPr marL="0" indent="0">
              <a:buNone/>
            </a:pPr>
            <a:r>
              <a:rPr lang="et-EE" sz="3200" dirty="0">
                <a:latin typeface="Cambria"/>
                <a:ea typeface="Cambria"/>
                <a:cs typeface="Arial"/>
              </a:rPr>
              <a:t>16.  D</a:t>
            </a:r>
            <a:endParaRPr lang="en-US" sz="3200" dirty="0">
              <a:latin typeface="Cambria"/>
              <a:ea typeface="Cambria"/>
              <a:cs typeface="Arial"/>
            </a:endParaRPr>
          </a:p>
          <a:p>
            <a:pPr marL="0" indent="0">
              <a:buNone/>
            </a:pPr>
            <a:r>
              <a:rPr lang="et-EE" sz="3200" dirty="0">
                <a:latin typeface="Cambria"/>
                <a:ea typeface="Cambria"/>
                <a:cs typeface="Arial"/>
              </a:rPr>
              <a:t>17.  A, B</a:t>
            </a:r>
            <a:endParaRPr lang="et-EE" sz="3200" dirty="0">
              <a:latin typeface="Cambria"/>
              <a:ea typeface="Cambria"/>
              <a:cs typeface="Calibri"/>
            </a:endParaRPr>
          </a:p>
          <a:p>
            <a:pPr marL="0" indent="0">
              <a:buNone/>
            </a:pPr>
            <a:r>
              <a:rPr lang="et-EE" sz="3200" dirty="0">
                <a:latin typeface="Cambria"/>
                <a:ea typeface="Cambria"/>
                <a:cs typeface="Arial"/>
              </a:rPr>
              <a:t>18.  C</a:t>
            </a:r>
            <a:endParaRPr lang="et-EE" sz="3200" dirty="0">
              <a:latin typeface="Cambria"/>
              <a:ea typeface="Cambria"/>
              <a:cs typeface="Calibri"/>
            </a:endParaRPr>
          </a:p>
          <a:p>
            <a:pPr marL="0" indent="0">
              <a:buNone/>
            </a:pPr>
            <a:endParaRPr lang="et-EE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626161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A5E3EA81-FE39-E8DE-EE6C-201717ABCA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3175"/>
            <a:ext cx="10515600" cy="1325563"/>
          </a:xfrm>
        </p:spPr>
        <p:txBody>
          <a:bodyPr/>
          <a:lstStyle/>
          <a:p>
            <a:r>
              <a:rPr lang="et-EE" dirty="0" err="1">
                <a:cs typeface="Calibri Light"/>
              </a:rPr>
              <a:t>Sleep</a:t>
            </a:r>
            <a:r>
              <a:rPr lang="et-EE" dirty="0">
                <a:cs typeface="Calibri Light"/>
              </a:rPr>
              <a:t> </a:t>
            </a:r>
            <a:r>
              <a:rPr lang="et-EE" dirty="0" err="1">
                <a:cs typeface="Calibri Light"/>
              </a:rPr>
              <a:t>physiology</a:t>
            </a:r>
            <a:endParaRPr lang="et-EE" dirty="0" err="1"/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C1986D9D-19BA-BC13-3236-493356FE3E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5500" y="1495425"/>
            <a:ext cx="10515600" cy="4351338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et-EE" dirty="0">
                <a:latin typeface="Cambria"/>
                <a:ea typeface="Cambria"/>
                <a:cs typeface="Calibri"/>
              </a:rPr>
              <a:t>1.</a:t>
            </a:r>
            <a:r>
              <a:rPr lang="et-EE" dirty="0">
                <a:latin typeface="Cambria"/>
                <a:ea typeface="+mn-lt"/>
                <a:cs typeface="+mn-lt"/>
              </a:rPr>
              <a:t>The </a:t>
            </a:r>
            <a:r>
              <a:rPr lang="et-EE" err="1">
                <a:latin typeface="Cambria"/>
                <a:ea typeface="+mn-lt"/>
                <a:cs typeface="+mn-lt"/>
              </a:rPr>
              <a:t>master</a:t>
            </a:r>
            <a:r>
              <a:rPr lang="et-EE" dirty="0">
                <a:latin typeface="Cambria"/>
                <a:ea typeface="+mn-lt"/>
                <a:cs typeface="+mn-lt"/>
              </a:rPr>
              <a:t> </a:t>
            </a:r>
            <a:r>
              <a:rPr lang="et-EE" err="1">
                <a:latin typeface="Cambria"/>
                <a:ea typeface="+mn-lt"/>
                <a:cs typeface="+mn-lt"/>
              </a:rPr>
              <a:t>clock</a:t>
            </a:r>
            <a:r>
              <a:rPr lang="et-EE" dirty="0">
                <a:latin typeface="Cambria"/>
                <a:ea typeface="+mn-lt"/>
                <a:cs typeface="+mn-lt"/>
              </a:rPr>
              <a:t> of </a:t>
            </a:r>
            <a:r>
              <a:rPr lang="et-EE" err="1">
                <a:latin typeface="Cambria"/>
                <a:ea typeface="+mn-lt"/>
                <a:cs typeface="+mn-lt"/>
              </a:rPr>
              <a:t>the</a:t>
            </a:r>
            <a:r>
              <a:rPr lang="et-EE" dirty="0">
                <a:latin typeface="Cambria"/>
                <a:ea typeface="+mn-lt"/>
                <a:cs typeface="+mn-lt"/>
              </a:rPr>
              <a:t> </a:t>
            </a:r>
            <a:r>
              <a:rPr lang="et-EE" err="1">
                <a:latin typeface="Cambria"/>
                <a:ea typeface="+mn-lt"/>
                <a:cs typeface="+mn-lt"/>
              </a:rPr>
              <a:t>body</a:t>
            </a:r>
            <a:r>
              <a:rPr lang="et-EE" dirty="0">
                <a:latin typeface="Cambria"/>
                <a:ea typeface="+mn-lt"/>
                <a:cs typeface="+mn-lt"/>
              </a:rPr>
              <a:t> </a:t>
            </a:r>
            <a:r>
              <a:rPr lang="et-EE" err="1">
                <a:latin typeface="Cambria"/>
                <a:ea typeface="+mn-lt"/>
                <a:cs typeface="+mn-lt"/>
              </a:rPr>
              <a:t>is</a:t>
            </a:r>
            <a:r>
              <a:rPr lang="et-EE" dirty="0">
                <a:latin typeface="Cambria"/>
                <a:ea typeface="+mn-lt"/>
                <a:cs typeface="+mn-lt"/>
              </a:rPr>
              <a:t>:</a:t>
            </a:r>
            <a:endParaRPr lang="et-EE">
              <a:latin typeface="Cambria"/>
              <a:ea typeface="Cambria"/>
            </a:endParaRPr>
          </a:p>
          <a:p>
            <a:pPr marL="1143000" lvl="1" indent="-457200">
              <a:buAutoNum type="alphaUcPeriod"/>
            </a:pPr>
            <a:r>
              <a:rPr lang="et-EE" sz="2800" dirty="0" err="1">
                <a:latin typeface="Cambria"/>
                <a:ea typeface="+mn-lt"/>
                <a:cs typeface="+mn-lt"/>
              </a:rPr>
              <a:t>nucleus</a:t>
            </a:r>
            <a:r>
              <a:rPr lang="et-EE" sz="2800" dirty="0">
                <a:latin typeface="Cambria"/>
                <a:ea typeface="+mn-lt"/>
                <a:cs typeface="+mn-lt"/>
              </a:rPr>
              <a:t> </a:t>
            </a:r>
            <a:r>
              <a:rPr lang="et-EE" sz="2800" dirty="0" err="1">
                <a:latin typeface="Cambria"/>
                <a:ea typeface="+mn-lt"/>
                <a:cs typeface="+mn-lt"/>
              </a:rPr>
              <a:t>suprachiasmaticus</a:t>
            </a:r>
            <a:endParaRPr lang="et-EE" sz="2800" dirty="0">
              <a:latin typeface="Cambria"/>
              <a:ea typeface="Cambria"/>
            </a:endParaRPr>
          </a:p>
          <a:p>
            <a:pPr marL="1143000" lvl="1" indent="-457200">
              <a:buAutoNum type="alphaUcPeriod"/>
            </a:pPr>
            <a:r>
              <a:rPr lang="et-EE" sz="2800" dirty="0">
                <a:latin typeface="Cambria"/>
                <a:ea typeface="+mn-lt"/>
                <a:cs typeface="+mn-lt"/>
              </a:rPr>
              <a:t>in </a:t>
            </a:r>
            <a:r>
              <a:rPr lang="et-EE" sz="2800" dirty="0" err="1">
                <a:latin typeface="Cambria"/>
                <a:ea typeface="+mn-lt"/>
                <a:cs typeface="+mn-lt"/>
              </a:rPr>
              <a:t>every</a:t>
            </a:r>
            <a:r>
              <a:rPr lang="et-EE" sz="2800" dirty="0">
                <a:latin typeface="Cambria"/>
                <a:ea typeface="+mn-lt"/>
                <a:cs typeface="+mn-lt"/>
              </a:rPr>
              <a:t> </a:t>
            </a:r>
            <a:r>
              <a:rPr lang="et-EE" sz="2800" dirty="0" err="1">
                <a:latin typeface="Cambria"/>
                <a:ea typeface="+mn-lt"/>
                <a:cs typeface="+mn-lt"/>
              </a:rPr>
              <a:t>cell</a:t>
            </a:r>
            <a:r>
              <a:rPr lang="et-EE" sz="2800" dirty="0">
                <a:latin typeface="Cambria"/>
                <a:ea typeface="+mn-lt"/>
                <a:cs typeface="+mn-lt"/>
              </a:rPr>
              <a:t> of </a:t>
            </a:r>
            <a:r>
              <a:rPr lang="et-EE" sz="2800" dirty="0" err="1">
                <a:latin typeface="Cambria"/>
                <a:ea typeface="+mn-lt"/>
                <a:cs typeface="+mn-lt"/>
              </a:rPr>
              <a:t>the</a:t>
            </a:r>
            <a:r>
              <a:rPr lang="et-EE" sz="2800" dirty="0">
                <a:latin typeface="Cambria"/>
                <a:ea typeface="+mn-lt"/>
                <a:cs typeface="+mn-lt"/>
              </a:rPr>
              <a:t> </a:t>
            </a:r>
            <a:r>
              <a:rPr lang="et-EE" sz="2800" dirty="0" err="1">
                <a:latin typeface="Cambria"/>
                <a:ea typeface="+mn-lt"/>
                <a:cs typeface="+mn-lt"/>
              </a:rPr>
              <a:t>body</a:t>
            </a:r>
            <a:endParaRPr lang="et-EE" sz="2800" dirty="0">
              <a:latin typeface="Cambria"/>
              <a:ea typeface="Cambria"/>
            </a:endParaRPr>
          </a:p>
          <a:p>
            <a:pPr marL="1143000" lvl="1" indent="-457200">
              <a:buAutoNum type="alphaUcPeriod"/>
            </a:pPr>
            <a:r>
              <a:rPr lang="et-EE" sz="2800" dirty="0" err="1">
                <a:latin typeface="Cambria"/>
                <a:ea typeface="+mn-lt"/>
                <a:cs typeface="+mn-lt"/>
              </a:rPr>
              <a:t>responsible</a:t>
            </a:r>
            <a:r>
              <a:rPr lang="et-EE" sz="2800" dirty="0">
                <a:latin typeface="Cambria"/>
                <a:ea typeface="+mn-lt"/>
                <a:cs typeface="+mn-lt"/>
              </a:rPr>
              <a:t> </a:t>
            </a:r>
            <a:r>
              <a:rPr lang="et-EE" sz="2800" dirty="0" err="1">
                <a:latin typeface="Cambria"/>
                <a:ea typeface="+mn-lt"/>
                <a:cs typeface="+mn-lt"/>
              </a:rPr>
              <a:t>for</a:t>
            </a:r>
            <a:r>
              <a:rPr lang="et-EE" sz="2800" dirty="0">
                <a:latin typeface="Cambria"/>
                <a:ea typeface="+mn-lt"/>
                <a:cs typeface="+mn-lt"/>
              </a:rPr>
              <a:t> </a:t>
            </a:r>
            <a:r>
              <a:rPr lang="et-EE" sz="2800" dirty="0" err="1">
                <a:latin typeface="Cambria"/>
                <a:ea typeface="+mn-lt"/>
                <a:cs typeface="+mn-lt"/>
              </a:rPr>
              <a:t>sleep</a:t>
            </a:r>
            <a:r>
              <a:rPr lang="et-EE" sz="2800" dirty="0">
                <a:latin typeface="Cambria"/>
                <a:ea typeface="+mn-lt"/>
                <a:cs typeface="+mn-lt"/>
              </a:rPr>
              <a:t>  and </a:t>
            </a:r>
            <a:r>
              <a:rPr lang="et-EE" sz="2800" dirty="0" err="1">
                <a:latin typeface="Cambria"/>
                <a:ea typeface="+mn-lt"/>
                <a:cs typeface="+mn-lt"/>
              </a:rPr>
              <a:t>wake-up</a:t>
            </a:r>
            <a:r>
              <a:rPr lang="et-EE" sz="2800" dirty="0">
                <a:latin typeface="Cambria"/>
                <a:ea typeface="+mn-lt"/>
                <a:cs typeface="+mn-lt"/>
              </a:rPr>
              <a:t> </a:t>
            </a:r>
            <a:r>
              <a:rPr lang="et-EE" sz="2800" dirty="0" err="1">
                <a:latin typeface="Cambria"/>
                <a:ea typeface="+mn-lt"/>
                <a:cs typeface="+mn-lt"/>
              </a:rPr>
              <a:t>timing</a:t>
            </a:r>
            <a:endParaRPr lang="et-EE" sz="2800" dirty="0">
              <a:latin typeface="Cambria"/>
              <a:ea typeface="Cambria"/>
            </a:endParaRPr>
          </a:p>
          <a:p>
            <a:pPr marL="1143000" lvl="1" indent="-457200">
              <a:buAutoNum type="alphaUcPeriod"/>
            </a:pPr>
            <a:r>
              <a:rPr lang="et-EE" sz="2800" dirty="0" err="1">
                <a:latin typeface="Cambria"/>
                <a:ea typeface="+mn-lt"/>
                <a:cs typeface="+mn-lt"/>
              </a:rPr>
              <a:t>does</a:t>
            </a:r>
            <a:r>
              <a:rPr lang="et-EE" sz="2800" dirty="0">
                <a:latin typeface="Cambria"/>
                <a:ea typeface="+mn-lt"/>
                <a:cs typeface="+mn-lt"/>
              </a:rPr>
              <a:t> </a:t>
            </a:r>
            <a:r>
              <a:rPr lang="et-EE" sz="2800" dirty="0" err="1">
                <a:latin typeface="Cambria"/>
                <a:ea typeface="+mn-lt"/>
                <a:cs typeface="+mn-lt"/>
              </a:rPr>
              <a:t>not</a:t>
            </a:r>
            <a:r>
              <a:rPr lang="et-EE" sz="2800" dirty="0">
                <a:latin typeface="Cambria"/>
                <a:ea typeface="+mn-lt"/>
                <a:cs typeface="+mn-lt"/>
              </a:rPr>
              <a:t> </a:t>
            </a:r>
            <a:r>
              <a:rPr lang="et-EE" sz="2800" dirty="0" err="1">
                <a:latin typeface="Cambria"/>
                <a:ea typeface="+mn-lt"/>
                <a:cs typeface="+mn-lt"/>
              </a:rPr>
              <a:t>react</a:t>
            </a:r>
            <a:r>
              <a:rPr lang="et-EE" sz="2800" dirty="0">
                <a:latin typeface="Cambria"/>
                <a:ea typeface="+mn-lt"/>
                <a:cs typeface="+mn-lt"/>
              </a:rPr>
              <a:t> on </a:t>
            </a:r>
            <a:r>
              <a:rPr lang="et-EE" sz="2800" dirty="0" err="1">
                <a:latin typeface="Cambria"/>
                <a:ea typeface="+mn-lt"/>
                <a:cs typeface="+mn-lt"/>
              </a:rPr>
              <a:t>light</a:t>
            </a:r>
            <a:endParaRPr lang="et-EE" sz="2800" dirty="0">
              <a:latin typeface="Cambria"/>
              <a:ea typeface="Cambria"/>
            </a:endParaRPr>
          </a:p>
          <a:p>
            <a:pPr marL="0" indent="0">
              <a:buNone/>
            </a:pPr>
            <a:r>
              <a:rPr lang="et-EE" dirty="0">
                <a:latin typeface="Cambria"/>
                <a:ea typeface="+mn-lt"/>
                <a:cs typeface="+mn-lt"/>
              </a:rPr>
              <a:t>2. </a:t>
            </a:r>
            <a:r>
              <a:rPr lang="et-EE" dirty="0" err="1">
                <a:latin typeface="Cambria"/>
                <a:ea typeface="+mn-lt"/>
                <a:cs typeface="+mn-lt"/>
              </a:rPr>
              <a:t>Most</a:t>
            </a:r>
            <a:r>
              <a:rPr lang="et-EE" dirty="0">
                <a:latin typeface="Cambria"/>
                <a:ea typeface="+mn-lt"/>
                <a:cs typeface="+mn-lt"/>
              </a:rPr>
              <a:t> relevant </a:t>
            </a:r>
            <a:r>
              <a:rPr lang="et-EE" dirty="0" err="1">
                <a:latin typeface="Cambria"/>
                <a:ea typeface="+mn-lt"/>
                <a:cs typeface="+mn-lt"/>
              </a:rPr>
              <a:t>sleep</a:t>
            </a:r>
            <a:r>
              <a:rPr lang="et-EE" dirty="0">
                <a:latin typeface="Cambria"/>
                <a:ea typeface="+mn-lt"/>
                <a:cs typeface="+mn-lt"/>
              </a:rPr>
              <a:t> </a:t>
            </a:r>
            <a:r>
              <a:rPr lang="et-EE" dirty="0" err="1">
                <a:latin typeface="Cambria"/>
                <a:ea typeface="+mn-lt"/>
                <a:cs typeface="+mn-lt"/>
              </a:rPr>
              <a:t>phases</a:t>
            </a:r>
            <a:r>
              <a:rPr lang="et-EE" dirty="0">
                <a:latin typeface="Cambria"/>
                <a:ea typeface="+mn-lt"/>
                <a:cs typeface="+mn-lt"/>
              </a:rPr>
              <a:t> are:</a:t>
            </a:r>
            <a:endParaRPr lang="et-EE">
              <a:latin typeface="Cambria"/>
              <a:ea typeface="Cambria"/>
            </a:endParaRPr>
          </a:p>
          <a:p>
            <a:pPr marL="1143000" lvl="1" indent="-457200">
              <a:buAutoNum type="alphaUcPeriod"/>
            </a:pPr>
            <a:r>
              <a:rPr lang="et-EE" sz="2800" dirty="0">
                <a:latin typeface="Cambria"/>
                <a:ea typeface="+mn-lt"/>
                <a:cs typeface="+mn-lt"/>
              </a:rPr>
              <a:t>N1</a:t>
            </a:r>
            <a:endParaRPr lang="et-EE" sz="2800">
              <a:latin typeface="Cambria"/>
              <a:ea typeface="Cambria"/>
            </a:endParaRPr>
          </a:p>
          <a:p>
            <a:pPr marL="1143000" lvl="1" indent="-457200">
              <a:buAutoNum type="alphaUcPeriod"/>
            </a:pPr>
            <a:r>
              <a:rPr lang="et-EE" sz="2800" dirty="0">
                <a:latin typeface="Cambria"/>
                <a:ea typeface="+mn-lt"/>
                <a:cs typeface="+mn-lt"/>
              </a:rPr>
              <a:t>N2</a:t>
            </a:r>
            <a:endParaRPr lang="et-EE" sz="2800">
              <a:latin typeface="Cambria"/>
              <a:ea typeface="Cambria"/>
            </a:endParaRPr>
          </a:p>
          <a:p>
            <a:pPr marL="1143000" lvl="1" indent="-457200">
              <a:buAutoNum type="alphaUcPeriod"/>
            </a:pPr>
            <a:r>
              <a:rPr lang="et-EE" sz="2800" dirty="0">
                <a:latin typeface="Cambria"/>
                <a:ea typeface="+mn-lt"/>
                <a:cs typeface="+mn-lt"/>
              </a:rPr>
              <a:t>N3</a:t>
            </a:r>
            <a:endParaRPr lang="et-EE" sz="2800">
              <a:latin typeface="Cambria"/>
              <a:ea typeface="Cambria"/>
            </a:endParaRPr>
          </a:p>
          <a:p>
            <a:pPr marL="1143000" lvl="1" indent="-457200">
              <a:buAutoNum type="alphaUcPeriod"/>
            </a:pPr>
            <a:r>
              <a:rPr lang="et-EE" sz="2800" dirty="0">
                <a:latin typeface="Cambria"/>
                <a:ea typeface="+mn-lt"/>
                <a:cs typeface="+mn-lt"/>
              </a:rPr>
              <a:t>REM</a:t>
            </a:r>
            <a:endParaRPr lang="et-EE" sz="2800">
              <a:latin typeface="Cambria"/>
              <a:ea typeface="Cambria"/>
            </a:endParaRPr>
          </a:p>
          <a:p>
            <a:pPr marL="1143000" lvl="1" indent="-457200">
              <a:buAutoNum type="alphaUcPeriod"/>
            </a:pPr>
            <a:r>
              <a:rPr lang="et-EE" sz="2800" dirty="0">
                <a:latin typeface="Cambria"/>
                <a:ea typeface="+mn-lt"/>
                <a:cs typeface="+mn-lt"/>
              </a:rPr>
              <a:t>All </a:t>
            </a:r>
            <a:r>
              <a:rPr lang="et-EE" sz="2800" err="1">
                <a:latin typeface="Cambria"/>
                <a:ea typeface="+mn-lt"/>
                <a:cs typeface="+mn-lt"/>
              </a:rPr>
              <a:t>mentioned</a:t>
            </a:r>
            <a:r>
              <a:rPr lang="et-EE" sz="2800" dirty="0">
                <a:latin typeface="Cambria"/>
                <a:ea typeface="+mn-lt"/>
                <a:cs typeface="+mn-lt"/>
              </a:rPr>
              <a:t> </a:t>
            </a:r>
            <a:r>
              <a:rPr lang="et-EE" sz="2800" err="1">
                <a:latin typeface="Cambria"/>
                <a:ea typeface="+mn-lt"/>
                <a:cs typeface="+mn-lt"/>
              </a:rPr>
              <a:t>above</a:t>
            </a:r>
            <a:endParaRPr lang="et-EE" sz="2800">
              <a:latin typeface="Cambria"/>
              <a:ea typeface="Cambria"/>
            </a:endParaRPr>
          </a:p>
          <a:p>
            <a:endParaRPr lang="et-EE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993089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u kohatäide 2">
            <a:extLst>
              <a:ext uri="{FF2B5EF4-FFF2-40B4-BE49-F238E27FC236}">
                <a16:creationId xmlns:a16="http://schemas.microsoft.com/office/drawing/2014/main" id="{F98DF7AE-7248-9CAB-73D9-82FC5BE8B8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2600" y="276225"/>
            <a:ext cx="11582400" cy="4656138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et-EE" dirty="0">
                <a:latin typeface="Cambria"/>
                <a:ea typeface="Cambria"/>
                <a:cs typeface="Arial"/>
              </a:rPr>
              <a:t>3. </a:t>
            </a:r>
            <a:r>
              <a:rPr lang="et-EE" err="1">
                <a:latin typeface="Cambria"/>
                <a:ea typeface="Cambria"/>
                <a:cs typeface="Arial"/>
              </a:rPr>
              <a:t>Melatonin</a:t>
            </a:r>
            <a:r>
              <a:rPr lang="et-EE" dirty="0">
                <a:latin typeface="Cambria"/>
                <a:ea typeface="Cambria"/>
                <a:cs typeface="Arial"/>
              </a:rPr>
              <a:t>…:</a:t>
            </a:r>
            <a:endParaRPr lang="et-EE">
              <a:latin typeface="Cambria"/>
              <a:ea typeface="Cambria"/>
            </a:endParaRPr>
          </a:p>
          <a:p>
            <a:pPr marL="1143000" lvl="1" indent="-457200">
              <a:buAutoNum type="alphaUcPeriod"/>
            </a:pPr>
            <a:r>
              <a:rPr lang="et-EE" sz="2800" err="1">
                <a:latin typeface="Cambria"/>
                <a:ea typeface="Cambria"/>
                <a:cs typeface="Arial"/>
              </a:rPr>
              <a:t>is</a:t>
            </a:r>
            <a:r>
              <a:rPr lang="et-EE" sz="2800" dirty="0">
                <a:latin typeface="Cambria"/>
                <a:ea typeface="Cambria"/>
                <a:cs typeface="Arial"/>
              </a:rPr>
              <a:t> </a:t>
            </a:r>
            <a:r>
              <a:rPr lang="et-EE" sz="2800" err="1">
                <a:latin typeface="Cambria"/>
                <a:ea typeface="Cambria"/>
                <a:cs typeface="Arial"/>
              </a:rPr>
              <a:t>not</a:t>
            </a:r>
            <a:r>
              <a:rPr lang="et-EE" sz="2800" dirty="0">
                <a:latin typeface="Cambria"/>
                <a:ea typeface="Cambria"/>
                <a:cs typeface="Arial"/>
              </a:rPr>
              <a:t> </a:t>
            </a:r>
            <a:r>
              <a:rPr lang="et-EE" sz="2800" err="1">
                <a:latin typeface="Cambria"/>
                <a:ea typeface="Cambria"/>
                <a:cs typeface="Arial"/>
              </a:rPr>
              <a:t>produced</a:t>
            </a:r>
            <a:r>
              <a:rPr lang="et-EE" sz="2800" dirty="0">
                <a:latin typeface="Cambria"/>
                <a:ea typeface="Cambria"/>
                <a:cs typeface="Arial"/>
              </a:rPr>
              <a:t> in </a:t>
            </a:r>
            <a:r>
              <a:rPr lang="et-EE" sz="2800" err="1">
                <a:latin typeface="Cambria"/>
                <a:ea typeface="Cambria"/>
                <a:cs typeface="Arial"/>
              </a:rPr>
              <a:t>human</a:t>
            </a:r>
            <a:r>
              <a:rPr lang="et-EE" sz="2800" dirty="0">
                <a:latin typeface="Cambria"/>
                <a:ea typeface="Cambria"/>
                <a:cs typeface="Arial"/>
              </a:rPr>
              <a:t> </a:t>
            </a:r>
            <a:r>
              <a:rPr lang="et-EE" sz="2800" err="1">
                <a:latin typeface="Cambria"/>
                <a:ea typeface="Cambria"/>
                <a:cs typeface="Arial"/>
              </a:rPr>
              <a:t>body</a:t>
            </a:r>
            <a:endParaRPr lang="et-EE" sz="2800">
              <a:latin typeface="Cambria"/>
              <a:ea typeface="Cambria"/>
              <a:cs typeface="Arial"/>
            </a:endParaRPr>
          </a:p>
          <a:p>
            <a:pPr marL="1143000" lvl="1" indent="-457200">
              <a:buAutoNum type="alphaUcPeriod"/>
            </a:pPr>
            <a:r>
              <a:rPr lang="et-EE" sz="2800" err="1">
                <a:latin typeface="Cambria"/>
                <a:ea typeface="Cambria"/>
                <a:cs typeface="Arial"/>
              </a:rPr>
              <a:t>regulates</a:t>
            </a:r>
            <a:r>
              <a:rPr lang="et-EE" sz="2800" dirty="0">
                <a:latin typeface="Cambria"/>
                <a:ea typeface="Cambria"/>
                <a:cs typeface="Arial"/>
              </a:rPr>
              <a:t> </a:t>
            </a:r>
            <a:r>
              <a:rPr lang="et-EE" sz="2800" err="1">
                <a:latin typeface="Cambria"/>
                <a:ea typeface="Cambria"/>
                <a:cs typeface="Arial"/>
              </a:rPr>
              <a:t>sleep</a:t>
            </a:r>
            <a:endParaRPr lang="et-EE" sz="2800">
              <a:latin typeface="Cambria"/>
              <a:ea typeface="Cambria"/>
              <a:cs typeface="Arial"/>
            </a:endParaRPr>
          </a:p>
          <a:p>
            <a:pPr marL="1143000" lvl="1" indent="-457200">
              <a:buAutoNum type="alphaUcPeriod"/>
            </a:pPr>
            <a:r>
              <a:rPr lang="et-EE" sz="2800" err="1">
                <a:latin typeface="Cambria"/>
                <a:ea typeface="Cambria"/>
                <a:cs typeface="Arial"/>
              </a:rPr>
              <a:t>is</a:t>
            </a:r>
            <a:r>
              <a:rPr lang="et-EE" sz="2800" dirty="0">
                <a:latin typeface="Cambria"/>
                <a:ea typeface="Cambria"/>
                <a:cs typeface="Arial"/>
              </a:rPr>
              <a:t> FDA </a:t>
            </a:r>
            <a:r>
              <a:rPr lang="et-EE" sz="2800" err="1">
                <a:latin typeface="Cambria"/>
                <a:ea typeface="Cambria"/>
                <a:cs typeface="Arial"/>
              </a:rPr>
              <a:t>approved</a:t>
            </a:r>
            <a:r>
              <a:rPr lang="et-EE" sz="2800" dirty="0">
                <a:latin typeface="Cambria"/>
                <a:ea typeface="Cambria"/>
                <a:cs typeface="Arial"/>
              </a:rPr>
              <a:t> </a:t>
            </a:r>
            <a:r>
              <a:rPr lang="et-EE" sz="2800" err="1">
                <a:latin typeface="Cambria"/>
                <a:ea typeface="Cambria"/>
                <a:cs typeface="Arial"/>
              </a:rPr>
              <a:t>sedative</a:t>
            </a:r>
            <a:r>
              <a:rPr lang="et-EE" sz="2800" dirty="0">
                <a:latin typeface="Cambria"/>
                <a:ea typeface="Cambria"/>
                <a:cs typeface="Arial"/>
              </a:rPr>
              <a:t> </a:t>
            </a:r>
            <a:r>
              <a:rPr lang="et-EE" sz="2800" err="1">
                <a:latin typeface="Cambria"/>
                <a:ea typeface="Cambria"/>
                <a:cs typeface="Arial"/>
              </a:rPr>
              <a:t>hypnotic</a:t>
            </a:r>
            <a:endParaRPr lang="et-EE" sz="2800">
              <a:latin typeface="Cambria"/>
              <a:ea typeface="Cambria"/>
              <a:cs typeface="Arial"/>
            </a:endParaRPr>
          </a:p>
          <a:p>
            <a:pPr marL="1143000" lvl="1" indent="-457200">
              <a:buAutoNum type="alphaUcPeriod"/>
            </a:pPr>
            <a:r>
              <a:rPr lang="et-EE" sz="2800" err="1">
                <a:latin typeface="Cambria"/>
                <a:ea typeface="Cambria"/>
                <a:cs typeface="Arial"/>
              </a:rPr>
              <a:t>regulates</a:t>
            </a:r>
            <a:r>
              <a:rPr lang="et-EE" sz="2800" dirty="0">
                <a:latin typeface="Cambria"/>
                <a:ea typeface="Cambria"/>
                <a:cs typeface="Arial"/>
              </a:rPr>
              <a:t> </a:t>
            </a:r>
            <a:r>
              <a:rPr lang="et-EE" sz="2800" err="1">
                <a:latin typeface="Cambria"/>
                <a:ea typeface="Cambria"/>
                <a:cs typeface="Arial"/>
              </a:rPr>
              <a:t>specifically</a:t>
            </a:r>
            <a:r>
              <a:rPr lang="et-EE" sz="2800" dirty="0">
                <a:latin typeface="Cambria"/>
                <a:ea typeface="Cambria"/>
                <a:cs typeface="Arial"/>
              </a:rPr>
              <a:t> </a:t>
            </a:r>
            <a:r>
              <a:rPr lang="et-EE" sz="2800" err="1">
                <a:latin typeface="Cambria"/>
                <a:ea typeface="Cambria"/>
                <a:cs typeface="Arial"/>
              </a:rPr>
              <a:t>heart</a:t>
            </a:r>
            <a:r>
              <a:rPr lang="et-EE" sz="2800" dirty="0">
                <a:latin typeface="Cambria"/>
                <a:ea typeface="Cambria"/>
                <a:cs typeface="Arial"/>
              </a:rPr>
              <a:t> </a:t>
            </a:r>
            <a:r>
              <a:rPr lang="et-EE" sz="2800" err="1">
                <a:latin typeface="Cambria"/>
                <a:ea typeface="Cambria"/>
                <a:cs typeface="Arial"/>
              </a:rPr>
              <a:t>rate</a:t>
            </a:r>
            <a:endParaRPr lang="et-EE" sz="2800">
              <a:latin typeface="Cambria"/>
              <a:ea typeface="Cambria"/>
              <a:cs typeface="Arial"/>
            </a:endParaRPr>
          </a:p>
          <a:p>
            <a:pPr marL="0" indent="0">
              <a:buNone/>
            </a:pPr>
            <a:r>
              <a:rPr lang="et-EE" dirty="0">
                <a:latin typeface="Cambria"/>
                <a:ea typeface="Cambria"/>
                <a:cs typeface="Arial"/>
              </a:rPr>
              <a:t>4. </a:t>
            </a:r>
            <a:r>
              <a:rPr lang="et-EE" err="1">
                <a:latin typeface="Cambria"/>
                <a:ea typeface="Cambria"/>
                <a:cs typeface="Arial"/>
              </a:rPr>
              <a:t>Sleep</a:t>
            </a:r>
            <a:r>
              <a:rPr lang="et-EE" dirty="0">
                <a:latin typeface="Cambria"/>
                <a:ea typeface="Cambria"/>
                <a:cs typeface="Arial"/>
              </a:rPr>
              <a:t> </a:t>
            </a:r>
            <a:r>
              <a:rPr lang="et-EE" err="1">
                <a:latin typeface="Cambria"/>
                <a:ea typeface="Cambria"/>
                <a:cs typeface="Arial"/>
              </a:rPr>
              <a:t>deprivation</a:t>
            </a:r>
            <a:r>
              <a:rPr lang="et-EE" dirty="0">
                <a:latin typeface="Cambria"/>
                <a:ea typeface="Cambria"/>
                <a:cs typeface="Arial"/>
              </a:rPr>
              <a:t>  </a:t>
            </a:r>
            <a:r>
              <a:rPr lang="et-EE" err="1">
                <a:latin typeface="Cambria"/>
                <a:ea typeface="Cambria"/>
                <a:cs typeface="Arial"/>
              </a:rPr>
              <a:t>causes</a:t>
            </a:r>
            <a:r>
              <a:rPr lang="et-EE" dirty="0">
                <a:latin typeface="Cambria"/>
                <a:ea typeface="Cambria"/>
                <a:cs typeface="Arial"/>
              </a:rPr>
              <a:t>:</a:t>
            </a:r>
          </a:p>
          <a:p>
            <a:pPr marL="1143000" lvl="1" indent="-457200">
              <a:buAutoNum type="alphaUcPeriod"/>
            </a:pPr>
            <a:r>
              <a:rPr lang="et-EE" sz="2800" err="1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Chronic</a:t>
            </a:r>
            <a:r>
              <a:rPr lang="et-EE" sz="2800" dirty="0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 </a:t>
            </a:r>
            <a:r>
              <a:rPr lang="et-EE" sz="2800" err="1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health</a:t>
            </a:r>
            <a:r>
              <a:rPr lang="et-EE" sz="2800" dirty="0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 </a:t>
            </a:r>
            <a:r>
              <a:rPr lang="et-EE" sz="2800" err="1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problems</a:t>
            </a:r>
            <a:r>
              <a:rPr lang="et-EE" sz="2800" dirty="0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 </a:t>
            </a:r>
          </a:p>
          <a:p>
            <a:pPr marL="1143000" lvl="1" indent="-457200">
              <a:buAutoNum type="alphaUcPeriod"/>
            </a:pPr>
            <a:r>
              <a:rPr lang="et-EE" sz="2800" err="1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H</a:t>
            </a:r>
            <a:r>
              <a:rPr lang="et-EE" sz="2800" err="1">
                <a:solidFill>
                  <a:srgbClr val="040C28"/>
                </a:solidFill>
                <a:latin typeface="Cambria"/>
                <a:ea typeface="Cambria"/>
                <a:cs typeface="Arial"/>
              </a:rPr>
              <a:t>eart</a:t>
            </a:r>
            <a:r>
              <a:rPr lang="et-EE" sz="2800" dirty="0">
                <a:solidFill>
                  <a:srgbClr val="040C28"/>
                </a:solidFill>
                <a:latin typeface="Cambria"/>
                <a:ea typeface="Cambria"/>
                <a:cs typeface="Arial"/>
              </a:rPr>
              <a:t> </a:t>
            </a:r>
            <a:r>
              <a:rPr lang="et-EE" sz="2800" err="1">
                <a:solidFill>
                  <a:srgbClr val="040C28"/>
                </a:solidFill>
                <a:latin typeface="Cambria"/>
                <a:ea typeface="Cambria"/>
                <a:cs typeface="Arial"/>
              </a:rPr>
              <a:t>disease</a:t>
            </a:r>
            <a:r>
              <a:rPr lang="et-EE" sz="2800" dirty="0">
                <a:solidFill>
                  <a:srgbClr val="040C28"/>
                </a:solidFill>
                <a:latin typeface="Cambria"/>
                <a:ea typeface="Cambria"/>
                <a:cs typeface="Arial"/>
              </a:rPr>
              <a:t> </a:t>
            </a:r>
          </a:p>
          <a:p>
            <a:pPr marL="1143000" lvl="1" indent="-457200">
              <a:buAutoNum type="alphaUcPeriod"/>
            </a:pPr>
            <a:r>
              <a:rPr lang="et-EE" sz="2800" err="1">
                <a:solidFill>
                  <a:srgbClr val="040C28"/>
                </a:solidFill>
                <a:latin typeface="Cambria"/>
                <a:ea typeface="Cambria"/>
                <a:cs typeface="Arial"/>
              </a:rPr>
              <a:t>Kidney</a:t>
            </a:r>
            <a:r>
              <a:rPr lang="et-EE" sz="2800" dirty="0">
                <a:solidFill>
                  <a:srgbClr val="040C28"/>
                </a:solidFill>
                <a:latin typeface="Cambria"/>
                <a:ea typeface="Cambria"/>
                <a:cs typeface="Arial"/>
              </a:rPr>
              <a:t> </a:t>
            </a:r>
            <a:r>
              <a:rPr lang="et-EE" sz="2800" err="1">
                <a:solidFill>
                  <a:srgbClr val="040C28"/>
                </a:solidFill>
                <a:latin typeface="Cambria"/>
                <a:ea typeface="Cambria"/>
                <a:cs typeface="Arial"/>
              </a:rPr>
              <a:t>disease</a:t>
            </a:r>
            <a:r>
              <a:rPr lang="et-EE" sz="2800" dirty="0">
                <a:solidFill>
                  <a:srgbClr val="040C28"/>
                </a:solidFill>
                <a:latin typeface="Cambria"/>
                <a:ea typeface="Cambria"/>
                <a:cs typeface="Arial"/>
              </a:rPr>
              <a:t> </a:t>
            </a:r>
          </a:p>
          <a:p>
            <a:pPr marL="1143000" lvl="1" indent="-457200">
              <a:buAutoNum type="alphaUcPeriod"/>
            </a:pPr>
            <a:r>
              <a:rPr lang="et-EE" sz="2800" err="1">
                <a:solidFill>
                  <a:srgbClr val="040C28"/>
                </a:solidFill>
                <a:latin typeface="Cambria"/>
                <a:ea typeface="Cambria"/>
                <a:cs typeface="Arial"/>
              </a:rPr>
              <a:t>High</a:t>
            </a:r>
            <a:r>
              <a:rPr lang="et-EE" sz="2800" dirty="0">
                <a:solidFill>
                  <a:srgbClr val="040C28"/>
                </a:solidFill>
                <a:latin typeface="Cambria"/>
                <a:ea typeface="Cambria"/>
                <a:cs typeface="Arial"/>
              </a:rPr>
              <a:t> </a:t>
            </a:r>
            <a:r>
              <a:rPr lang="et-EE" sz="2800" err="1">
                <a:solidFill>
                  <a:srgbClr val="040C28"/>
                </a:solidFill>
                <a:latin typeface="Cambria"/>
                <a:ea typeface="Cambria"/>
                <a:cs typeface="Arial"/>
              </a:rPr>
              <a:t>blood</a:t>
            </a:r>
            <a:r>
              <a:rPr lang="et-EE" sz="2800" dirty="0">
                <a:solidFill>
                  <a:srgbClr val="040C28"/>
                </a:solidFill>
                <a:latin typeface="Cambria"/>
                <a:ea typeface="Cambria"/>
                <a:cs typeface="Arial"/>
              </a:rPr>
              <a:t> </a:t>
            </a:r>
            <a:r>
              <a:rPr lang="et-EE" sz="2800" err="1">
                <a:solidFill>
                  <a:srgbClr val="040C28"/>
                </a:solidFill>
                <a:latin typeface="Cambria"/>
                <a:ea typeface="Cambria"/>
                <a:cs typeface="Arial"/>
              </a:rPr>
              <a:t>pressure</a:t>
            </a:r>
            <a:r>
              <a:rPr lang="et-EE" sz="2800" dirty="0">
                <a:solidFill>
                  <a:srgbClr val="040C28"/>
                </a:solidFill>
                <a:latin typeface="Cambria"/>
                <a:ea typeface="Cambria"/>
                <a:cs typeface="Arial"/>
              </a:rPr>
              <a:t>, </a:t>
            </a:r>
            <a:r>
              <a:rPr lang="et-EE" sz="2800" err="1">
                <a:solidFill>
                  <a:srgbClr val="040C28"/>
                </a:solidFill>
                <a:latin typeface="Cambria"/>
                <a:ea typeface="Cambria"/>
                <a:cs typeface="Arial"/>
              </a:rPr>
              <a:t>diabetes</a:t>
            </a:r>
            <a:r>
              <a:rPr lang="et-EE" sz="2800" dirty="0">
                <a:solidFill>
                  <a:srgbClr val="040C28"/>
                </a:solidFill>
                <a:latin typeface="Cambria"/>
                <a:ea typeface="Cambria"/>
                <a:cs typeface="Arial"/>
              </a:rPr>
              <a:t> </a:t>
            </a:r>
          </a:p>
          <a:p>
            <a:pPr marL="1143000" lvl="1" indent="-457200">
              <a:buAutoNum type="alphaUcPeriod"/>
            </a:pPr>
            <a:r>
              <a:rPr lang="et-EE" sz="2800" err="1">
                <a:solidFill>
                  <a:srgbClr val="040C28"/>
                </a:solidFill>
                <a:latin typeface="Cambria"/>
                <a:ea typeface="Cambria"/>
                <a:cs typeface="Arial"/>
              </a:rPr>
              <a:t>Stroke</a:t>
            </a:r>
            <a:r>
              <a:rPr lang="et-EE" sz="2800" dirty="0">
                <a:solidFill>
                  <a:srgbClr val="040C28"/>
                </a:solidFill>
                <a:latin typeface="Cambria"/>
                <a:ea typeface="Cambria"/>
                <a:cs typeface="Arial"/>
              </a:rPr>
              <a:t> </a:t>
            </a:r>
          </a:p>
          <a:p>
            <a:pPr marL="1143000" lvl="1" indent="-457200">
              <a:buAutoNum type="alphaUcPeriod"/>
            </a:pPr>
            <a:r>
              <a:rPr lang="et-EE" sz="2800" err="1">
                <a:solidFill>
                  <a:srgbClr val="040C28"/>
                </a:solidFill>
                <a:latin typeface="Cambria"/>
                <a:ea typeface="Cambria"/>
                <a:cs typeface="Arial"/>
              </a:rPr>
              <a:t>Obesity</a:t>
            </a:r>
            <a:r>
              <a:rPr lang="et-EE" sz="2800" dirty="0">
                <a:solidFill>
                  <a:srgbClr val="040C28"/>
                </a:solidFill>
                <a:latin typeface="Cambria"/>
                <a:ea typeface="Cambria"/>
                <a:cs typeface="Arial"/>
              </a:rPr>
              <a:t> </a:t>
            </a:r>
          </a:p>
          <a:p>
            <a:pPr marL="1143000" lvl="1" indent="-457200">
              <a:buAutoNum type="alphaUcPeriod"/>
            </a:pPr>
            <a:r>
              <a:rPr lang="et-EE" sz="2800" err="1">
                <a:solidFill>
                  <a:srgbClr val="040C28"/>
                </a:solidFill>
                <a:latin typeface="Cambria"/>
                <a:ea typeface="Cambria"/>
                <a:cs typeface="Arial"/>
              </a:rPr>
              <a:t>Depression</a:t>
            </a:r>
            <a:r>
              <a:rPr lang="et-EE" sz="2800" dirty="0">
                <a:solidFill>
                  <a:srgbClr val="040C28"/>
                </a:solidFill>
                <a:latin typeface="Cambria"/>
                <a:ea typeface="Cambria"/>
                <a:cs typeface="Arial"/>
              </a:rPr>
              <a:t> </a:t>
            </a:r>
          </a:p>
          <a:p>
            <a:pPr marL="1143000" lvl="1" indent="-457200">
              <a:buAutoNum type="alphaUcPeriod"/>
            </a:pPr>
            <a:r>
              <a:rPr lang="et-EE" sz="2800" dirty="0">
                <a:solidFill>
                  <a:srgbClr val="040C28"/>
                </a:solidFill>
                <a:latin typeface="Cambria"/>
                <a:ea typeface="Cambria"/>
                <a:cs typeface="Arial"/>
              </a:rPr>
              <a:t>All </a:t>
            </a:r>
            <a:r>
              <a:rPr lang="et-EE" sz="2800" err="1">
                <a:solidFill>
                  <a:srgbClr val="040C28"/>
                </a:solidFill>
                <a:latin typeface="Cambria"/>
                <a:ea typeface="Cambria"/>
                <a:cs typeface="Arial"/>
              </a:rPr>
              <a:t>mentioned</a:t>
            </a:r>
            <a:r>
              <a:rPr lang="et-EE" sz="2800" dirty="0">
                <a:solidFill>
                  <a:srgbClr val="040C28"/>
                </a:solidFill>
                <a:latin typeface="Cambria"/>
                <a:ea typeface="Cambria"/>
                <a:cs typeface="Arial"/>
              </a:rPr>
              <a:t> </a:t>
            </a:r>
            <a:r>
              <a:rPr lang="et-EE" sz="2800" err="1">
                <a:solidFill>
                  <a:srgbClr val="040C28"/>
                </a:solidFill>
                <a:latin typeface="Cambria"/>
                <a:ea typeface="Cambria"/>
                <a:cs typeface="Arial"/>
              </a:rPr>
              <a:t>above</a:t>
            </a:r>
            <a:endParaRPr lang="et-EE" sz="2800">
              <a:solidFill>
                <a:srgbClr val="040C28"/>
              </a:solidFill>
              <a:latin typeface="Cambria"/>
              <a:ea typeface="Cambria"/>
              <a:cs typeface="Arial"/>
            </a:endParaRPr>
          </a:p>
          <a:p>
            <a:endParaRPr lang="et-EE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31063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u kohatäide 2">
            <a:extLst>
              <a:ext uri="{FF2B5EF4-FFF2-40B4-BE49-F238E27FC236}">
                <a16:creationId xmlns:a16="http://schemas.microsoft.com/office/drawing/2014/main" id="{FDA4856D-85FA-2110-EE69-814C15235B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54025"/>
            <a:ext cx="10718800" cy="57229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971550" lvl="1" indent="-285750"/>
            <a:endParaRPr lang="et-EE" sz="3200" dirty="0">
              <a:latin typeface="Cambria"/>
              <a:ea typeface="Cambria"/>
              <a:cs typeface="Calibri" panose="020F0502020204030204"/>
            </a:endParaRPr>
          </a:p>
          <a:p>
            <a:pPr marL="0" indent="0">
              <a:buNone/>
            </a:pPr>
            <a:r>
              <a:rPr lang="et-EE" sz="3200" dirty="0">
                <a:solidFill>
                  <a:srgbClr val="040C28"/>
                </a:solidFill>
                <a:latin typeface="Cambria"/>
                <a:ea typeface="Cambria"/>
                <a:cs typeface="Arial"/>
              </a:rPr>
              <a:t>5. </a:t>
            </a:r>
            <a:r>
              <a:rPr lang="et-EE" sz="3200" err="1">
                <a:solidFill>
                  <a:srgbClr val="040C28"/>
                </a:solidFill>
                <a:latin typeface="Cambria"/>
                <a:ea typeface="Cambria"/>
                <a:cs typeface="Arial"/>
              </a:rPr>
              <a:t>Glymphatic</a:t>
            </a:r>
            <a:r>
              <a:rPr lang="et-EE" sz="3200" dirty="0">
                <a:solidFill>
                  <a:srgbClr val="040C28"/>
                </a:solidFill>
                <a:latin typeface="Cambria"/>
                <a:ea typeface="Cambria"/>
                <a:cs typeface="Arial"/>
              </a:rPr>
              <a:t> </a:t>
            </a:r>
            <a:r>
              <a:rPr lang="et-EE" sz="3200" err="1">
                <a:solidFill>
                  <a:srgbClr val="040C28"/>
                </a:solidFill>
                <a:latin typeface="Cambria"/>
                <a:ea typeface="Cambria"/>
                <a:cs typeface="Arial"/>
              </a:rPr>
              <a:t>system</a:t>
            </a:r>
            <a:r>
              <a:rPr lang="et-EE" sz="3200" dirty="0">
                <a:solidFill>
                  <a:srgbClr val="040C28"/>
                </a:solidFill>
                <a:latin typeface="Cambria"/>
                <a:ea typeface="Cambria"/>
                <a:cs typeface="Arial"/>
              </a:rPr>
              <a:t> </a:t>
            </a:r>
            <a:r>
              <a:rPr lang="et-EE" sz="3200" err="1">
                <a:solidFill>
                  <a:srgbClr val="040C28"/>
                </a:solidFill>
                <a:latin typeface="Cambria"/>
                <a:ea typeface="Cambria"/>
                <a:cs typeface="Arial"/>
              </a:rPr>
              <a:t>is</a:t>
            </a:r>
            <a:r>
              <a:rPr lang="et-EE" sz="3200" dirty="0">
                <a:solidFill>
                  <a:srgbClr val="040C28"/>
                </a:solidFill>
                <a:latin typeface="Cambria"/>
                <a:ea typeface="Cambria"/>
                <a:cs typeface="Arial"/>
              </a:rPr>
              <a:t>:</a:t>
            </a:r>
          </a:p>
          <a:p>
            <a:pPr marL="1143000" lvl="1" indent="-457200">
              <a:buAutoNum type="alphaUcPeriod"/>
            </a:pPr>
            <a:r>
              <a:rPr lang="et-EE" sz="3200" dirty="0">
                <a:solidFill>
                  <a:srgbClr val="040C28"/>
                </a:solidFill>
                <a:latin typeface="Cambria"/>
                <a:ea typeface="Cambria"/>
                <a:cs typeface="Arial"/>
              </a:rPr>
              <a:t> </a:t>
            </a:r>
            <a:r>
              <a:rPr lang="et-EE" sz="3200" dirty="0" err="1">
                <a:solidFill>
                  <a:srgbClr val="040C28"/>
                </a:solidFill>
                <a:latin typeface="Cambria"/>
                <a:ea typeface="Cambria"/>
                <a:cs typeface="Arial"/>
              </a:rPr>
              <a:t>Macroscopic</a:t>
            </a:r>
            <a:r>
              <a:rPr lang="et-EE" sz="3200" dirty="0">
                <a:solidFill>
                  <a:srgbClr val="040C28"/>
                </a:solidFill>
                <a:latin typeface="Cambria"/>
                <a:ea typeface="Cambria"/>
                <a:cs typeface="Arial"/>
              </a:rPr>
              <a:t> </a:t>
            </a:r>
            <a:r>
              <a:rPr lang="et-EE" sz="3200" dirty="0" err="1">
                <a:solidFill>
                  <a:srgbClr val="040C28"/>
                </a:solidFill>
                <a:latin typeface="Cambria"/>
                <a:ea typeface="Cambria"/>
                <a:cs typeface="Arial"/>
              </a:rPr>
              <a:t>waste</a:t>
            </a:r>
            <a:r>
              <a:rPr lang="et-EE" sz="3200" dirty="0">
                <a:solidFill>
                  <a:srgbClr val="040C28"/>
                </a:solidFill>
                <a:latin typeface="Cambria"/>
                <a:ea typeface="Cambria"/>
                <a:cs typeface="Arial"/>
              </a:rPr>
              <a:t> </a:t>
            </a:r>
            <a:r>
              <a:rPr lang="et-EE" sz="3200" dirty="0" err="1">
                <a:solidFill>
                  <a:srgbClr val="040C28"/>
                </a:solidFill>
                <a:latin typeface="Cambria"/>
                <a:ea typeface="Cambria"/>
                <a:cs typeface="Arial"/>
              </a:rPr>
              <a:t>clearance</a:t>
            </a:r>
            <a:r>
              <a:rPr lang="et-EE" sz="3200" dirty="0">
                <a:solidFill>
                  <a:srgbClr val="040C28"/>
                </a:solidFill>
                <a:latin typeface="Cambria"/>
                <a:ea typeface="Cambria"/>
                <a:cs typeface="Arial"/>
              </a:rPr>
              <a:t> </a:t>
            </a:r>
            <a:r>
              <a:rPr lang="et-EE" sz="3200" dirty="0" err="1">
                <a:solidFill>
                  <a:srgbClr val="040C28"/>
                </a:solidFill>
                <a:latin typeface="Cambria"/>
                <a:ea typeface="Cambria"/>
                <a:cs typeface="Arial"/>
              </a:rPr>
              <a:t>system</a:t>
            </a:r>
            <a:r>
              <a:rPr lang="et-EE" sz="3200" dirty="0">
                <a:solidFill>
                  <a:srgbClr val="040C28"/>
                </a:solidFill>
                <a:latin typeface="Cambria"/>
                <a:ea typeface="Cambria"/>
                <a:cs typeface="Arial"/>
              </a:rPr>
              <a:t> in </a:t>
            </a:r>
            <a:r>
              <a:rPr lang="et-EE" sz="3200" dirty="0" err="1">
                <a:solidFill>
                  <a:srgbClr val="040C28"/>
                </a:solidFill>
                <a:latin typeface="Cambria"/>
                <a:ea typeface="Cambria"/>
                <a:cs typeface="Arial"/>
              </a:rPr>
              <a:t>the</a:t>
            </a:r>
            <a:r>
              <a:rPr lang="et-EE" sz="3200" dirty="0">
                <a:solidFill>
                  <a:srgbClr val="040C28"/>
                </a:solidFill>
                <a:latin typeface="Cambria"/>
                <a:ea typeface="Cambria"/>
                <a:cs typeface="Arial"/>
              </a:rPr>
              <a:t> </a:t>
            </a:r>
            <a:r>
              <a:rPr lang="et-EE" sz="3200" dirty="0" err="1">
                <a:solidFill>
                  <a:srgbClr val="040C28"/>
                </a:solidFill>
                <a:latin typeface="Cambria"/>
                <a:ea typeface="Cambria"/>
                <a:cs typeface="Arial"/>
              </a:rPr>
              <a:t>brain</a:t>
            </a:r>
            <a:endParaRPr lang="et-EE" sz="3200" dirty="0">
              <a:solidFill>
                <a:srgbClr val="040C28"/>
              </a:solidFill>
              <a:latin typeface="Cambria"/>
              <a:ea typeface="Cambria"/>
              <a:cs typeface="Arial"/>
            </a:endParaRPr>
          </a:p>
          <a:p>
            <a:pPr marL="1143000" lvl="1" indent="-457200">
              <a:buAutoNum type="alphaUcPeriod"/>
            </a:pPr>
            <a:r>
              <a:rPr lang="et-EE" sz="3200" dirty="0" err="1">
                <a:solidFill>
                  <a:srgbClr val="040C28"/>
                </a:solidFill>
                <a:latin typeface="Cambria"/>
                <a:ea typeface="Cambria"/>
                <a:cs typeface="Arial"/>
              </a:rPr>
              <a:t>Drains</a:t>
            </a:r>
            <a:r>
              <a:rPr lang="et-EE" sz="3200" dirty="0">
                <a:solidFill>
                  <a:srgbClr val="040C28"/>
                </a:solidFill>
                <a:latin typeface="Cambria"/>
                <a:ea typeface="Cambria"/>
                <a:cs typeface="Arial"/>
              </a:rPr>
              <a:t> </a:t>
            </a:r>
            <a:r>
              <a:rPr lang="et-EE" sz="3200" dirty="0" err="1">
                <a:solidFill>
                  <a:srgbClr val="040C28"/>
                </a:solidFill>
                <a:latin typeface="Cambria"/>
                <a:ea typeface="Cambria"/>
                <a:cs typeface="Arial"/>
              </a:rPr>
              <a:t>lymph</a:t>
            </a:r>
            <a:r>
              <a:rPr lang="et-EE" sz="3200" dirty="0">
                <a:solidFill>
                  <a:srgbClr val="040C28"/>
                </a:solidFill>
                <a:latin typeface="Cambria"/>
                <a:ea typeface="Cambria"/>
                <a:cs typeface="Arial"/>
              </a:rPr>
              <a:t> </a:t>
            </a:r>
            <a:r>
              <a:rPr lang="et-EE" sz="3200" dirty="0" err="1">
                <a:solidFill>
                  <a:srgbClr val="040C28"/>
                </a:solidFill>
                <a:latin typeface="Cambria"/>
                <a:ea typeface="Cambria"/>
                <a:cs typeface="Arial"/>
              </a:rPr>
              <a:t>from</a:t>
            </a:r>
            <a:r>
              <a:rPr lang="et-EE" sz="3200" dirty="0">
                <a:solidFill>
                  <a:srgbClr val="040C28"/>
                </a:solidFill>
                <a:latin typeface="Cambria"/>
                <a:ea typeface="Cambria"/>
                <a:cs typeface="Arial"/>
              </a:rPr>
              <a:t> </a:t>
            </a:r>
            <a:r>
              <a:rPr lang="et-EE" sz="3200" dirty="0" err="1">
                <a:solidFill>
                  <a:srgbClr val="040C28"/>
                </a:solidFill>
                <a:latin typeface="Cambria"/>
                <a:ea typeface="Cambria"/>
                <a:cs typeface="Arial"/>
              </a:rPr>
              <a:t>tonsils</a:t>
            </a:r>
            <a:r>
              <a:rPr lang="et-EE" sz="3200" dirty="0">
                <a:solidFill>
                  <a:srgbClr val="040C28"/>
                </a:solidFill>
                <a:latin typeface="Cambria"/>
                <a:ea typeface="Cambria"/>
                <a:cs typeface="Arial"/>
              </a:rPr>
              <a:t> </a:t>
            </a:r>
            <a:r>
              <a:rPr lang="et-EE" sz="3200" dirty="0" err="1">
                <a:solidFill>
                  <a:srgbClr val="040C28"/>
                </a:solidFill>
                <a:latin typeface="Cambria"/>
                <a:ea typeface="Cambria"/>
                <a:cs typeface="Arial"/>
              </a:rPr>
              <a:t>to</a:t>
            </a:r>
            <a:r>
              <a:rPr lang="et-EE" sz="3200" dirty="0">
                <a:solidFill>
                  <a:srgbClr val="040C28"/>
                </a:solidFill>
                <a:latin typeface="Cambria"/>
                <a:ea typeface="Cambria"/>
                <a:cs typeface="Arial"/>
              </a:rPr>
              <a:t> </a:t>
            </a:r>
            <a:r>
              <a:rPr lang="et-EE" sz="3200" dirty="0" err="1">
                <a:solidFill>
                  <a:srgbClr val="040C28"/>
                </a:solidFill>
                <a:latin typeface="Cambria"/>
                <a:ea typeface="Cambria"/>
                <a:cs typeface="Arial"/>
              </a:rPr>
              <a:t>submandibular</a:t>
            </a:r>
            <a:r>
              <a:rPr lang="et-EE" sz="3200" dirty="0">
                <a:solidFill>
                  <a:srgbClr val="040C28"/>
                </a:solidFill>
                <a:latin typeface="Cambria"/>
                <a:ea typeface="Cambria"/>
                <a:cs typeface="Arial"/>
              </a:rPr>
              <a:t> </a:t>
            </a:r>
            <a:r>
              <a:rPr lang="et-EE" sz="3200" dirty="0" err="1">
                <a:solidFill>
                  <a:srgbClr val="040C28"/>
                </a:solidFill>
                <a:latin typeface="Cambria"/>
                <a:ea typeface="Cambria"/>
                <a:cs typeface="Arial"/>
              </a:rPr>
              <a:t>gland</a:t>
            </a:r>
            <a:endParaRPr lang="et-EE" sz="3200" dirty="0">
              <a:solidFill>
                <a:srgbClr val="040C28"/>
              </a:solidFill>
              <a:latin typeface="Cambria"/>
              <a:ea typeface="Cambria"/>
              <a:cs typeface="Arial"/>
            </a:endParaRPr>
          </a:p>
          <a:p>
            <a:pPr marL="0" indent="0">
              <a:buNone/>
            </a:pPr>
            <a:r>
              <a:rPr lang="et-EE" sz="3200" dirty="0">
                <a:solidFill>
                  <a:srgbClr val="040C28"/>
                </a:solidFill>
                <a:latin typeface="Cambria"/>
                <a:ea typeface="Cambria"/>
                <a:cs typeface="Arial"/>
              </a:rPr>
              <a:t>6. </a:t>
            </a:r>
            <a:r>
              <a:rPr lang="et-EE" sz="3200" err="1">
                <a:solidFill>
                  <a:srgbClr val="040C28"/>
                </a:solidFill>
                <a:latin typeface="Cambria"/>
                <a:ea typeface="Cambria"/>
                <a:cs typeface="Arial"/>
              </a:rPr>
              <a:t>Perfect</a:t>
            </a:r>
            <a:r>
              <a:rPr lang="et-EE" sz="3200" dirty="0">
                <a:solidFill>
                  <a:srgbClr val="040C28"/>
                </a:solidFill>
                <a:latin typeface="Cambria"/>
                <a:ea typeface="Cambria"/>
                <a:cs typeface="Arial"/>
              </a:rPr>
              <a:t> </a:t>
            </a:r>
            <a:r>
              <a:rPr lang="et-EE" sz="3200" err="1">
                <a:solidFill>
                  <a:srgbClr val="040C28"/>
                </a:solidFill>
                <a:latin typeface="Cambria"/>
                <a:ea typeface="Cambria"/>
                <a:cs typeface="Arial"/>
              </a:rPr>
              <a:t>sleep</a:t>
            </a:r>
            <a:r>
              <a:rPr lang="et-EE" sz="3200" dirty="0">
                <a:solidFill>
                  <a:srgbClr val="040C28"/>
                </a:solidFill>
                <a:latin typeface="Cambria"/>
                <a:ea typeface="Cambria"/>
                <a:cs typeface="Arial"/>
              </a:rPr>
              <a:t> </a:t>
            </a:r>
            <a:r>
              <a:rPr lang="et-EE" sz="3200" err="1">
                <a:solidFill>
                  <a:srgbClr val="040C28"/>
                </a:solidFill>
                <a:latin typeface="Cambria"/>
                <a:ea typeface="Cambria"/>
                <a:cs typeface="Arial"/>
              </a:rPr>
              <a:t>medication</a:t>
            </a:r>
            <a:r>
              <a:rPr lang="et-EE" sz="3200" dirty="0">
                <a:solidFill>
                  <a:srgbClr val="040C28"/>
                </a:solidFill>
                <a:latin typeface="Cambria"/>
                <a:ea typeface="Cambria"/>
                <a:cs typeface="Arial"/>
              </a:rPr>
              <a:t> </a:t>
            </a:r>
            <a:r>
              <a:rPr lang="et-EE" sz="3200" err="1">
                <a:solidFill>
                  <a:srgbClr val="040C28"/>
                </a:solidFill>
                <a:latin typeface="Cambria"/>
                <a:ea typeface="Cambria"/>
                <a:cs typeface="Arial"/>
              </a:rPr>
              <a:t>is</a:t>
            </a:r>
            <a:r>
              <a:rPr lang="et-EE" sz="3200" dirty="0">
                <a:solidFill>
                  <a:srgbClr val="040C28"/>
                </a:solidFill>
                <a:latin typeface="Cambria"/>
                <a:ea typeface="Cambria"/>
                <a:cs typeface="Arial"/>
              </a:rPr>
              <a:t>:</a:t>
            </a:r>
          </a:p>
          <a:p>
            <a:pPr marL="1143000" lvl="1" indent="-457200">
              <a:buAutoNum type="alphaUcPeriod"/>
            </a:pPr>
            <a:r>
              <a:rPr lang="et-EE" sz="3200" dirty="0">
                <a:solidFill>
                  <a:srgbClr val="040C28"/>
                </a:solidFill>
                <a:latin typeface="Cambria"/>
                <a:ea typeface="Cambria"/>
                <a:cs typeface="Arial"/>
              </a:rPr>
              <a:t> </a:t>
            </a:r>
            <a:r>
              <a:rPr lang="et-EE" sz="3200" dirty="0" err="1">
                <a:solidFill>
                  <a:srgbClr val="040C28"/>
                </a:solidFill>
                <a:latin typeface="Cambria"/>
                <a:ea typeface="Cambria"/>
                <a:cs typeface="Arial"/>
              </a:rPr>
              <a:t>Zolpidem</a:t>
            </a:r>
            <a:endParaRPr lang="et-EE" sz="3200" dirty="0">
              <a:solidFill>
                <a:srgbClr val="040C28"/>
              </a:solidFill>
              <a:latin typeface="Cambria"/>
              <a:ea typeface="Cambria"/>
              <a:cs typeface="Arial"/>
            </a:endParaRPr>
          </a:p>
          <a:p>
            <a:pPr marL="1143000" lvl="1" indent="-457200">
              <a:buAutoNum type="alphaUcPeriod"/>
            </a:pPr>
            <a:r>
              <a:rPr lang="et-EE" sz="3200" dirty="0" err="1">
                <a:solidFill>
                  <a:srgbClr val="040C28"/>
                </a:solidFill>
                <a:latin typeface="Cambria"/>
                <a:ea typeface="Cambria"/>
                <a:cs typeface="Arial"/>
              </a:rPr>
              <a:t>Alprazolam</a:t>
            </a:r>
            <a:endParaRPr lang="et-EE" sz="3200" dirty="0">
              <a:solidFill>
                <a:srgbClr val="040C28"/>
              </a:solidFill>
              <a:latin typeface="Cambria"/>
              <a:ea typeface="Cambria"/>
              <a:cs typeface="Arial"/>
            </a:endParaRPr>
          </a:p>
          <a:p>
            <a:pPr marL="1143000" lvl="1" indent="-457200">
              <a:buAutoNum type="alphaUcPeriod"/>
            </a:pPr>
            <a:r>
              <a:rPr lang="et-EE" sz="3200" dirty="0" err="1">
                <a:solidFill>
                  <a:srgbClr val="040C28"/>
                </a:solidFill>
                <a:latin typeface="Cambria"/>
                <a:ea typeface="Cambria"/>
                <a:cs typeface="Arial"/>
              </a:rPr>
              <a:t>Mirtazepin</a:t>
            </a:r>
            <a:endParaRPr lang="et-EE" sz="3200" dirty="0">
              <a:solidFill>
                <a:srgbClr val="040C28"/>
              </a:solidFill>
              <a:latin typeface="Cambria"/>
              <a:ea typeface="Cambria"/>
              <a:cs typeface="Arial"/>
            </a:endParaRPr>
          </a:p>
          <a:p>
            <a:pPr marL="1143000" lvl="1" indent="-457200">
              <a:buAutoNum type="alphaUcPeriod"/>
            </a:pPr>
            <a:r>
              <a:rPr lang="et-EE" sz="3200" err="1">
                <a:solidFill>
                  <a:srgbClr val="040C28"/>
                </a:solidFill>
                <a:latin typeface="Cambria"/>
                <a:ea typeface="Cambria"/>
                <a:cs typeface="Arial"/>
              </a:rPr>
              <a:t>There</a:t>
            </a:r>
            <a:r>
              <a:rPr lang="et-EE" sz="3200" dirty="0">
                <a:solidFill>
                  <a:srgbClr val="040C28"/>
                </a:solidFill>
                <a:latin typeface="Cambria"/>
                <a:ea typeface="Cambria"/>
                <a:cs typeface="Arial"/>
              </a:rPr>
              <a:t> </a:t>
            </a:r>
            <a:r>
              <a:rPr lang="et-EE" sz="3200" err="1">
                <a:solidFill>
                  <a:srgbClr val="040C28"/>
                </a:solidFill>
                <a:latin typeface="Cambria"/>
                <a:ea typeface="Cambria"/>
                <a:cs typeface="Arial"/>
              </a:rPr>
              <a:t>is</a:t>
            </a:r>
            <a:r>
              <a:rPr lang="et-EE" sz="3200" dirty="0">
                <a:solidFill>
                  <a:srgbClr val="040C28"/>
                </a:solidFill>
                <a:latin typeface="Cambria"/>
                <a:ea typeface="Cambria"/>
                <a:cs typeface="Arial"/>
              </a:rPr>
              <a:t> no </a:t>
            </a:r>
            <a:r>
              <a:rPr lang="et-EE" sz="3200" err="1">
                <a:solidFill>
                  <a:srgbClr val="040C28"/>
                </a:solidFill>
                <a:latin typeface="Cambria"/>
                <a:ea typeface="Cambria"/>
                <a:cs typeface="Arial"/>
              </a:rPr>
              <a:t>perfect</a:t>
            </a:r>
            <a:r>
              <a:rPr lang="et-EE" sz="3200" dirty="0">
                <a:solidFill>
                  <a:srgbClr val="040C28"/>
                </a:solidFill>
                <a:latin typeface="Cambria"/>
                <a:ea typeface="Cambria"/>
                <a:cs typeface="Arial"/>
              </a:rPr>
              <a:t> </a:t>
            </a:r>
            <a:r>
              <a:rPr lang="et-EE" sz="3200" err="1">
                <a:solidFill>
                  <a:srgbClr val="040C28"/>
                </a:solidFill>
                <a:latin typeface="Cambria"/>
                <a:ea typeface="Cambria"/>
                <a:cs typeface="Arial"/>
              </a:rPr>
              <a:t>sleep</a:t>
            </a:r>
            <a:r>
              <a:rPr lang="et-EE" sz="3200" dirty="0">
                <a:solidFill>
                  <a:srgbClr val="040C28"/>
                </a:solidFill>
                <a:latin typeface="Cambria"/>
                <a:ea typeface="Cambria"/>
                <a:cs typeface="Arial"/>
              </a:rPr>
              <a:t> </a:t>
            </a:r>
            <a:r>
              <a:rPr lang="et-EE" sz="3200" err="1">
                <a:solidFill>
                  <a:srgbClr val="040C28"/>
                </a:solidFill>
                <a:latin typeface="Cambria"/>
                <a:ea typeface="Cambria"/>
                <a:cs typeface="Arial"/>
              </a:rPr>
              <a:t>medication</a:t>
            </a:r>
            <a:endParaRPr lang="et-EE" sz="3200" err="1">
              <a:latin typeface="Cambria"/>
              <a:ea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15205028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3BC2EA12-6188-6235-0503-73C188AE7F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80975"/>
            <a:ext cx="11049000" cy="1325563"/>
          </a:xfrm>
        </p:spPr>
        <p:txBody>
          <a:bodyPr/>
          <a:lstStyle/>
          <a:p>
            <a:r>
              <a:rPr lang="et-EE" sz="3500" b="1" dirty="0" err="1">
                <a:ea typeface="+mj-lt"/>
                <a:cs typeface="+mj-lt"/>
              </a:rPr>
              <a:t>Sleep</a:t>
            </a:r>
            <a:r>
              <a:rPr lang="et-EE" sz="3500" b="1" dirty="0">
                <a:ea typeface="+mj-lt"/>
                <a:cs typeface="+mj-lt"/>
              </a:rPr>
              <a:t> </a:t>
            </a:r>
            <a:r>
              <a:rPr lang="et-EE" sz="3500" b="1" dirty="0" err="1">
                <a:ea typeface="+mj-lt"/>
                <a:cs typeface="+mj-lt"/>
              </a:rPr>
              <a:t>function</a:t>
            </a:r>
            <a:r>
              <a:rPr lang="et-EE" sz="3500" b="1" dirty="0">
                <a:ea typeface="+mj-lt"/>
                <a:cs typeface="+mj-lt"/>
              </a:rPr>
              <a:t> </a:t>
            </a:r>
            <a:r>
              <a:rPr lang="et-EE" sz="3500" b="1" dirty="0" err="1">
                <a:ea typeface="+mj-lt"/>
                <a:cs typeface="+mj-lt"/>
              </a:rPr>
              <a:t>concepts</a:t>
            </a:r>
            <a:r>
              <a:rPr lang="et-EE" sz="3500" b="1" dirty="0">
                <a:ea typeface="+mj-lt"/>
                <a:cs typeface="+mj-lt"/>
              </a:rPr>
              <a:t> </a:t>
            </a:r>
            <a:r>
              <a:rPr lang="et-EE" sz="3500" b="1" dirty="0" err="1">
                <a:ea typeface="+mj-lt"/>
                <a:cs typeface="+mj-lt"/>
              </a:rPr>
              <a:t>to</a:t>
            </a:r>
            <a:r>
              <a:rPr lang="et-EE" sz="3500" b="1" dirty="0">
                <a:ea typeface="+mj-lt"/>
                <a:cs typeface="+mj-lt"/>
              </a:rPr>
              <a:t> </a:t>
            </a:r>
            <a:r>
              <a:rPr lang="et-EE" sz="3500" b="1" dirty="0" err="1">
                <a:ea typeface="+mj-lt"/>
                <a:cs typeface="+mj-lt"/>
              </a:rPr>
              <a:t>maintain</a:t>
            </a:r>
            <a:r>
              <a:rPr lang="et-EE" sz="3500" b="1" dirty="0">
                <a:ea typeface="+mj-lt"/>
                <a:cs typeface="+mj-lt"/>
              </a:rPr>
              <a:t> </a:t>
            </a:r>
            <a:r>
              <a:rPr lang="et-EE" sz="3500" b="1" dirty="0" err="1">
                <a:ea typeface="+mj-lt"/>
                <a:cs typeface="+mj-lt"/>
              </a:rPr>
              <a:t>good</a:t>
            </a:r>
            <a:r>
              <a:rPr lang="et-EE" sz="3500" b="1" dirty="0">
                <a:ea typeface="+mj-lt"/>
                <a:cs typeface="+mj-lt"/>
              </a:rPr>
              <a:t> </a:t>
            </a:r>
            <a:r>
              <a:rPr lang="et-EE" sz="3500" b="1" dirty="0" err="1">
                <a:ea typeface="+mj-lt"/>
                <a:cs typeface="+mj-lt"/>
              </a:rPr>
              <a:t>mental</a:t>
            </a:r>
            <a:r>
              <a:rPr lang="et-EE" sz="3500" b="1" dirty="0">
                <a:ea typeface="+mj-lt"/>
                <a:cs typeface="+mj-lt"/>
              </a:rPr>
              <a:t> and </a:t>
            </a:r>
            <a:r>
              <a:rPr lang="et-EE" sz="3500" b="1" dirty="0" err="1">
                <a:ea typeface="+mj-lt"/>
                <a:cs typeface="+mj-lt"/>
              </a:rPr>
              <a:t>physical</a:t>
            </a:r>
            <a:r>
              <a:rPr lang="et-EE" sz="3500" b="1" dirty="0">
                <a:ea typeface="+mj-lt"/>
                <a:cs typeface="+mj-lt"/>
              </a:rPr>
              <a:t> </a:t>
            </a:r>
            <a:r>
              <a:rPr lang="et-EE" sz="3500" b="1" dirty="0" err="1">
                <a:ea typeface="+mj-lt"/>
                <a:cs typeface="+mj-lt"/>
              </a:rPr>
              <a:t>health</a:t>
            </a:r>
            <a:endParaRPr lang="et-EE" dirty="0" err="1"/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7EC00221-2360-6E75-5A59-4319ACF143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5000" y="974725"/>
            <a:ext cx="10515600" cy="4351338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et-EE" dirty="0">
                <a:latin typeface="Cambria"/>
                <a:ea typeface="+mn-lt"/>
                <a:cs typeface="+mn-lt"/>
              </a:rPr>
              <a:t>7. </a:t>
            </a:r>
            <a:r>
              <a:rPr lang="et-EE" dirty="0" err="1">
                <a:latin typeface="Cambria"/>
                <a:ea typeface="+mn-lt"/>
                <a:cs typeface="+mn-lt"/>
              </a:rPr>
              <a:t>Healthy</a:t>
            </a:r>
            <a:r>
              <a:rPr lang="et-EE" dirty="0">
                <a:latin typeface="Cambria"/>
                <a:ea typeface="+mn-lt"/>
                <a:cs typeface="+mn-lt"/>
              </a:rPr>
              <a:t> </a:t>
            </a:r>
            <a:r>
              <a:rPr lang="et-EE" dirty="0" err="1">
                <a:latin typeface="Cambria"/>
                <a:ea typeface="+mn-lt"/>
                <a:cs typeface="+mn-lt"/>
              </a:rPr>
              <a:t>adult</a:t>
            </a:r>
            <a:r>
              <a:rPr lang="et-EE" dirty="0">
                <a:latin typeface="Cambria"/>
                <a:ea typeface="+mn-lt"/>
                <a:cs typeface="+mn-lt"/>
              </a:rPr>
              <a:t> </a:t>
            </a:r>
            <a:r>
              <a:rPr lang="et-EE" dirty="0" err="1">
                <a:latin typeface="Cambria"/>
                <a:ea typeface="+mn-lt"/>
                <a:cs typeface="+mn-lt"/>
              </a:rPr>
              <a:t>needs</a:t>
            </a:r>
            <a:r>
              <a:rPr lang="et-EE" dirty="0">
                <a:latin typeface="Cambria"/>
                <a:ea typeface="+mn-lt"/>
                <a:cs typeface="+mn-lt"/>
              </a:rPr>
              <a:t> … of </a:t>
            </a:r>
            <a:r>
              <a:rPr lang="et-EE" dirty="0" err="1">
                <a:latin typeface="Cambria"/>
                <a:ea typeface="+mn-lt"/>
                <a:cs typeface="+mn-lt"/>
              </a:rPr>
              <a:t>sleep</a:t>
            </a:r>
            <a:r>
              <a:rPr lang="et-EE" dirty="0">
                <a:latin typeface="Cambria"/>
                <a:ea typeface="+mn-lt"/>
                <a:cs typeface="+mn-lt"/>
              </a:rPr>
              <a:t>:</a:t>
            </a:r>
            <a:endParaRPr lang="et-EE">
              <a:latin typeface="Cambria"/>
              <a:ea typeface="Cambria"/>
              <a:cs typeface="Calibri" panose="020F0502020204030204"/>
            </a:endParaRPr>
          </a:p>
          <a:p>
            <a:pPr marL="914400" lvl="1" indent="-457200">
              <a:buAutoNum type="alphaUcPeriod"/>
            </a:pPr>
            <a:r>
              <a:rPr lang="et-EE" sz="2800" dirty="0">
                <a:latin typeface="Cambria"/>
                <a:ea typeface="+mn-lt"/>
                <a:cs typeface="+mn-lt"/>
              </a:rPr>
              <a:t>5-7h</a:t>
            </a:r>
            <a:endParaRPr lang="et-EE" sz="2800">
              <a:latin typeface="Cambria"/>
              <a:ea typeface="Cambria"/>
            </a:endParaRPr>
          </a:p>
          <a:p>
            <a:pPr marL="914400" lvl="1" indent="-457200">
              <a:buAutoNum type="alphaUcPeriod"/>
            </a:pPr>
            <a:r>
              <a:rPr lang="et-EE" sz="2800" dirty="0">
                <a:latin typeface="Cambria"/>
                <a:ea typeface="+mn-lt"/>
                <a:cs typeface="+mn-lt"/>
              </a:rPr>
              <a:t>9-10h</a:t>
            </a:r>
            <a:endParaRPr lang="et-EE" sz="2800">
              <a:latin typeface="Cambria"/>
              <a:ea typeface="Cambria"/>
            </a:endParaRPr>
          </a:p>
          <a:p>
            <a:pPr marL="914400" lvl="1" indent="-457200">
              <a:buAutoNum type="alphaUcPeriod"/>
            </a:pPr>
            <a:r>
              <a:rPr lang="et-EE" sz="2800" dirty="0" err="1">
                <a:latin typeface="Cambria"/>
                <a:ea typeface="+mn-lt"/>
                <a:cs typeface="+mn-lt"/>
              </a:rPr>
              <a:t>more</a:t>
            </a:r>
            <a:r>
              <a:rPr lang="et-EE" sz="2800" dirty="0">
                <a:latin typeface="Cambria"/>
                <a:ea typeface="+mn-lt"/>
                <a:cs typeface="+mn-lt"/>
              </a:rPr>
              <a:t> </a:t>
            </a:r>
            <a:r>
              <a:rPr lang="et-EE" sz="2800" dirty="0" err="1">
                <a:latin typeface="Cambria"/>
                <a:ea typeface="+mn-lt"/>
                <a:cs typeface="+mn-lt"/>
              </a:rPr>
              <a:t>than</a:t>
            </a:r>
            <a:r>
              <a:rPr lang="et-EE" sz="2800" dirty="0">
                <a:latin typeface="Cambria"/>
                <a:ea typeface="+mn-lt"/>
                <a:cs typeface="+mn-lt"/>
              </a:rPr>
              <a:t> 7h</a:t>
            </a:r>
            <a:endParaRPr lang="et-EE" sz="2800">
              <a:latin typeface="Cambria"/>
              <a:ea typeface="Cambria"/>
            </a:endParaRPr>
          </a:p>
          <a:p>
            <a:pPr marL="914400" lvl="1" indent="-457200">
              <a:buAutoNum type="alphaUcPeriod"/>
            </a:pPr>
            <a:r>
              <a:rPr lang="et-EE" sz="2800" dirty="0">
                <a:latin typeface="Cambria"/>
                <a:ea typeface="+mn-lt"/>
                <a:cs typeface="+mn-lt"/>
              </a:rPr>
              <a:t>7-9h</a:t>
            </a:r>
            <a:endParaRPr lang="et-EE" sz="2800">
              <a:latin typeface="Cambria"/>
              <a:ea typeface="Cambria"/>
              <a:cs typeface="+mn-lt"/>
            </a:endParaRPr>
          </a:p>
          <a:p>
            <a:pPr marL="0" indent="0">
              <a:buNone/>
            </a:pPr>
            <a:r>
              <a:rPr lang="et-EE" dirty="0">
                <a:latin typeface="Cambria"/>
                <a:ea typeface="+mn-lt"/>
                <a:cs typeface="+mn-lt"/>
              </a:rPr>
              <a:t>8. </a:t>
            </a:r>
            <a:r>
              <a:rPr lang="et-EE" dirty="0" err="1">
                <a:latin typeface="Cambria"/>
                <a:ea typeface="+mn-lt"/>
                <a:cs typeface="+mn-lt"/>
              </a:rPr>
              <a:t>Sleep</a:t>
            </a:r>
            <a:r>
              <a:rPr lang="et-EE" dirty="0">
                <a:latin typeface="Cambria"/>
                <a:ea typeface="+mn-lt"/>
                <a:cs typeface="+mn-lt"/>
              </a:rPr>
              <a:t> </a:t>
            </a:r>
            <a:r>
              <a:rPr lang="et-EE" dirty="0" err="1">
                <a:latin typeface="Cambria"/>
                <a:ea typeface="+mn-lt"/>
                <a:cs typeface="+mn-lt"/>
              </a:rPr>
              <a:t>is</a:t>
            </a:r>
            <a:r>
              <a:rPr lang="et-EE" dirty="0">
                <a:latin typeface="Cambria"/>
                <a:ea typeface="+mn-lt"/>
                <a:cs typeface="+mn-lt"/>
              </a:rPr>
              <a:t> </a:t>
            </a:r>
            <a:r>
              <a:rPr lang="et-EE" dirty="0" err="1">
                <a:latin typeface="Cambria"/>
                <a:ea typeface="+mn-lt"/>
                <a:cs typeface="+mn-lt"/>
              </a:rPr>
              <a:t>inevitable</a:t>
            </a:r>
            <a:r>
              <a:rPr lang="et-EE" dirty="0">
                <a:latin typeface="Cambria"/>
                <a:ea typeface="+mn-lt"/>
                <a:cs typeface="+mn-lt"/>
              </a:rPr>
              <a:t> </a:t>
            </a:r>
            <a:r>
              <a:rPr lang="et-EE" dirty="0" err="1">
                <a:latin typeface="Cambria"/>
                <a:ea typeface="+mn-lt"/>
                <a:cs typeface="+mn-lt"/>
              </a:rPr>
              <a:t>for</a:t>
            </a:r>
            <a:r>
              <a:rPr lang="et-EE" dirty="0">
                <a:latin typeface="Cambria"/>
                <a:ea typeface="+mn-lt"/>
                <a:cs typeface="+mn-lt"/>
              </a:rPr>
              <a:t> </a:t>
            </a:r>
            <a:r>
              <a:rPr lang="et-EE" dirty="0" err="1">
                <a:latin typeface="Cambria"/>
                <a:ea typeface="+mn-lt"/>
                <a:cs typeface="+mn-lt"/>
              </a:rPr>
              <a:t>avoiding</a:t>
            </a:r>
            <a:r>
              <a:rPr lang="et-EE" dirty="0">
                <a:latin typeface="Cambria"/>
                <a:ea typeface="+mn-lt"/>
                <a:cs typeface="+mn-lt"/>
              </a:rPr>
              <a:t>:</a:t>
            </a:r>
            <a:endParaRPr lang="et-EE">
              <a:latin typeface="Cambria"/>
              <a:ea typeface="Cambria"/>
            </a:endParaRPr>
          </a:p>
          <a:p>
            <a:pPr marL="914400" lvl="1" indent="-457200">
              <a:buAutoNum type="alphaUcPeriod"/>
            </a:pPr>
            <a:r>
              <a:rPr lang="et-EE" sz="2800" err="1">
                <a:latin typeface="Cambria"/>
                <a:ea typeface="+mn-lt"/>
                <a:cs typeface="+mn-lt"/>
              </a:rPr>
              <a:t>Frequent</a:t>
            </a:r>
            <a:r>
              <a:rPr lang="et-EE" sz="2800" dirty="0">
                <a:latin typeface="Cambria"/>
                <a:ea typeface="+mn-lt"/>
                <a:cs typeface="+mn-lt"/>
              </a:rPr>
              <a:t> </a:t>
            </a:r>
            <a:r>
              <a:rPr lang="et-EE" sz="2800" err="1">
                <a:latin typeface="Cambria"/>
                <a:ea typeface="+mn-lt"/>
                <a:cs typeface="+mn-lt"/>
              </a:rPr>
              <a:t>infections</a:t>
            </a:r>
            <a:r>
              <a:rPr lang="et-EE" sz="2800" dirty="0">
                <a:latin typeface="Cambria"/>
                <a:ea typeface="+mn-lt"/>
                <a:cs typeface="+mn-lt"/>
              </a:rPr>
              <a:t> of </a:t>
            </a:r>
            <a:r>
              <a:rPr lang="et-EE" sz="2800" err="1">
                <a:latin typeface="Cambria"/>
                <a:ea typeface="+mn-lt"/>
                <a:cs typeface="+mn-lt"/>
              </a:rPr>
              <a:t>upper</a:t>
            </a:r>
            <a:r>
              <a:rPr lang="et-EE" sz="2800" dirty="0">
                <a:latin typeface="Cambria"/>
                <a:ea typeface="+mn-lt"/>
                <a:cs typeface="+mn-lt"/>
              </a:rPr>
              <a:t> </a:t>
            </a:r>
            <a:r>
              <a:rPr lang="et-EE" sz="2800" err="1">
                <a:latin typeface="Cambria"/>
                <a:ea typeface="+mn-lt"/>
                <a:cs typeface="+mn-lt"/>
              </a:rPr>
              <a:t>respiratory</a:t>
            </a:r>
            <a:r>
              <a:rPr lang="et-EE" sz="2800" dirty="0">
                <a:latin typeface="Cambria"/>
                <a:ea typeface="+mn-lt"/>
                <a:cs typeface="+mn-lt"/>
              </a:rPr>
              <a:t> </a:t>
            </a:r>
            <a:r>
              <a:rPr lang="et-EE" sz="2800" err="1">
                <a:latin typeface="Cambria"/>
                <a:ea typeface="+mn-lt"/>
                <a:cs typeface="+mn-lt"/>
              </a:rPr>
              <a:t>tract</a:t>
            </a:r>
            <a:r>
              <a:rPr lang="et-EE" sz="2800" dirty="0">
                <a:latin typeface="Cambria"/>
                <a:ea typeface="+mn-lt"/>
                <a:cs typeface="+mn-lt"/>
              </a:rPr>
              <a:t> </a:t>
            </a:r>
          </a:p>
          <a:p>
            <a:pPr marL="914400" lvl="1" indent="-457200">
              <a:buAutoNum type="alphaUcPeriod"/>
            </a:pPr>
            <a:r>
              <a:rPr lang="et-EE" sz="2800" dirty="0" err="1">
                <a:latin typeface="Cambria"/>
                <a:ea typeface="+mn-lt"/>
                <a:cs typeface="+mn-lt"/>
              </a:rPr>
              <a:t>Mental</a:t>
            </a:r>
            <a:r>
              <a:rPr lang="et-EE" sz="2800" dirty="0">
                <a:latin typeface="Cambria"/>
                <a:ea typeface="+mn-lt"/>
                <a:cs typeface="+mn-lt"/>
              </a:rPr>
              <a:t> </a:t>
            </a:r>
            <a:r>
              <a:rPr lang="et-EE" sz="2800" dirty="0" err="1">
                <a:latin typeface="Cambria"/>
                <a:ea typeface="+mn-lt"/>
                <a:cs typeface="+mn-lt"/>
              </a:rPr>
              <a:t>health</a:t>
            </a:r>
            <a:r>
              <a:rPr lang="et-EE" sz="2800" dirty="0">
                <a:latin typeface="Cambria"/>
                <a:ea typeface="+mn-lt"/>
                <a:cs typeface="+mn-lt"/>
              </a:rPr>
              <a:t> </a:t>
            </a:r>
            <a:r>
              <a:rPr lang="et-EE" sz="2800" dirty="0" err="1">
                <a:latin typeface="Cambria"/>
                <a:ea typeface="+mn-lt"/>
                <a:cs typeface="+mn-lt"/>
              </a:rPr>
              <a:t>problems</a:t>
            </a:r>
            <a:r>
              <a:rPr lang="et-EE" sz="2800" dirty="0">
                <a:latin typeface="Cambria"/>
                <a:ea typeface="+mn-lt"/>
                <a:cs typeface="+mn-lt"/>
              </a:rPr>
              <a:t> (mood </a:t>
            </a:r>
            <a:r>
              <a:rPr lang="et-EE" sz="2800" dirty="0" err="1">
                <a:latin typeface="Cambria"/>
                <a:ea typeface="+mn-lt"/>
                <a:cs typeface="+mn-lt"/>
              </a:rPr>
              <a:t>changes</a:t>
            </a:r>
            <a:r>
              <a:rPr lang="et-EE" sz="2800" dirty="0">
                <a:latin typeface="Cambria"/>
                <a:ea typeface="+mn-lt"/>
                <a:cs typeface="+mn-lt"/>
              </a:rPr>
              <a:t>, </a:t>
            </a:r>
            <a:r>
              <a:rPr lang="et-EE" sz="2800" dirty="0" err="1">
                <a:latin typeface="Cambria"/>
                <a:ea typeface="+mn-lt"/>
                <a:cs typeface="+mn-lt"/>
              </a:rPr>
              <a:t>depression</a:t>
            </a:r>
            <a:r>
              <a:rPr lang="et-EE" sz="2800" dirty="0">
                <a:latin typeface="Cambria"/>
                <a:ea typeface="+mn-lt"/>
                <a:cs typeface="+mn-lt"/>
              </a:rPr>
              <a:t>; </a:t>
            </a:r>
            <a:r>
              <a:rPr lang="et-EE" sz="2800" dirty="0" err="1">
                <a:latin typeface="Cambria"/>
                <a:ea typeface="+mn-lt"/>
                <a:cs typeface="+mn-lt"/>
              </a:rPr>
              <a:t>insomnia</a:t>
            </a:r>
            <a:r>
              <a:rPr lang="et-EE" sz="2800" dirty="0">
                <a:latin typeface="Cambria"/>
                <a:ea typeface="+mn-lt"/>
                <a:cs typeface="+mn-lt"/>
              </a:rPr>
              <a:t>) </a:t>
            </a:r>
            <a:endParaRPr lang="et-EE" sz="2800">
              <a:latin typeface="Cambria"/>
              <a:ea typeface="Cambria"/>
            </a:endParaRPr>
          </a:p>
          <a:p>
            <a:pPr marL="914400" lvl="1" indent="-457200">
              <a:buAutoNum type="alphaUcPeriod"/>
            </a:pPr>
            <a:r>
              <a:rPr lang="et-EE" sz="2800" dirty="0" err="1">
                <a:latin typeface="Cambria"/>
                <a:ea typeface="+mn-lt"/>
                <a:cs typeface="+mn-lt"/>
              </a:rPr>
              <a:t>Traffic</a:t>
            </a:r>
            <a:r>
              <a:rPr lang="et-EE" sz="2800" dirty="0">
                <a:latin typeface="Cambria"/>
                <a:ea typeface="+mn-lt"/>
                <a:cs typeface="+mn-lt"/>
              </a:rPr>
              <a:t> </a:t>
            </a:r>
            <a:r>
              <a:rPr lang="et-EE" sz="2800" dirty="0" err="1">
                <a:latin typeface="Cambria"/>
                <a:ea typeface="+mn-lt"/>
                <a:cs typeface="+mn-lt"/>
              </a:rPr>
              <a:t>accidents</a:t>
            </a:r>
            <a:r>
              <a:rPr lang="et-EE" sz="2800" dirty="0">
                <a:latin typeface="Cambria"/>
                <a:ea typeface="+mn-lt"/>
                <a:cs typeface="+mn-lt"/>
              </a:rPr>
              <a:t> </a:t>
            </a:r>
            <a:endParaRPr lang="et-EE" sz="2800">
              <a:latin typeface="Cambria"/>
              <a:ea typeface="Cambria"/>
            </a:endParaRPr>
          </a:p>
          <a:p>
            <a:pPr marL="914400" lvl="1" indent="-457200">
              <a:buAutoNum type="alphaUcPeriod"/>
            </a:pPr>
            <a:r>
              <a:rPr lang="et-EE" sz="2800" dirty="0" err="1">
                <a:latin typeface="Cambria"/>
                <a:ea typeface="+mn-lt"/>
                <a:cs typeface="+mn-lt"/>
              </a:rPr>
              <a:t>Obesity</a:t>
            </a:r>
            <a:r>
              <a:rPr lang="et-EE" sz="2800" dirty="0">
                <a:latin typeface="Cambria"/>
                <a:ea typeface="+mn-lt"/>
                <a:cs typeface="+mn-lt"/>
              </a:rPr>
              <a:t> </a:t>
            </a:r>
            <a:endParaRPr lang="et-EE" sz="2800">
              <a:latin typeface="Cambria"/>
              <a:ea typeface="Cambria"/>
            </a:endParaRPr>
          </a:p>
          <a:p>
            <a:pPr marL="914400" lvl="1" indent="-457200">
              <a:buAutoNum type="alphaUcPeriod"/>
            </a:pPr>
            <a:r>
              <a:rPr lang="et-EE" sz="2800" dirty="0" err="1">
                <a:latin typeface="Cambria"/>
                <a:ea typeface="+mn-lt"/>
                <a:cs typeface="+mn-lt"/>
              </a:rPr>
              <a:t>Heart</a:t>
            </a:r>
            <a:r>
              <a:rPr lang="et-EE" sz="2800" dirty="0">
                <a:latin typeface="Cambria"/>
                <a:ea typeface="+mn-lt"/>
                <a:cs typeface="+mn-lt"/>
              </a:rPr>
              <a:t> </a:t>
            </a:r>
            <a:r>
              <a:rPr lang="et-EE" sz="2800" dirty="0" err="1">
                <a:latin typeface="Cambria"/>
                <a:ea typeface="+mn-lt"/>
                <a:cs typeface="+mn-lt"/>
              </a:rPr>
              <a:t>disease</a:t>
            </a:r>
            <a:r>
              <a:rPr lang="et-EE" sz="2800" dirty="0">
                <a:latin typeface="Cambria"/>
                <a:ea typeface="+mn-lt"/>
                <a:cs typeface="+mn-lt"/>
              </a:rPr>
              <a:t> </a:t>
            </a:r>
            <a:endParaRPr lang="et-EE" sz="2800">
              <a:latin typeface="Cambria"/>
              <a:ea typeface="Cambria"/>
            </a:endParaRPr>
          </a:p>
          <a:p>
            <a:pPr marL="914400" lvl="1" indent="-457200">
              <a:buAutoNum type="alphaUcPeriod"/>
            </a:pPr>
            <a:r>
              <a:rPr lang="et-EE" sz="2800" dirty="0">
                <a:latin typeface="Cambria"/>
                <a:ea typeface="+mn-lt"/>
                <a:cs typeface="+mn-lt"/>
              </a:rPr>
              <a:t>All </a:t>
            </a:r>
            <a:r>
              <a:rPr lang="et-EE" sz="2800" err="1">
                <a:latin typeface="Cambria"/>
                <a:ea typeface="+mn-lt"/>
                <a:cs typeface="+mn-lt"/>
              </a:rPr>
              <a:t>mentioned</a:t>
            </a:r>
            <a:r>
              <a:rPr lang="et-EE" sz="2800" dirty="0">
                <a:latin typeface="Cambria"/>
                <a:ea typeface="+mn-lt"/>
                <a:cs typeface="+mn-lt"/>
              </a:rPr>
              <a:t> </a:t>
            </a:r>
            <a:r>
              <a:rPr lang="et-EE" sz="2800" err="1">
                <a:latin typeface="Cambria"/>
                <a:ea typeface="+mn-lt"/>
                <a:cs typeface="+mn-lt"/>
              </a:rPr>
              <a:t>above</a:t>
            </a:r>
            <a:endParaRPr lang="et-EE" sz="2800">
              <a:latin typeface="Cambria"/>
              <a:ea typeface="Cambria"/>
            </a:endParaRP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6639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u kohatäide 2">
            <a:extLst>
              <a:ext uri="{FF2B5EF4-FFF2-40B4-BE49-F238E27FC236}">
                <a16:creationId xmlns:a16="http://schemas.microsoft.com/office/drawing/2014/main" id="{35B0E31E-473E-8DEE-1953-CA092A5B57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4125"/>
            <a:ext cx="11176000" cy="4351338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et-EE" sz="3600" dirty="0">
                <a:latin typeface="Cambria"/>
                <a:ea typeface="Cambria"/>
                <a:cs typeface="Arial"/>
              </a:rPr>
              <a:t>9. </a:t>
            </a:r>
            <a:r>
              <a:rPr lang="et-EE" sz="3600" err="1">
                <a:latin typeface="Cambria"/>
                <a:ea typeface="Cambria"/>
                <a:cs typeface="Arial"/>
              </a:rPr>
              <a:t>When</a:t>
            </a:r>
            <a:r>
              <a:rPr lang="et-EE" sz="3600" dirty="0">
                <a:latin typeface="Cambria"/>
                <a:ea typeface="Cambria"/>
                <a:cs typeface="Arial"/>
              </a:rPr>
              <a:t> </a:t>
            </a:r>
            <a:r>
              <a:rPr lang="et-EE" sz="3600" err="1">
                <a:latin typeface="Cambria"/>
                <a:ea typeface="Cambria"/>
                <a:cs typeface="Arial"/>
              </a:rPr>
              <a:t>aging</a:t>
            </a:r>
            <a:r>
              <a:rPr lang="et-EE" sz="3600" dirty="0">
                <a:latin typeface="Cambria"/>
                <a:ea typeface="Cambria"/>
                <a:cs typeface="Arial"/>
              </a:rPr>
              <a:t> </a:t>
            </a:r>
            <a:r>
              <a:rPr lang="et-EE" sz="3600" err="1">
                <a:latin typeface="Cambria"/>
                <a:ea typeface="Cambria"/>
                <a:cs typeface="Arial"/>
              </a:rPr>
              <a:t>people</a:t>
            </a:r>
            <a:r>
              <a:rPr lang="et-EE" sz="3600" dirty="0">
                <a:latin typeface="Cambria"/>
                <a:ea typeface="Cambria"/>
                <a:cs typeface="Arial"/>
              </a:rPr>
              <a:t> </a:t>
            </a:r>
            <a:r>
              <a:rPr lang="et-EE" sz="3600" err="1">
                <a:latin typeface="Cambria"/>
                <a:ea typeface="Cambria"/>
                <a:cs typeface="Arial"/>
              </a:rPr>
              <a:t>notice</a:t>
            </a:r>
            <a:r>
              <a:rPr lang="et-EE" sz="3600" dirty="0">
                <a:latin typeface="Cambria"/>
                <a:ea typeface="Cambria"/>
                <a:cs typeface="Arial"/>
              </a:rPr>
              <a:t> </a:t>
            </a:r>
            <a:r>
              <a:rPr lang="et-EE" sz="3600" err="1">
                <a:latin typeface="Cambria"/>
                <a:ea typeface="Cambria"/>
                <a:cs typeface="Arial"/>
              </a:rPr>
              <a:t>that</a:t>
            </a:r>
            <a:r>
              <a:rPr lang="et-EE" sz="3600" dirty="0">
                <a:latin typeface="Cambria"/>
                <a:ea typeface="Cambria"/>
                <a:cs typeface="Arial"/>
              </a:rPr>
              <a:t> :</a:t>
            </a:r>
            <a:endParaRPr lang="et-EE" sz="3600">
              <a:latin typeface="Cambria"/>
              <a:ea typeface="Cambria"/>
              <a:cs typeface="Calibri"/>
            </a:endParaRPr>
          </a:p>
          <a:p>
            <a:pPr marL="914400" lvl="1" indent="-457200">
              <a:buAutoNum type="alphaUcPeriod"/>
            </a:pPr>
            <a:r>
              <a:rPr lang="et-EE" sz="3600" err="1">
                <a:solidFill>
                  <a:srgbClr val="040C28"/>
                </a:solidFill>
                <a:latin typeface="Cambria"/>
                <a:ea typeface="Cambria"/>
                <a:cs typeface="Arial"/>
              </a:rPr>
              <a:t>it</a:t>
            </a:r>
            <a:r>
              <a:rPr lang="et-EE" sz="3600" dirty="0">
                <a:solidFill>
                  <a:srgbClr val="040C28"/>
                </a:solidFill>
                <a:latin typeface="Cambria"/>
                <a:ea typeface="Cambria"/>
                <a:cs typeface="Arial"/>
              </a:rPr>
              <a:t> </a:t>
            </a:r>
            <a:r>
              <a:rPr lang="et-EE" sz="3600" err="1">
                <a:solidFill>
                  <a:srgbClr val="040C28"/>
                </a:solidFill>
                <a:latin typeface="Cambria"/>
                <a:ea typeface="Cambria"/>
                <a:cs typeface="Arial"/>
              </a:rPr>
              <a:t>is</a:t>
            </a:r>
            <a:r>
              <a:rPr lang="et-EE" sz="3600" dirty="0">
                <a:solidFill>
                  <a:srgbClr val="040C28"/>
                </a:solidFill>
                <a:latin typeface="Cambria"/>
                <a:ea typeface="Cambria"/>
                <a:cs typeface="Arial"/>
              </a:rPr>
              <a:t> </a:t>
            </a:r>
            <a:r>
              <a:rPr lang="et-EE" sz="3600" err="1">
                <a:solidFill>
                  <a:srgbClr val="040C28"/>
                </a:solidFill>
                <a:latin typeface="Cambria"/>
                <a:ea typeface="Cambria"/>
                <a:cs typeface="Arial"/>
              </a:rPr>
              <a:t>harder</a:t>
            </a:r>
            <a:r>
              <a:rPr lang="et-EE" sz="3600" dirty="0">
                <a:solidFill>
                  <a:srgbClr val="040C28"/>
                </a:solidFill>
                <a:latin typeface="Cambria"/>
                <a:ea typeface="Cambria"/>
                <a:cs typeface="Arial"/>
              </a:rPr>
              <a:t> </a:t>
            </a:r>
            <a:r>
              <a:rPr lang="et-EE" sz="3600" err="1">
                <a:solidFill>
                  <a:srgbClr val="040C28"/>
                </a:solidFill>
                <a:latin typeface="Cambria"/>
                <a:ea typeface="Cambria"/>
                <a:cs typeface="Arial"/>
              </a:rPr>
              <a:t>to</a:t>
            </a:r>
            <a:r>
              <a:rPr lang="et-EE" sz="3600" dirty="0">
                <a:solidFill>
                  <a:srgbClr val="040C28"/>
                </a:solidFill>
                <a:latin typeface="Cambria"/>
                <a:ea typeface="Cambria"/>
                <a:cs typeface="Arial"/>
              </a:rPr>
              <a:t> </a:t>
            </a:r>
            <a:r>
              <a:rPr lang="et-EE" sz="3600" err="1">
                <a:solidFill>
                  <a:srgbClr val="040C28"/>
                </a:solidFill>
                <a:latin typeface="Cambria"/>
                <a:ea typeface="Cambria"/>
                <a:cs typeface="Arial"/>
              </a:rPr>
              <a:t>fall</a:t>
            </a:r>
            <a:r>
              <a:rPr lang="et-EE" sz="3600" dirty="0">
                <a:solidFill>
                  <a:srgbClr val="040C28"/>
                </a:solidFill>
                <a:latin typeface="Cambria"/>
                <a:ea typeface="Cambria"/>
                <a:cs typeface="Arial"/>
              </a:rPr>
              <a:t> </a:t>
            </a:r>
            <a:r>
              <a:rPr lang="et-EE" sz="3600" err="1">
                <a:solidFill>
                  <a:srgbClr val="040C28"/>
                </a:solidFill>
                <a:latin typeface="Cambria"/>
                <a:ea typeface="Cambria"/>
                <a:cs typeface="Arial"/>
              </a:rPr>
              <a:t>asleep</a:t>
            </a:r>
            <a:r>
              <a:rPr lang="et-EE" sz="3600" dirty="0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 </a:t>
            </a:r>
          </a:p>
          <a:p>
            <a:pPr marL="914400" lvl="1" indent="-457200">
              <a:buAutoNum type="alphaUcPeriod"/>
            </a:pPr>
            <a:r>
              <a:rPr lang="et-EE" sz="3600" err="1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it</a:t>
            </a:r>
            <a:r>
              <a:rPr lang="et-EE" sz="3600" dirty="0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 </a:t>
            </a:r>
            <a:r>
              <a:rPr lang="et-EE" sz="3600" err="1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is</a:t>
            </a:r>
            <a:r>
              <a:rPr lang="et-EE" sz="3600" dirty="0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 </a:t>
            </a:r>
            <a:r>
              <a:rPr lang="et-EE" sz="3600" err="1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easier</a:t>
            </a:r>
            <a:r>
              <a:rPr lang="et-EE" sz="3600" dirty="0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 </a:t>
            </a:r>
            <a:r>
              <a:rPr lang="et-EE" sz="3600" err="1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to</a:t>
            </a:r>
            <a:r>
              <a:rPr lang="et-EE" sz="3600" dirty="0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 </a:t>
            </a:r>
            <a:r>
              <a:rPr lang="et-EE" sz="3600" err="1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fall</a:t>
            </a:r>
            <a:r>
              <a:rPr lang="et-EE" sz="3600" dirty="0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 </a:t>
            </a:r>
            <a:r>
              <a:rPr lang="et-EE" sz="3600" err="1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asleep</a:t>
            </a:r>
            <a:br>
              <a:rPr lang="en-US" sz="3600" dirty="0">
                <a:latin typeface="Cambria"/>
                <a:cs typeface="Arial"/>
              </a:rPr>
            </a:br>
            <a:endParaRPr lang="en-US" sz="3600">
              <a:latin typeface="Cambria"/>
              <a:ea typeface="Cambria"/>
              <a:cs typeface="Arial"/>
            </a:endParaRPr>
          </a:p>
          <a:p>
            <a:pPr marL="0" indent="0">
              <a:buNone/>
            </a:pPr>
            <a:r>
              <a:rPr lang="et-EE" sz="3600" dirty="0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10. </a:t>
            </a:r>
            <a:r>
              <a:rPr lang="et-EE" sz="3600" err="1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Excessive</a:t>
            </a:r>
            <a:r>
              <a:rPr lang="et-EE" sz="3600" dirty="0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 </a:t>
            </a:r>
            <a:r>
              <a:rPr lang="et-EE" sz="3600" err="1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daytime</a:t>
            </a:r>
            <a:r>
              <a:rPr lang="et-EE" sz="3600" dirty="0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 </a:t>
            </a:r>
            <a:r>
              <a:rPr lang="et-EE" sz="3600" err="1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sleepiness</a:t>
            </a:r>
            <a:r>
              <a:rPr lang="et-EE" sz="3600" dirty="0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 </a:t>
            </a:r>
            <a:r>
              <a:rPr lang="et-EE" sz="3600" err="1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is</a:t>
            </a:r>
            <a:r>
              <a:rPr lang="et-EE" sz="3600" dirty="0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 </a:t>
            </a:r>
            <a:r>
              <a:rPr lang="et-EE" sz="3600" err="1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most</a:t>
            </a:r>
            <a:r>
              <a:rPr lang="et-EE" sz="3600" dirty="0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 </a:t>
            </a:r>
            <a:r>
              <a:rPr lang="et-EE" sz="3600" err="1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frequently</a:t>
            </a:r>
            <a:r>
              <a:rPr lang="et-EE" sz="3600" dirty="0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 present in </a:t>
            </a:r>
            <a:r>
              <a:rPr lang="et-EE" sz="3600" err="1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case</a:t>
            </a:r>
            <a:r>
              <a:rPr lang="et-EE" sz="3600" dirty="0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 of:</a:t>
            </a:r>
          </a:p>
          <a:p>
            <a:pPr marL="914400" lvl="1" indent="-457200">
              <a:buAutoNum type="alphaUcPeriod"/>
            </a:pPr>
            <a:r>
              <a:rPr lang="et-EE" sz="3600" dirty="0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Too </a:t>
            </a:r>
            <a:r>
              <a:rPr lang="et-EE" sz="3600" err="1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long</a:t>
            </a:r>
            <a:r>
              <a:rPr lang="et-EE" sz="3600" dirty="0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 </a:t>
            </a:r>
            <a:r>
              <a:rPr lang="et-EE" sz="3600" err="1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total</a:t>
            </a:r>
            <a:r>
              <a:rPr lang="et-EE" sz="3600" dirty="0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 </a:t>
            </a:r>
            <a:r>
              <a:rPr lang="et-EE" sz="3600" err="1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sleep</a:t>
            </a:r>
            <a:r>
              <a:rPr lang="et-EE" sz="3600" dirty="0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 </a:t>
            </a:r>
            <a:r>
              <a:rPr lang="et-EE" sz="3600" err="1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time</a:t>
            </a:r>
            <a:endParaRPr lang="et-EE" sz="3600">
              <a:solidFill>
                <a:srgbClr val="202124"/>
              </a:solidFill>
              <a:latin typeface="Cambria"/>
              <a:ea typeface="Cambria"/>
              <a:cs typeface="Arial"/>
            </a:endParaRPr>
          </a:p>
          <a:p>
            <a:pPr marL="914400" lvl="1" indent="-457200">
              <a:buAutoNum type="alphaUcPeriod"/>
            </a:pPr>
            <a:r>
              <a:rPr lang="et-EE" sz="3600" dirty="0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Too </a:t>
            </a:r>
            <a:r>
              <a:rPr lang="et-EE" sz="3600" err="1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short</a:t>
            </a:r>
            <a:r>
              <a:rPr lang="et-EE" sz="3600" dirty="0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 </a:t>
            </a:r>
            <a:r>
              <a:rPr lang="et-EE" sz="3600" err="1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total</a:t>
            </a:r>
            <a:r>
              <a:rPr lang="et-EE" sz="3600" dirty="0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 </a:t>
            </a:r>
            <a:r>
              <a:rPr lang="et-EE" sz="3600" err="1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sleep</a:t>
            </a:r>
            <a:r>
              <a:rPr lang="et-EE" sz="3600" dirty="0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 </a:t>
            </a:r>
            <a:r>
              <a:rPr lang="et-EE" sz="3600" err="1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time</a:t>
            </a:r>
            <a:endParaRPr lang="et-EE" sz="3600" err="1">
              <a:latin typeface="Cambria"/>
              <a:ea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41191202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u kohatäide 2">
            <a:extLst>
              <a:ext uri="{FF2B5EF4-FFF2-40B4-BE49-F238E27FC236}">
                <a16:creationId xmlns:a16="http://schemas.microsoft.com/office/drawing/2014/main" id="{15C18153-1423-9C4B-0463-B8B11BB490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2800" y="-3175"/>
            <a:ext cx="10871200" cy="5570538"/>
          </a:xfrm>
        </p:spPr>
        <p:txBody>
          <a:bodyPr vert="horz" lIns="91440" tIns="45720" rIns="91440" bIns="45720" rtlCol="0" anchor="t">
            <a:noAutofit/>
          </a:bodyPr>
          <a:lstStyle/>
          <a:p>
            <a:pPr lvl="1"/>
            <a:endParaRPr lang="et-EE" sz="3200" dirty="0">
              <a:solidFill>
                <a:srgbClr val="202124"/>
              </a:solidFill>
              <a:latin typeface="Cambria"/>
              <a:ea typeface="Cambria"/>
              <a:cs typeface="Arial"/>
            </a:endParaRPr>
          </a:p>
          <a:p>
            <a:pPr marL="0" indent="0">
              <a:buNone/>
            </a:pPr>
            <a:r>
              <a:rPr lang="et-EE" sz="3200" dirty="0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11. </a:t>
            </a:r>
            <a:r>
              <a:rPr lang="et-EE" sz="3200" err="1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Sleep</a:t>
            </a:r>
            <a:r>
              <a:rPr lang="et-EE" sz="3200" dirty="0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 </a:t>
            </a:r>
            <a:r>
              <a:rPr lang="et-EE" sz="3200" err="1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diary</a:t>
            </a:r>
            <a:r>
              <a:rPr lang="et-EE" sz="3200" dirty="0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 (mark </a:t>
            </a:r>
            <a:r>
              <a:rPr lang="et-EE" sz="3200" err="1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only</a:t>
            </a:r>
            <a:r>
              <a:rPr lang="et-EE" sz="3200" dirty="0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 </a:t>
            </a:r>
            <a:r>
              <a:rPr lang="et-EE" sz="3200" err="1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false</a:t>
            </a:r>
            <a:r>
              <a:rPr lang="et-EE" sz="3200" dirty="0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 </a:t>
            </a:r>
            <a:r>
              <a:rPr lang="et-EE" sz="3200" err="1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answer</a:t>
            </a:r>
            <a:r>
              <a:rPr lang="et-EE" sz="3200" dirty="0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(s))</a:t>
            </a:r>
            <a:endParaRPr lang="et-EE" sz="3200">
              <a:latin typeface="Cambria"/>
              <a:ea typeface="Cambria"/>
            </a:endParaRPr>
          </a:p>
          <a:p>
            <a:pPr marL="914400" lvl="1" indent="-457200">
              <a:buAutoNum type="alphaUcPeriod"/>
            </a:pPr>
            <a:r>
              <a:rPr lang="et-EE" sz="3200" err="1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is</a:t>
            </a:r>
            <a:r>
              <a:rPr lang="et-EE" sz="3200" dirty="0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 </a:t>
            </a:r>
            <a:r>
              <a:rPr lang="et-EE" sz="3200" err="1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used</a:t>
            </a:r>
            <a:r>
              <a:rPr lang="et-EE" sz="3200" dirty="0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 </a:t>
            </a:r>
            <a:r>
              <a:rPr lang="et-EE" sz="3200" err="1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to</a:t>
            </a:r>
            <a:r>
              <a:rPr lang="et-EE" sz="3200" dirty="0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 </a:t>
            </a:r>
            <a:r>
              <a:rPr lang="et-EE" sz="3200" err="1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make</a:t>
            </a:r>
            <a:r>
              <a:rPr lang="et-EE" sz="3200" dirty="0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 a </a:t>
            </a:r>
            <a:r>
              <a:rPr lang="et-EE" sz="3200" err="1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treatment</a:t>
            </a:r>
            <a:r>
              <a:rPr lang="et-EE" sz="3200" dirty="0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 </a:t>
            </a:r>
            <a:r>
              <a:rPr lang="et-EE" sz="3200" err="1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plan</a:t>
            </a:r>
            <a:r>
              <a:rPr lang="et-EE" sz="3200" dirty="0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 </a:t>
            </a:r>
            <a:r>
              <a:rPr lang="et-EE" sz="3200" err="1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for</a:t>
            </a:r>
            <a:r>
              <a:rPr lang="et-EE" sz="3200" dirty="0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 </a:t>
            </a:r>
            <a:r>
              <a:rPr lang="et-EE" sz="3200" err="1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many</a:t>
            </a:r>
            <a:r>
              <a:rPr lang="et-EE" sz="3200" dirty="0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 </a:t>
            </a:r>
            <a:r>
              <a:rPr lang="et-EE" sz="3200" err="1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different</a:t>
            </a:r>
            <a:r>
              <a:rPr lang="et-EE" sz="3200" dirty="0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 </a:t>
            </a:r>
            <a:r>
              <a:rPr lang="et-EE" sz="3200" err="1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kind</a:t>
            </a:r>
            <a:r>
              <a:rPr lang="et-EE" sz="3200" dirty="0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 of </a:t>
            </a:r>
            <a:r>
              <a:rPr lang="et-EE" sz="3200" err="1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sleep</a:t>
            </a:r>
            <a:r>
              <a:rPr lang="et-EE" sz="3200" dirty="0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 </a:t>
            </a:r>
            <a:r>
              <a:rPr lang="et-EE" sz="3200" err="1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disorders</a:t>
            </a:r>
            <a:endParaRPr lang="et-EE" sz="3200">
              <a:solidFill>
                <a:srgbClr val="202124"/>
              </a:solidFill>
              <a:latin typeface="Cambria"/>
              <a:ea typeface="Cambria"/>
              <a:cs typeface="Arial"/>
            </a:endParaRPr>
          </a:p>
          <a:p>
            <a:pPr marL="914400" lvl="1" indent="-457200">
              <a:buAutoNum type="alphaUcPeriod"/>
            </a:pPr>
            <a:r>
              <a:rPr lang="et-EE" sz="3200" err="1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is</a:t>
            </a:r>
            <a:r>
              <a:rPr lang="et-EE" sz="3200" dirty="0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 </a:t>
            </a:r>
            <a:r>
              <a:rPr lang="et-EE" sz="3200" err="1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only</a:t>
            </a:r>
            <a:r>
              <a:rPr lang="et-EE" sz="3200" dirty="0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 </a:t>
            </a:r>
            <a:r>
              <a:rPr lang="et-EE" sz="3200" err="1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available</a:t>
            </a:r>
            <a:r>
              <a:rPr lang="et-EE" sz="3200" dirty="0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 in </a:t>
            </a:r>
            <a:r>
              <a:rPr lang="et-EE" sz="3200" err="1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smartphones</a:t>
            </a:r>
            <a:endParaRPr lang="et-EE" sz="3200">
              <a:solidFill>
                <a:srgbClr val="202124"/>
              </a:solidFill>
              <a:latin typeface="Cambria"/>
              <a:ea typeface="Cambria"/>
              <a:cs typeface="Arial"/>
            </a:endParaRPr>
          </a:p>
          <a:p>
            <a:pPr marL="914400" lvl="1" indent="-457200">
              <a:buAutoNum type="alphaUcPeriod"/>
            </a:pPr>
            <a:r>
              <a:rPr lang="et-EE" sz="3200" err="1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is</a:t>
            </a:r>
            <a:r>
              <a:rPr lang="et-EE" sz="3200" dirty="0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 </a:t>
            </a:r>
            <a:r>
              <a:rPr lang="et-EE" sz="3200" err="1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useless</a:t>
            </a:r>
            <a:r>
              <a:rPr lang="et-EE" sz="3200" dirty="0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 </a:t>
            </a:r>
            <a:r>
              <a:rPr lang="et-EE" sz="3200" err="1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is</a:t>
            </a:r>
            <a:r>
              <a:rPr lang="et-EE" sz="3200" dirty="0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 </a:t>
            </a:r>
            <a:r>
              <a:rPr lang="et-EE" sz="3200" err="1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case</a:t>
            </a:r>
            <a:r>
              <a:rPr lang="et-EE" sz="3200" dirty="0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 of </a:t>
            </a:r>
            <a:r>
              <a:rPr lang="et-EE" sz="3200" err="1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sleep</a:t>
            </a:r>
            <a:r>
              <a:rPr lang="et-EE" sz="3200" dirty="0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 </a:t>
            </a:r>
            <a:r>
              <a:rPr lang="et-EE" sz="3200" err="1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hygien</a:t>
            </a:r>
            <a:r>
              <a:rPr lang="et-EE" sz="3200" dirty="0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 </a:t>
            </a:r>
            <a:r>
              <a:rPr lang="et-EE" sz="3200" err="1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problems</a:t>
            </a:r>
            <a:endParaRPr lang="et-EE" sz="3200">
              <a:solidFill>
                <a:srgbClr val="202124"/>
              </a:solidFill>
              <a:latin typeface="Cambria"/>
              <a:ea typeface="Cambria"/>
              <a:cs typeface="Arial"/>
            </a:endParaRPr>
          </a:p>
          <a:p>
            <a:pPr marL="914400" lvl="1" indent="-457200">
              <a:buAutoNum type="alphaUcPeriod"/>
            </a:pPr>
            <a:r>
              <a:rPr lang="et-EE" sz="3200" err="1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cannot</a:t>
            </a:r>
            <a:r>
              <a:rPr lang="et-EE" sz="3200" dirty="0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 </a:t>
            </a:r>
            <a:r>
              <a:rPr lang="et-EE" sz="3200" err="1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be</a:t>
            </a:r>
            <a:r>
              <a:rPr lang="et-EE" sz="3200" dirty="0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 </a:t>
            </a:r>
            <a:r>
              <a:rPr lang="et-EE" sz="3200" err="1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used</a:t>
            </a:r>
            <a:r>
              <a:rPr lang="et-EE" sz="3200" dirty="0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 </a:t>
            </a:r>
            <a:r>
              <a:rPr lang="et-EE" sz="3200" err="1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for</a:t>
            </a:r>
            <a:r>
              <a:rPr lang="et-EE" sz="3200" dirty="0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 </a:t>
            </a:r>
            <a:r>
              <a:rPr lang="et-EE" sz="3200" err="1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teenagers</a:t>
            </a:r>
            <a:endParaRPr lang="et-EE" sz="3200">
              <a:solidFill>
                <a:srgbClr val="000000"/>
              </a:solidFill>
              <a:latin typeface="Cambria"/>
              <a:ea typeface="Cambria"/>
              <a:cs typeface="Calibri" panose="020F0502020204030204"/>
            </a:endParaRPr>
          </a:p>
          <a:p>
            <a:pPr marL="914400" lvl="1" indent="-457200">
              <a:buAutoNum type="alphaUcPeriod"/>
            </a:pPr>
            <a:endParaRPr lang="et-EE" sz="3200" dirty="0">
              <a:solidFill>
                <a:srgbClr val="202124"/>
              </a:solidFill>
              <a:latin typeface="Cambria"/>
              <a:ea typeface="Cambria"/>
              <a:cs typeface="Arial"/>
            </a:endParaRPr>
          </a:p>
          <a:p>
            <a:pPr marL="0" indent="0">
              <a:buNone/>
            </a:pPr>
            <a:r>
              <a:rPr lang="et-EE" sz="3200" dirty="0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12. </a:t>
            </a:r>
            <a:r>
              <a:rPr lang="et-EE" sz="3200" err="1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Bedroom</a:t>
            </a:r>
            <a:r>
              <a:rPr lang="et-EE" sz="3200" dirty="0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 </a:t>
            </a:r>
            <a:r>
              <a:rPr lang="et-EE" sz="3200" err="1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environment</a:t>
            </a:r>
            <a:r>
              <a:rPr lang="et-EE" sz="3200" dirty="0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 </a:t>
            </a:r>
            <a:r>
              <a:rPr lang="et-EE" sz="3200" err="1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should</a:t>
            </a:r>
            <a:r>
              <a:rPr lang="et-EE" sz="3200" dirty="0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 </a:t>
            </a:r>
            <a:r>
              <a:rPr lang="et-EE" sz="3200" err="1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be</a:t>
            </a:r>
            <a:r>
              <a:rPr lang="et-EE" sz="3200" dirty="0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:</a:t>
            </a:r>
            <a:endParaRPr lang="et-EE" sz="3200">
              <a:latin typeface="Cambria"/>
              <a:ea typeface="Cambria"/>
              <a:cs typeface="Calibri"/>
            </a:endParaRPr>
          </a:p>
          <a:p>
            <a:pPr marL="914400" lvl="1" indent="-457200">
              <a:buAutoNum type="alphaUcPeriod"/>
            </a:pPr>
            <a:r>
              <a:rPr lang="et-EE" sz="3200" err="1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Quiet</a:t>
            </a:r>
            <a:r>
              <a:rPr lang="et-EE" sz="3200" dirty="0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, </a:t>
            </a:r>
            <a:r>
              <a:rPr lang="et-EE" sz="3200" err="1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cool</a:t>
            </a:r>
            <a:r>
              <a:rPr lang="et-EE" sz="3200" dirty="0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 and in </a:t>
            </a:r>
            <a:r>
              <a:rPr lang="et-EE" sz="3200" err="1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blue</a:t>
            </a:r>
            <a:r>
              <a:rPr lang="et-EE" sz="3200" dirty="0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 </a:t>
            </a:r>
            <a:r>
              <a:rPr lang="et-EE" sz="3200" err="1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colors</a:t>
            </a:r>
            <a:endParaRPr lang="et-EE" sz="3200">
              <a:solidFill>
                <a:srgbClr val="202124"/>
              </a:solidFill>
              <a:latin typeface="Cambria"/>
              <a:ea typeface="Cambria"/>
              <a:cs typeface="Arial"/>
            </a:endParaRPr>
          </a:p>
          <a:p>
            <a:pPr marL="914400" lvl="1" indent="-457200">
              <a:buAutoNum type="alphaUcPeriod"/>
            </a:pPr>
            <a:r>
              <a:rPr lang="et-EE" sz="3200" err="1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Warm</a:t>
            </a:r>
            <a:r>
              <a:rPr lang="et-EE" sz="3200" dirty="0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, </a:t>
            </a:r>
            <a:r>
              <a:rPr lang="et-EE" sz="3200" err="1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quiet</a:t>
            </a:r>
            <a:r>
              <a:rPr lang="et-EE" sz="3200" dirty="0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 and </a:t>
            </a:r>
            <a:r>
              <a:rPr lang="et-EE" sz="3200" err="1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dark</a:t>
            </a:r>
            <a:endParaRPr lang="et-EE" sz="3200">
              <a:solidFill>
                <a:srgbClr val="202124"/>
              </a:solidFill>
              <a:latin typeface="Cambria"/>
              <a:ea typeface="Cambria"/>
              <a:cs typeface="Arial"/>
            </a:endParaRPr>
          </a:p>
          <a:p>
            <a:pPr marL="914400" lvl="1" indent="-457200">
              <a:buAutoNum type="alphaUcPeriod"/>
            </a:pPr>
            <a:r>
              <a:rPr lang="et-EE" sz="3200" err="1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Include</a:t>
            </a:r>
            <a:r>
              <a:rPr lang="et-EE" sz="3200" dirty="0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 TV </a:t>
            </a:r>
            <a:r>
              <a:rPr lang="et-EE" sz="3200" err="1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set</a:t>
            </a:r>
            <a:endParaRPr lang="et-EE" sz="3200">
              <a:solidFill>
                <a:srgbClr val="202124"/>
              </a:solidFill>
              <a:latin typeface="Cambria"/>
              <a:ea typeface="Cambria"/>
              <a:cs typeface="Arial"/>
            </a:endParaRPr>
          </a:p>
          <a:p>
            <a:pPr marL="914400" lvl="1" indent="-457200">
              <a:buAutoNum type="alphaUcPeriod"/>
            </a:pPr>
            <a:r>
              <a:rPr lang="et-EE" sz="3200" err="1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Quiet</a:t>
            </a:r>
            <a:r>
              <a:rPr lang="et-EE" sz="3200" dirty="0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, </a:t>
            </a:r>
            <a:r>
              <a:rPr lang="et-EE" sz="3200" err="1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cool</a:t>
            </a:r>
            <a:r>
              <a:rPr lang="et-EE" sz="3200" dirty="0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 and </a:t>
            </a:r>
            <a:r>
              <a:rPr lang="et-EE" sz="3200" err="1">
                <a:solidFill>
                  <a:srgbClr val="202124"/>
                </a:solidFill>
                <a:latin typeface="Cambria"/>
                <a:ea typeface="Cambria"/>
                <a:cs typeface="Arial"/>
              </a:rPr>
              <a:t>dark</a:t>
            </a:r>
            <a:endParaRPr lang="et-EE" sz="3200">
              <a:solidFill>
                <a:srgbClr val="202124"/>
              </a:solidFill>
              <a:latin typeface="Cambria"/>
              <a:ea typeface="Cambria"/>
              <a:cs typeface="Arial"/>
            </a:endParaRPr>
          </a:p>
          <a:p>
            <a:endParaRPr lang="et-EE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220717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6F549A29-2DFA-7A74-F22A-85CD054E29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3175"/>
            <a:ext cx="10896600" cy="1338263"/>
          </a:xfrm>
        </p:spPr>
        <p:txBody>
          <a:bodyPr>
            <a:normAutofit fontScale="90000"/>
          </a:bodyPr>
          <a:lstStyle/>
          <a:p>
            <a:r>
              <a:rPr lang="et-EE" sz="6000" dirty="0" err="1">
                <a:ea typeface="+mj-lt"/>
                <a:cs typeface="+mj-lt"/>
              </a:rPr>
              <a:t>Sleep</a:t>
            </a:r>
            <a:r>
              <a:rPr lang="et-EE" sz="6000" dirty="0">
                <a:ea typeface="+mj-lt"/>
                <a:cs typeface="+mj-lt"/>
              </a:rPr>
              <a:t> </a:t>
            </a:r>
            <a:r>
              <a:rPr lang="et-EE" sz="6000" dirty="0" err="1">
                <a:ea typeface="+mj-lt"/>
                <a:cs typeface="+mj-lt"/>
              </a:rPr>
              <a:t>disorders</a:t>
            </a:r>
            <a:r>
              <a:rPr lang="et-EE" sz="6000" dirty="0">
                <a:ea typeface="+mj-lt"/>
                <a:cs typeface="+mj-lt"/>
              </a:rPr>
              <a:t>, </a:t>
            </a:r>
            <a:r>
              <a:rPr lang="et-EE" sz="6000" dirty="0" err="1">
                <a:ea typeface="+mj-lt"/>
                <a:cs typeface="+mj-lt"/>
              </a:rPr>
              <a:t>diagnostics</a:t>
            </a:r>
            <a:r>
              <a:rPr lang="et-EE" sz="6000" dirty="0">
                <a:ea typeface="+mj-lt"/>
                <a:cs typeface="+mj-lt"/>
              </a:rPr>
              <a:t>, </a:t>
            </a:r>
            <a:r>
              <a:rPr lang="et-EE" sz="6000" dirty="0" err="1">
                <a:ea typeface="+mj-lt"/>
                <a:cs typeface="+mj-lt"/>
              </a:rPr>
              <a:t>treatment</a:t>
            </a:r>
            <a:endParaRPr lang="et-EE" dirty="0" err="1"/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2403839D-55A2-3A88-0CE0-66612A6F84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04925"/>
            <a:ext cx="11125200" cy="4872038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et-EE" dirty="0">
                <a:latin typeface="Cambria"/>
                <a:ea typeface="+mn-lt"/>
                <a:cs typeface="+mn-lt"/>
              </a:rPr>
              <a:t>13. </a:t>
            </a:r>
            <a:r>
              <a:rPr lang="et-EE" dirty="0" err="1">
                <a:latin typeface="Cambria"/>
                <a:ea typeface="+mn-lt"/>
                <a:cs typeface="+mn-lt"/>
              </a:rPr>
              <a:t>Most</a:t>
            </a:r>
            <a:r>
              <a:rPr lang="et-EE" dirty="0">
                <a:latin typeface="Cambria"/>
                <a:ea typeface="+mn-lt"/>
                <a:cs typeface="+mn-lt"/>
              </a:rPr>
              <a:t> </a:t>
            </a:r>
            <a:r>
              <a:rPr lang="et-EE" dirty="0" err="1">
                <a:latin typeface="Cambria"/>
                <a:ea typeface="+mn-lt"/>
                <a:cs typeface="+mn-lt"/>
              </a:rPr>
              <a:t>frequent</a:t>
            </a:r>
            <a:r>
              <a:rPr lang="et-EE" dirty="0">
                <a:latin typeface="Cambria"/>
                <a:ea typeface="+mn-lt"/>
                <a:cs typeface="+mn-lt"/>
              </a:rPr>
              <a:t> </a:t>
            </a:r>
            <a:r>
              <a:rPr lang="et-EE" dirty="0" err="1">
                <a:latin typeface="Cambria"/>
                <a:ea typeface="+mn-lt"/>
                <a:cs typeface="+mn-lt"/>
              </a:rPr>
              <a:t>chronic</a:t>
            </a:r>
            <a:r>
              <a:rPr lang="et-EE" dirty="0">
                <a:latin typeface="Cambria"/>
                <a:ea typeface="+mn-lt"/>
                <a:cs typeface="+mn-lt"/>
              </a:rPr>
              <a:t> </a:t>
            </a:r>
            <a:r>
              <a:rPr lang="et-EE" dirty="0" err="1">
                <a:latin typeface="Cambria"/>
                <a:ea typeface="+mn-lt"/>
                <a:cs typeface="+mn-lt"/>
              </a:rPr>
              <a:t>sleep</a:t>
            </a:r>
            <a:r>
              <a:rPr lang="et-EE" dirty="0">
                <a:latin typeface="Cambria"/>
                <a:ea typeface="+mn-lt"/>
                <a:cs typeface="+mn-lt"/>
              </a:rPr>
              <a:t> </a:t>
            </a:r>
            <a:r>
              <a:rPr lang="et-EE" dirty="0" err="1">
                <a:latin typeface="Cambria"/>
                <a:ea typeface="+mn-lt"/>
                <a:cs typeface="+mn-lt"/>
              </a:rPr>
              <a:t>disorder</a:t>
            </a:r>
            <a:r>
              <a:rPr lang="et-EE" dirty="0">
                <a:latin typeface="Cambria"/>
                <a:ea typeface="+mn-lt"/>
                <a:cs typeface="+mn-lt"/>
              </a:rPr>
              <a:t> </a:t>
            </a:r>
            <a:r>
              <a:rPr lang="et-EE" dirty="0" err="1">
                <a:latin typeface="Cambria"/>
                <a:ea typeface="+mn-lt"/>
                <a:cs typeface="+mn-lt"/>
              </a:rPr>
              <a:t>is</a:t>
            </a:r>
            <a:r>
              <a:rPr lang="et-EE" dirty="0">
                <a:latin typeface="Cambria"/>
                <a:ea typeface="+mn-lt"/>
                <a:cs typeface="+mn-lt"/>
              </a:rPr>
              <a:t>…</a:t>
            </a:r>
            <a:endParaRPr lang="et-EE">
              <a:latin typeface="Cambria"/>
              <a:ea typeface="Cambria"/>
              <a:cs typeface="Calibri" panose="020F0502020204030204"/>
            </a:endParaRPr>
          </a:p>
          <a:p>
            <a:pPr marL="971550" lvl="1" indent="-514350">
              <a:buAutoNum type="alphaUcPeriod"/>
            </a:pPr>
            <a:r>
              <a:rPr lang="et-EE" sz="2800" dirty="0" err="1">
                <a:latin typeface="Cambria"/>
                <a:ea typeface="+mn-lt"/>
                <a:cs typeface="+mn-lt"/>
              </a:rPr>
              <a:t>Sleep</a:t>
            </a:r>
            <a:r>
              <a:rPr lang="et-EE" sz="2800" dirty="0">
                <a:latin typeface="Cambria"/>
                <a:ea typeface="+mn-lt"/>
                <a:cs typeface="+mn-lt"/>
              </a:rPr>
              <a:t> </a:t>
            </a:r>
            <a:r>
              <a:rPr lang="et-EE" sz="2800" dirty="0" err="1">
                <a:latin typeface="Cambria"/>
                <a:ea typeface="+mn-lt"/>
                <a:cs typeface="+mn-lt"/>
              </a:rPr>
              <a:t>apnea</a:t>
            </a:r>
            <a:endParaRPr lang="et-EE" sz="2800" dirty="0">
              <a:latin typeface="Cambria"/>
              <a:ea typeface="Cambria"/>
              <a:cs typeface="Calibri"/>
            </a:endParaRPr>
          </a:p>
          <a:p>
            <a:pPr marL="971550" lvl="1" indent="-514350">
              <a:buAutoNum type="alphaUcPeriod"/>
            </a:pPr>
            <a:r>
              <a:rPr lang="et-EE" sz="2800" dirty="0" err="1">
                <a:latin typeface="Cambria"/>
                <a:ea typeface="+mn-lt"/>
                <a:cs typeface="+mn-lt"/>
              </a:rPr>
              <a:t>Insomnia</a:t>
            </a:r>
            <a:endParaRPr lang="et-EE" sz="2800" dirty="0">
              <a:latin typeface="Cambria"/>
              <a:ea typeface="Cambria"/>
              <a:cs typeface="Calibri"/>
            </a:endParaRPr>
          </a:p>
          <a:p>
            <a:pPr marL="971550" lvl="1" indent="-514350">
              <a:buAutoNum type="alphaUcPeriod"/>
            </a:pPr>
            <a:r>
              <a:rPr lang="et-EE" sz="2800" dirty="0" err="1">
                <a:latin typeface="Cambria"/>
                <a:ea typeface="+mn-lt"/>
                <a:cs typeface="+mn-lt"/>
              </a:rPr>
              <a:t>Night</a:t>
            </a:r>
            <a:r>
              <a:rPr lang="et-EE" sz="2800" dirty="0">
                <a:latin typeface="Cambria"/>
                <a:ea typeface="+mn-lt"/>
                <a:cs typeface="+mn-lt"/>
              </a:rPr>
              <a:t> </a:t>
            </a:r>
            <a:r>
              <a:rPr lang="et-EE" sz="2800" dirty="0" err="1">
                <a:latin typeface="Cambria"/>
                <a:ea typeface="+mn-lt"/>
                <a:cs typeface="+mn-lt"/>
              </a:rPr>
              <a:t>time</a:t>
            </a:r>
            <a:r>
              <a:rPr lang="et-EE" sz="2800" dirty="0">
                <a:latin typeface="Cambria"/>
                <a:ea typeface="+mn-lt"/>
                <a:cs typeface="+mn-lt"/>
              </a:rPr>
              <a:t> </a:t>
            </a:r>
            <a:r>
              <a:rPr lang="et-EE" sz="2800" dirty="0" err="1">
                <a:latin typeface="Cambria"/>
                <a:ea typeface="+mn-lt"/>
                <a:cs typeface="+mn-lt"/>
              </a:rPr>
              <a:t>back</a:t>
            </a:r>
            <a:r>
              <a:rPr lang="et-EE" sz="2800" dirty="0">
                <a:latin typeface="Cambria"/>
                <a:ea typeface="+mn-lt"/>
                <a:cs typeface="+mn-lt"/>
              </a:rPr>
              <a:t> </a:t>
            </a:r>
            <a:r>
              <a:rPr lang="et-EE" sz="2800" dirty="0" err="1">
                <a:latin typeface="Cambria"/>
                <a:ea typeface="+mn-lt"/>
                <a:cs typeface="+mn-lt"/>
              </a:rPr>
              <a:t>pain</a:t>
            </a:r>
            <a:endParaRPr lang="et-EE" sz="2800" dirty="0">
              <a:latin typeface="Cambria"/>
              <a:ea typeface="Cambria"/>
              <a:cs typeface="Calibri"/>
            </a:endParaRPr>
          </a:p>
          <a:p>
            <a:pPr marL="971550" lvl="1" indent="-514350">
              <a:buAutoNum type="alphaUcPeriod"/>
            </a:pPr>
            <a:r>
              <a:rPr lang="et-EE" sz="2800" dirty="0" err="1">
                <a:latin typeface="Cambria"/>
                <a:ea typeface="+mn-lt"/>
                <a:cs typeface="+mn-lt"/>
              </a:rPr>
              <a:t>Use</a:t>
            </a:r>
            <a:r>
              <a:rPr lang="et-EE" sz="2800" dirty="0">
                <a:latin typeface="Cambria"/>
                <a:ea typeface="+mn-lt"/>
                <a:cs typeface="+mn-lt"/>
              </a:rPr>
              <a:t> of </a:t>
            </a:r>
            <a:r>
              <a:rPr lang="et-EE" sz="2800" dirty="0" err="1">
                <a:latin typeface="Cambria"/>
                <a:ea typeface="+mn-lt"/>
                <a:cs typeface="+mn-lt"/>
              </a:rPr>
              <a:t>hypnotics</a:t>
            </a:r>
            <a:endParaRPr lang="et-EE" sz="2800" dirty="0">
              <a:latin typeface="Cambria"/>
              <a:ea typeface="Cambria"/>
              <a:cs typeface="+mn-lt"/>
            </a:endParaRPr>
          </a:p>
          <a:p>
            <a:pPr marL="0" indent="0">
              <a:buNone/>
            </a:pPr>
            <a:r>
              <a:rPr lang="et-EE" dirty="0">
                <a:latin typeface="Cambria"/>
                <a:ea typeface="+mn-lt"/>
                <a:cs typeface="+mn-lt"/>
              </a:rPr>
              <a:t>14.Insomnia </a:t>
            </a:r>
            <a:r>
              <a:rPr lang="et-EE" dirty="0" err="1">
                <a:latin typeface="Cambria"/>
                <a:ea typeface="+mn-lt"/>
                <a:cs typeface="+mn-lt"/>
              </a:rPr>
              <a:t>can</a:t>
            </a:r>
            <a:r>
              <a:rPr lang="et-EE" dirty="0">
                <a:latin typeface="Cambria"/>
                <a:ea typeface="+mn-lt"/>
                <a:cs typeface="+mn-lt"/>
              </a:rPr>
              <a:t> present </a:t>
            </a:r>
            <a:r>
              <a:rPr lang="et-EE" dirty="0" err="1">
                <a:latin typeface="Cambria"/>
                <a:ea typeface="+mn-lt"/>
                <a:cs typeface="+mn-lt"/>
              </a:rPr>
              <a:t>with</a:t>
            </a:r>
            <a:r>
              <a:rPr lang="et-EE" dirty="0">
                <a:latin typeface="Cambria"/>
                <a:ea typeface="+mn-lt"/>
                <a:cs typeface="+mn-lt"/>
              </a:rPr>
              <a:t>:</a:t>
            </a:r>
            <a:endParaRPr lang="et-EE">
              <a:latin typeface="Cambria"/>
              <a:ea typeface="Cambria"/>
              <a:cs typeface="Calibri"/>
            </a:endParaRPr>
          </a:p>
          <a:p>
            <a:pPr marL="971550" lvl="1" indent="-514350">
              <a:buAutoNum type="alphaUcPeriod"/>
            </a:pPr>
            <a:r>
              <a:rPr lang="et-EE" sz="2800" err="1">
                <a:latin typeface="Cambria"/>
                <a:ea typeface="+mn-lt"/>
                <a:cs typeface="+mn-lt"/>
              </a:rPr>
              <a:t>Difficulty</a:t>
            </a:r>
            <a:r>
              <a:rPr lang="et-EE" sz="2800" dirty="0">
                <a:latin typeface="Cambria"/>
                <a:ea typeface="+mn-lt"/>
                <a:cs typeface="+mn-lt"/>
              </a:rPr>
              <a:t> in </a:t>
            </a:r>
            <a:r>
              <a:rPr lang="et-EE" sz="2800" err="1">
                <a:latin typeface="Cambria"/>
                <a:ea typeface="+mn-lt"/>
                <a:cs typeface="+mn-lt"/>
              </a:rPr>
              <a:t>initiating</a:t>
            </a:r>
            <a:r>
              <a:rPr lang="et-EE" sz="2800" dirty="0">
                <a:latin typeface="Cambria"/>
                <a:ea typeface="+mn-lt"/>
                <a:cs typeface="+mn-lt"/>
              </a:rPr>
              <a:t> </a:t>
            </a:r>
            <a:r>
              <a:rPr lang="et-EE" sz="2800" err="1">
                <a:latin typeface="Cambria"/>
                <a:ea typeface="+mn-lt"/>
                <a:cs typeface="+mn-lt"/>
              </a:rPr>
              <a:t>sleep</a:t>
            </a:r>
            <a:r>
              <a:rPr lang="et-EE" sz="2800" dirty="0">
                <a:latin typeface="Cambria"/>
                <a:ea typeface="+mn-lt"/>
                <a:cs typeface="+mn-lt"/>
              </a:rPr>
              <a:t> </a:t>
            </a:r>
          </a:p>
          <a:p>
            <a:pPr marL="971550" lvl="1" indent="-514350">
              <a:buAutoNum type="alphaUcPeriod"/>
            </a:pPr>
            <a:r>
              <a:rPr lang="et-EE" sz="2800" dirty="0" err="1">
                <a:latin typeface="Cambria"/>
                <a:ea typeface="+mn-lt"/>
                <a:cs typeface="+mn-lt"/>
              </a:rPr>
              <a:t>Difficulty</a:t>
            </a:r>
            <a:r>
              <a:rPr lang="et-EE" sz="2800" dirty="0">
                <a:latin typeface="Cambria"/>
                <a:ea typeface="+mn-lt"/>
                <a:cs typeface="+mn-lt"/>
              </a:rPr>
              <a:t> in </a:t>
            </a:r>
            <a:r>
              <a:rPr lang="et-EE" sz="2800" dirty="0" err="1">
                <a:latin typeface="Cambria"/>
                <a:ea typeface="+mn-lt"/>
                <a:cs typeface="+mn-lt"/>
              </a:rPr>
              <a:t>maintaining</a:t>
            </a:r>
            <a:r>
              <a:rPr lang="et-EE" sz="2800" dirty="0">
                <a:latin typeface="Cambria"/>
                <a:ea typeface="+mn-lt"/>
                <a:cs typeface="+mn-lt"/>
              </a:rPr>
              <a:t> </a:t>
            </a:r>
            <a:r>
              <a:rPr lang="et-EE" sz="2800" dirty="0" err="1">
                <a:latin typeface="Cambria"/>
                <a:ea typeface="+mn-lt"/>
                <a:cs typeface="+mn-lt"/>
              </a:rPr>
              <a:t>sleep</a:t>
            </a:r>
            <a:r>
              <a:rPr lang="et-EE" sz="2800" dirty="0">
                <a:latin typeface="Cambria"/>
                <a:ea typeface="+mn-lt"/>
                <a:cs typeface="+mn-lt"/>
              </a:rPr>
              <a:t> </a:t>
            </a:r>
            <a:r>
              <a:rPr lang="et-EE" sz="2800" dirty="0" err="1">
                <a:latin typeface="Cambria"/>
                <a:ea typeface="+mn-lt"/>
                <a:cs typeface="+mn-lt"/>
              </a:rPr>
              <a:t>or</a:t>
            </a:r>
            <a:r>
              <a:rPr lang="et-EE" sz="2800" dirty="0">
                <a:latin typeface="Cambria"/>
                <a:ea typeface="+mn-lt"/>
                <a:cs typeface="+mn-lt"/>
              </a:rPr>
              <a:t> </a:t>
            </a:r>
            <a:endParaRPr lang="et-EE" sz="2800">
              <a:latin typeface="Cambria"/>
              <a:ea typeface="Cambria"/>
              <a:cs typeface="Calibri"/>
            </a:endParaRPr>
          </a:p>
          <a:p>
            <a:pPr marL="971550" lvl="1" indent="-514350">
              <a:buAutoNum type="alphaUcPeriod"/>
            </a:pPr>
            <a:r>
              <a:rPr lang="et-EE" sz="2800" dirty="0" err="1">
                <a:latin typeface="Cambria"/>
                <a:ea typeface="+mn-lt"/>
                <a:cs typeface="+mn-lt"/>
              </a:rPr>
              <a:t>Waking</a:t>
            </a:r>
            <a:r>
              <a:rPr lang="et-EE" sz="2800" dirty="0">
                <a:latin typeface="Cambria"/>
                <a:ea typeface="+mn-lt"/>
                <a:cs typeface="+mn-lt"/>
              </a:rPr>
              <a:t> </a:t>
            </a:r>
            <a:r>
              <a:rPr lang="et-EE" sz="2800" dirty="0" err="1">
                <a:latin typeface="Cambria"/>
                <a:ea typeface="+mn-lt"/>
                <a:cs typeface="+mn-lt"/>
              </a:rPr>
              <a:t>up</a:t>
            </a:r>
            <a:r>
              <a:rPr lang="et-EE" sz="2800" dirty="0">
                <a:latin typeface="Cambria"/>
                <a:ea typeface="+mn-lt"/>
                <a:cs typeface="+mn-lt"/>
              </a:rPr>
              <a:t> too </a:t>
            </a:r>
            <a:r>
              <a:rPr lang="et-EE" sz="2800" dirty="0" err="1">
                <a:latin typeface="Cambria"/>
                <a:ea typeface="+mn-lt"/>
                <a:cs typeface="+mn-lt"/>
              </a:rPr>
              <a:t>early</a:t>
            </a:r>
            <a:r>
              <a:rPr lang="et-EE" sz="2800" dirty="0">
                <a:latin typeface="Cambria"/>
                <a:ea typeface="+mn-lt"/>
                <a:cs typeface="+mn-lt"/>
              </a:rPr>
              <a:t> </a:t>
            </a:r>
            <a:endParaRPr lang="et-EE" sz="2800">
              <a:latin typeface="Cambria"/>
              <a:ea typeface="Cambria"/>
              <a:cs typeface="Calibri"/>
            </a:endParaRPr>
          </a:p>
          <a:p>
            <a:pPr marL="971550" lvl="1" indent="-514350">
              <a:buAutoNum type="alphaUcPeriod"/>
            </a:pPr>
            <a:r>
              <a:rPr lang="et-EE" sz="2800" dirty="0" err="1">
                <a:latin typeface="Cambria"/>
                <a:ea typeface="+mn-lt"/>
                <a:cs typeface="+mn-lt"/>
              </a:rPr>
              <a:t>Nonrestorative</a:t>
            </a:r>
            <a:r>
              <a:rPr lang="et-EE" sz="2800" dirty="0">
                <a:latin typeface="Cambria"/>
                <a:ea typeface="+mn-lt"/>
                <a:cs typeface="+mn-lt"/>
              </a:rPr>
              <a:t> </a:t>
            </a:r>
            <a:r>
              <a:rPr lang="et-EE" sz="2800" dirty="0" err="1">
                <a:latin typeface="Cambria"/>
                <a:ea typeface="+mn-lt"/>
                <a:cs typeface="+mn-lt"/>
              </a:rPr>
              <a:t>or</a:t>
            </a:r>
            <a:r>
              <a:rPr lang="et-EE" sz="2800" dirty="0">
                <a:latin typeface="Cambria"/>
                <a:ea typeface="+mn-lt"/>
                <a:cs typeface="+mn-lt"/>
              </a:rPr>
              <a:t> poor-</a:t>
            </a:r>
            <a:r>
              <a:rPr lang="et-EE" sz="2800" dirty="0" err="1">
                <a:latin typeface="Cambria"/>
                <a:ea typeface="+mn-lt"/>
                <a:cs typeface="+mn-lt"/>
              </a:rPr>
              <a:t>quality</a:t>
            </a:r>
            <a:r>
              <a:rPr lang="et-EE" sz="2800" dirty="0">
                <a:latin typeface="Cambria"/>
                <a:ea typeface="+mn-lt"/>
                <a:cs typeface="+mn-lt"/>
              </a:rPr>
              <a:t> </a:t>
            </a:r>
            <a:r>
              <a:rPr lang="et-EE" sz="2800" dirty="0" err="1">
                <a:latin typeface="Cambria"/>
                <a:ea typeface="+mn-lt"/>
                <a:cs typeface="+mn-lt"/>
              </a:rPr>
              <a:t>sleep</a:t>
            </a:r>
            <a:endParaRPr lang="et-EE" sz="2800" dirty="0">
              <a:latin typeface="Cambria"/>
              <a:ea typeface="Cambria"/>
              <a:cs typeface="Calibri"/>
            </a:endParaRPr>
          </a:p>
          <a:p>
            <a:pPr marL="971550" lvl="1" indent="-514350">
              <a:buAutoNum type="alphaUcPeriod"/>
            </a:pPr>
            <a:r>
              <a:rPr lang="et-EE" sz="2800" dirty="0">
                <a:latin typeface="Cambria"/>
                <a:ea typeface="+mn-lt"/>
                <a:cs typeface="+mn-lt"/>
              </a:rPr>
              <a:t>All </a:t>
            </a:r>
            <a:r>
              <a:rPr lang="et-EE" sz="2800" err="1">
                <a:latin typeface="Cambria"/>
                <a:ea typeface="+mn-lt"/>
                <a:cs typeface="+mn-lt"/>
              </a:rPr>
              <a:t>mentioned</a:t>
            </a:r>
            <a:r>
              <a:rPr lang="et-EE" sz="2800" dirty="0">
                <a:latin typeface="Cambria"/>
                <a:ea typeface="+mn-lt"/>
                <a:cs typeface="+mn-lt"/>
              </a:rPr>
              <a:t> </a:t>
            </a:r>
            <a:r>
              <a:rPr lang="et-EE" sz="2800" err="1">
                <a:latin typeface="Cambria"/>
                <a:ea typeface="+mn-lt"/>
                <a:cs typeface="+mn-lt"/>
              </a:rPr>
              <a:t>above</a:t>
            </a:r>
            <a:endParaRPr lang="et-EE" sz="2800" err="1">
              <a:latin typeface="Cambria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5887209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u kohatäide 2">
            <a:extLst>
              <a:ext uri="{FF2B5EF4-FFF2-40B4-BE49-F238E27FC236}">
                <a16:creationId xmlns:a16="http://schemas.microsoft.com/office/drawing/2014/main" id="{1E889620-97F5-320F-8701-1E313E1819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530225"/>
            <a:ext cx="11684000" cy="5799138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et-EE" sz="3200" dirty="0">
                <a:latin typeface="Cambria"/>
                <a:ea typeface="Cambria"/>
                <a:cs typeface="Arial"/>
              </a:rPr>
              <a:t>15. </a:t>
            </a:r>
            <a:r>
              <a:rPr lang="et-EE" sz="3200" err="1">
                <a:latin typeface="Cambria"/>
                <a:ea typeface="Cambria"/>
                <a:cs typeface="Arial"/>
              </a:rPr>
              <a:t>Sleep</a:t>
            </a:r>
            <a:r>
              <a:rPr lang="et-EE" sz="3200" dirty="0">
                <a:latin typeface="Cambria"/>
                <a:ea typeface="Cambria"/>
                <a:cs typeface="Arial"/>
              </a:rPr>
              <a:t> </a:t>
            </a:r>
            <a:r>
              <a:rPr lang="et-EE" sz="3200" err="1">
                <a:latin typeface="Cambria"/>
                <a:ea typeface="Cambria"/>
                <a:cs typeface="Arial"/>
              </a:rPr>
              <a:t>restriction</a:t>
            </a:r>
            <a:r>
              <a:rPr lang="et-EE" sz="3200" dirty="0">
                <a:latin typeface="Cambria"/>
                <a:ea typeface="Cambria"/>
                <a:cs typeface="Arial"/>
              </a:rPr>
              <a:t> </a:t>
            </a:r>
            <a:r>
              <a:rPr lang="et-EE" sz="3200" err="1">
                <a:latin typeface="Cambria"/>
                <a:ea typeface="Cambria"/>
                <a:cs typeface="Arial"/>
              </a:rPr>
              <a:t>means</a:t>
            </a:r>
            <a:r>
              <a:rPr lang="et-EE" sz="3200" dirty="0">
                <a:latin typeface="Cambria"/>
                <a:ea typeface="Cambria"/>
                <a:cs typeface="Arial"/>
              </a:rPr>
              <a:t>:</a:t>
            </a:r>
            <a:endParaRPr lang="et-EE" sz="3200">
              <a:latin typeface="Cambria"/>
              <a:ea typeface="Cambria"/>
            </a:endParaRPr>
          </a:p>
          <a:p>
            <a:pPr marL="914400" lvl="1" indent="-457200">
              <a:buAutoNum type="alphaUcPeriod"/>
            </a:pPr>
            <a:r>
              <a:rPr lang="et-EE" sz="3200" dirty="0" err="1">
                <a:latin typeface="Cambria"/>
                <a:ea typeface="Cambria"/>
                <a:cs typeface="Arial"/>
              </a:rPr>
              <a:t>Going</a:t>
            </a:r>
            <a:r>
              <a:rPr lang="et-EE" sz="3200" dirty="0">
                <a:latin typeface="Cambria"/>
                <a:ea typeface="Cambria"/>
                <a:cs typeface="Arial"/>
              </a:rPr>
              <a:t> </a:t>
            </a:r>
            <a:r>
              <a:rPr lang="et-EE" sz="3200" dirty="0" err="1">
                <a:latin typeface="Cambria"/>
                <a:ea typeface="Cambria"/>
                <a:cs typeface="Arial"/>
              </a:rPr>
              <a:t>to</a:t>
            </a:r>
            <a:r>
              <a:rPr lang="et-EE" sz="3200" dirty="0">
                <a:latin typeface="Cambria"/>
                <a:ea typeface="Cambria"/>
                <a:cs typeface="Arial"/>
              </a:rPr>
              <a:t> </a:t>
            </a:r>
            <a:r>
              <a:rPr lang="et-EE" sz="3200" dirty="0" err="1">
                <a:latin typeface="Cambria"/>
                <a:ea typeface="Cambria"/>
                <a:cs typeface="Arial"/>
              </a:rPr>
              <a:t>bed</a:t>
            </a:r>
            <a:r>
              <a:rPr lang="et-EE" sz="3200" dirty="0">
                <a:latin typeface="Cambria"/>
                <a:ea typeface="Cambria"/>
                <a:cs typeface="Arial"/>
              </a:rPr>
              <a:t> at 11.30 </a:t>
            </a:r>
            <a:r>
              <a:rPr lang="et-EE" sz="3200" dirty="0" err="1">
                <a:latin typeface="Cambria"/>
                <a:ea typeface="Cambria"/>
                <a:cs typeface="Arial"/>
              </a:rPr>
              <a:t>pm</a:t>
            </a:r>
            <a:endParaRPr lang="et-EE" sz="3200" dirty="0">
              <a:latin typeface="Cambria"/>
              <a:ea typeface="Cambria"/>
              <a:cs typeface="Arial"/>
            </a:endParaRPr>
          </a:p>
          <a:p>
            <a:pPr marL="914400" lvl="1" indent="-457200">
              <a:buAutoNum type="alphaUcPeriod"/>
            </a:pPr>
            <a:r>
              <a:rPr lang="et-EE" sz="3200" dirty="0" err="1">
                <a:latin typeface="Cambria"/>
                <a:ea typeface="Cambria"/>
                <a:cs typeface="Arial"/>
              </a:rPr>
              <a:t>Waking</a:t>
            </a:r>
            <a:r>
              <a:rPr lang="et-EE" sz="3200" dirty="0">
                <a:latin typeface="Cambria"/>
                <a:ea typeface="Cambria"/>
                <a:cs typeface="Arial"/>
              </a:rPr>
              <a:t> </a:t>
            </a:r>
            <a:r>
              <a:rPr lang="et-EE" sz="3200" dirty="0" err="1">
                <a:latin typeface="Cambria"/>
                <a:ea typeface="Cambria"/>
                <a:cs typeface="Arial"/>
              </a:rPr>
              <a:t>up</a:t>
            </a:r>
            <a:r>
              <a:rPr lang="et-EE" sz="3200" dirty="0">
                <a:latin typeface="Cambria"/>
                <a:ea typeface="Cambria"/>
                <a:cs typeface="Arial"/>
              </a:rPr>
              <a:t> at 5 </a:t>
            </a:r>
            <a:r>
              <a:rPr lang="et-EE" sz="3200" dirty="0" err="1">
                <a:latin typeface="Cambria"/>
                <a:ea typeface="Cambria"/>
                <a:cs typeface="Arial"/>
              </a:rPr>
              <a:t>am</a:t>
            </a:r>
            <a:endParaRPr lang="et-EE" sz="3200" dirty="0">
              <a:latin typeface="Cambria"/>
              <a:ea typeface="Cambria"/>
              <a:cs typeface="Arial"/>
            </a:endParaRPr>
          </a:p>
          <a:p>
            <a:pPr marL="914400" lvl="1" indent="-457200">
              <a:buAutoNum type="alphaUcPeriod"/>
            </a:pPr>
            <a:r>
              <a:rPr lang="et-EE" sz="3200" dirty="0" err="1">
                <a:latin typeface="Cambria"/>
                <a:ea typeface="Cambria"/>
                <a:cs typeface="Arial"/>
              </a:rPr>
              <a:t>Taking</a:t>
            </a:r>
            <a:r>
              <a:rPr lang="et-EE" sz="3200" dirty="0">
                <a:latin typeface="Cambria"/>
                <a:ea typeface="Cambria"/>
                <a:cs typeface="Arial"/>
              </a:rPr>
              <a:t>  a </a:t>
            </a:r>
            <a:r>
              <a:rPr lang="et-EE" sz="3200" dirty="0" err="1">
                <a:latin typeface="Cambria"/>
                <a:ea typeface="Cambria"/>
                <a:cs typeface="Arial"/>
              </a:rPr>
              <a:t>short</a:t>
            </a:r>
            <a:r>
              <a:rPr lang="et-EE" sz="3200" dirty="0">
                <a:latin typeface="Cambria"/>
                <a:ea typeface="Cambria"/>
                <a:cs typeface="Arial"/>
              </a:rPr>
              <a:t> </a:t>
            </a:r>
            <a:r>
              <a:rPr lang="et-EE" sz="3200" dirty="0" err="1">
                <a:latin typeface="Cambria"/>
                <a:ea typeface="Cambria"/>
                <a:cs typeface="Arial"/>
              </a:rPr>
              <a:t>nap</a:t>
            </a:r>
            <a:r>
              <a:rPr lang="et-EE" sz="3200" dirty="0">
                <a:latin typeface="Cambria"/>
                <a:ea typeface="Cambria"/>
                <a:cs typeface="Arial"/>
              </a:rPr>
              <a:t> at 3 </a:t>
            </a:r>
            <a:r>
              <a:rPr lang="et-EE" sz="3200" dirty="0" err="1">
                <a:latin typeface="Cambria"/>
                <a:ea typeface="Cambria"/>
                <a:cs typeface="Arial"/>
              </a:rPr>
              <a:t>pm</a:t>
            </a:r>
            <a:endParaRPr lang="et-EE" sz="3200" dirty="0">
              <a:latin typeface="Cambria"/>
              <a:ea typeface="Cambria"/>
              <a:cs typeface="Arial"/>
            </a:endParaRPr>
          </a:p>
          <a:p>
            <a:pPr marL="914400" lvl="1" indent="-457200">
              <a:buAutoNum type="alphaUcPeriod"/>
            </a:pPr>
            <a:r>
              <a:rPr lang="et-EE" sz="3200" dirty="0">
                <a:latin typeface="Cambria"/>
                <a:ea typeface="Cambria"/>
                <a:cs typeface="Arial"/>
              </a:rPr>
              <a:t> </a:t>
            </a:r>
            <a:r>
              <a:rPr lang="et-EE" sz="3200" dirty="0" err="1">
                <a:latin typeface="Cambria"/>
                <a:ea typeface="Cambria"/>
                <a:cs typeface="Arial"/>
              </a:rPr>
              <a:t>Setting</a:t>
            </a:r>
            <a:r>
              <a:rPr lang="et-EE" sz="3200" dirty="0">
                <a:latin typeface="Cambria"/>
                <a:ea typeface="Cambria"/>
                <a:cs typeface="Arial"/>
              </a:rPr>
              <a:t> </a:t>
            </a:r>
            <a:r>
              <a:rPr lang="et-EE" sz="3200" dirty="0" err="1">
                <a:latin typeface="Cambria"/>
                <a:ea typeface="Cambria"/>
                <a:cs typeface="Arial"/>
              </a:rPr>
              <a:t>regular</a:t>
            </a:r>
            <a:r>
              <a:rPr lang="et-EE" sz="3200" dirty="0">
                <a:latin typeface="Cambria"/>
                <a:ea typeface="Cambria"/>
                <a:cs typeface="Arial"/>
              </a:rPr>
              <a:t>  a </a:t>
            </a:r>
            <a:r>
              <a:rPr lang="et-EE" sz="3200" dirty="0" err="1">
                <a:latin typeface="Cambria"/>
                <a:ea typeface="Cambria"/>
                <a:cs typeface="Arial"/>
              </a:rPr>
              <a:t>time-window</a:t>
            </a:r>
            <a:r>
              <a:rPr lang="et-EE" sz="3200" dirty="0">
                <a:latin typeface="Cambria"/>
                <a:ea typeface="Cambria"/>
                <a:cs typeface="Arial"/>
              </a:rPr>
              <a:t> </a:t>
            </a:r>
            <a:r>
              <a:rPr lang="et-EE" sz="3200" dirty="0" err="1">
                <a:latin typeface="Cambria"/>
                <a:ea typeface="Cambria"/>
                <a:cs typeface="Arial"/>
              </a:rPr>
              <a:t>for</a:t>
            </a:r>
            <a:r>
              <a:rPr lang="et-EE" sz="3200" dirty="0">
                <a:latin typeface="Cambria"/>
                <a:ea typeface="Cambria"/>
                <a:cs typeface="Arial"/>
              </a:rPr>
              <a:t> </a:t>
            </a:r>
            <a:r>
              <a:rPr lang="et-EE" sz="3200" dirty="0" err="1">
                <a:latin typeface="Cambria"/>
                <a:ea typeface="Cambria"/>
                <a:cs typeface="Arial"/>
              </a:rPr>
              <a:t>sleep</a:t>
            </a:r>
            <a:r>
              <a:rPr lang="et-EE" sz="3200" dirty="0">
                <a:latin typeface="Cambria"/>
                <a:ea typeface="Cambria"/>
                <a:cs typeface="Arial"/>
              </a:rPr>
              <a:t> </a:t>
            </a:r>
            <a:r>
              <a:rPr lang="et-EE" sz="3200" dirty="0" err="1">
                <a:latin typeface="Cambria"/>
                <a:ea typeface="Cambria"/>
                <a:cs typeface="Arial"/>
              </a:rPr>
              <a:t>for</a:t>
            </a:r>
            <a:r>
              <a:rPr lang="et-EE" sz="3200" dirty="0">
                <a:latin typeface="Cambria"/>
                <a:ea typeface="Cambria"/>
                <a:cs typeface="Arial"/>
              </a:rPr>
              <a:t> </a:t>
            </a:r>
            <a:r>
              <a:rPr lang="et-EE" sz="3200" dirty="0" err="1">
                <a:latin typeface="Cambria"/>
                <a:ea typeface="Cambria"/>
                <a:cs typeface="Arial"/>
              </a:rPr>
              <a:t>limited</a:t>
            </a:r>
            <a:r>
              <a:rPr lang="et-EE" sz="3200" dirty="0">
                <a:latin typeface="Cambria"/>
                <a:ea typeface="Cambria"/>
                <a:cs typeface="Arial"/>
              </a:rPr>
              <a:t> number of </a:t>
            </a:r>
            <a:r>
              <a:rPr lang="et-EE" sz="3200" dirty="0" err="1">
                <a:latin typeface="Cambria"/>
                <a:ea typeface="Cambria"/>
                <a:cs typeface="Arial"/>
              </a:rPr>
              <a:t>days</a:t>
            </a:r>
            <a:r>
              <a:rPr lang="et-EE" sz="3200" dirty="0">
                <a:latin typeface="Cambria"/>
                <a:ea typeface="Cambria"/>
                <a:cs typeface="Arial"/>
              </a:rPr>
              <a:t> </a:t>
            </a:r>
            <a:r>
              <a:rPr lang="et-EE" sz="3200" dirty="0" err="1">
                <a:latin typeface="Cambria"/>
                <a:ea typeface="Cambria"/>
                <a:cs typeface="Arial"/>
              </a:rPr>
              <a:t>to</a:t>
            </a:r>
            <a:r>
              <a:rPr lang="et-EE" sz="3200" dirty="0">
                <a:latin typeface="Cambria"/>
                <a:ea typeface="Cambria"/>
                <a:cs typeface="Arial"/>
              </a:rPr>
              <a:t> </a:t>
            </a:r>
            <a:r>
              <a:rPr lang="et-EE" sz="3200" dirty="0" err="1">
                <a:latin typeface="Cambria"/>
                <a:ea typeface="Cambria"/>
                <a:cs typeface="Arial"/>
              </a:rPr>
              <a:t>increase</a:t>
            </a:r>
            <a:r>
              <a:rPr lang="et-EE" sz="3200" dirty="0">
                <a:latin typeface="Cambria"/>
                <a:ea typeface="Cambria"/>
                <a:cs typeface="Arial"/>
              </a:rPr>
              <a:t> </a:t>
            </a:r>
            <a:r>
              <a:rPr lang="et-EE" sz="3200" dirty="0" err="1">
                <a:latin typeface="Cambria"/>
                <a:ea typeface="Cambria"/>
                <a:cs typeface="Arial"/>
              </a:rPr>
              <a:t>sleep</a:t>
            </a:r>
            <a:r>
              <a:rPr lang="et-EE" sz="3200" dirty="0">
                <a:latin typeface="Cambria"/>
                <a:ea typeface="Cambria"/>
                <a:cs typeface="Arial"/>
              </a:rPr>
              <a:t> </a:t>
            </a:r>
            <a:r>
              <a:rPr lang="et-EE" sz="3200" dirty="0" err="1">
                <a:latin typeface="Cambria"/>
                <a:ea typeface="Cambria"/>
                <a:cs typeface="Arial"/>
              </a:rPr>
              <a:t>pressure</a:t>
            </a:r>
            <a:endParaRPr lang="et-EE" sz="3200" dirty="0">
              <a:latin typeface="Cambria"/>
              <a:ea typeface="Cambria"/>
              <a:cs typeface="Arial"/>
            </a:endParaRPr>
          </a:p>
          <a:p>
            <a:pPr marL="0" indent="0">
              <a:buNone/>
            </a:pPr>
            <a:r>
              <a:rPr lang="et-EE" sz="3200" dirty="0">
                <a:latin typeface="Cambria"/>
                <a:ea typeface="+mn-lt"/>
                <a:cs typeface="+mn-lt"/>
              </a:rPr>
              <a:t>16. </a:t>
            </a:r>
            <a:r>
              <a:rPr lang="et-EE" sz="3200" err="1">
                <a:latin typeface="Cambria"/>
                <a:ea typeface="+mn-lt"/>
                <a:cs typeface="+mn-lt"/>
              </a:rPr>
              <a:t>Sleephygien</a:t>
            </a:r>
            <a:r>
              <a:rPr lang="et-EE" sz="3200" dirty="0">
                <a:latin typeface="Cambria"/>
                <a:ea typeface="+mn-lt"/>
                <a:cs typeface="+mn-lt"/>
              </a:rPr>
              <a:t> </a:t>
            </a:r>
            <a:r>
              <a:rPr lang="et-EE" sz="3200" err="1">
                <a:latin typeface="Cambria"/>
                <a:ea typeface="+mn-lt"/>
                <a:cs typeface="+mn-lt"/>
              </a:rPr>
              <a:t>is</a:t>
            </a:r>
            <a:r>
              <a:rPr lang="et-EE" sz="3200" dirty="0">
                <a:latin typeface="Cambria"/>
                <a:ea typeface="+mn-lt"/>
                <a:cs typeface="+mn-lt"/>
              </a:rPr>
              <a:t> </a:t>
            </a:r>
            <a:r>
              <a:rPr lang="et-EE" sz="3200" err="1">
                <a:latin typeface="Cambria"/>
                <a:ea typeface="+mn-lt"/>
                <a:cs typeface="+mn-lt"/>
              </a:rPr>
              <a:t>important</a:t>
            </a:r>
            <a:r>
              <a:rPr lang="et-EE" sz="3200" dirty="0">
                <a:latin typeface="Cambria"/>
                <a:ea typeface="+mn-lt"/>
                <a:cs typeface="+mn-lt"/>
              </a:rPr>
              <a:t> </a:t>
            </a:r>
            <a:r>
              <a:rPr lang="et-EE" sz="3200" err="1">
                <a:latin typeface="Cambria"/>
                <a:ea typeface="+mn-lt"/>
                <a:cs typeface="+mn-lt"/>
              </a:rPr>
              <a:t>for</a:t>
            </a:r>
            <a:r>
              <a:rPr lang="et-EE" sz="3200" dirty="0">
                <a:latin typeface="Cambria"/>
                <a:ea typeface="+mn-lt"/>
                <a:cs typeface="+mn-lt"/>
              </a:rPr>
              <a:t>:</a:t>
            </a:r>
            <a:endParaRPr lang="et-EE" sz="3200">
              <a:latin typeface="Cambria"/>
              <a:ea typeface="Cambria"/>
              <a:cs typeface="Calibri"/>
            </a:endParaRPr>
          </a:p>
          <a:p>
            <a:pPr marL="914400" lvl="1" indent="-457200">
              <a:buAutoNum type="alphaUcPeriod"/>
            </a:pPr>
            <a:r>
              <a:rPr lang="et-EE" sz="3200" err="1">
                <a:latin typeface="Cambria"/>
                <a:ea typeface="+mn-lt"/>
                <a:cs typeface="+mn-lt"/>
              </a:rPr>
              <a:t>Longevity</a:t>
            </a:r>
            <a:endParaRPr lang="et-EE" sz="3200">
              <a:latin typeface="Cambria"/>
              <a:ea typeface="Cambria"/>
            </a:endParaRPr>
          </a:p>
          <a:p>
            <a:pPr marL="914400" lvl="1" indent="-457200">
              <a:buAutoNum type="alphaUcPeriod"/>
            </a:pPr>
            <a:r>
              <a:rPr lang="et-EE" sz="3200" err="1">
                <a:latin typeface="Cambria"/>
                <a:ea typeface="+mn-lt"/>
                <a:cs typeface="+mn-lt"/>
              </a:rPr>
              <a:t>Stable</a:t>
            </a:r>
            <a:r>
              <a:rPr lang="et-EE" sz="3200" dirty="0">
                <a:latin typeface="Cambria"/>
                <a:ea typeface="+mn-lt"/>
                <a:cs typeface="+mn-lt"/>
              </a:rPr>
              <a:t> </a:t>
            </a:r>
            <a:r>
              <a:rPr lang="et-EE" sz="3200" err="1">
                <a:latin typeface="Cambria"/>
                <a:ea typeface="+mn-lt"/>
                <a:cs typeface="+mn-lt"/>
              </a:rPr>
              <a:t>sleep</a:t>
            </a:r>
            <a:r>
              <a:rPr lang="et-EE" sz="3200" dirty="0">
                <a:latin typeface="Cambria"/>
                <a:ea typeface="+mn-lt"/>
                <a:cs typeface="+mn-lt"/>
              </a:rPr>
              <a:t> </a:t>
            </a:r>
            <a:r>
              <a:rPr lang="et-EE" sz="3200" err="1">
                <a:latin typeface="Cambria"/>
                <a:ea typeface="+mn-lt"/>
                <a:cs typeface="+mn-lt"/>
              </a:rPr>
              <a:t>times</a:t>
            </a:r>
            <a:endParaRPr lang="et-EE" sz="3200">
              <a:latin typeface="Cambria"/>
              <a:ea typeface="Cambria"/>
            </a:endParaRPr>
          </a:p>
          <a:p>
            <a:pPr marL="914400" lvl="1" indent="-457200">
              <a:buAutoNum type="alphaUcPeriod"/>
            </a:pPr>
            <a:r>
              <a:rPr lang="et-EE" sz="3200" err="1">
                <a:latin typeface="Cambria"/>
                <a:ea typeface="+mn-lt"/>
                <a:cs typeface="+mn-lt"/>
              </a:rPr>
              <a:t>Mental</a:t>
            </a:r>
            <a:r>
              <a:rPr lang="et-EE" sz="3200" dirty="0">
                <a:latin typeface="Cambria"/>
                <a:ea typeface="+mn-lt"/>
                <a:cs typeface="+mn-lt"/>
              </a:rPr>
              <a:t> </a:t>
            </a:r>
            <a:r>
              <a:rPr lang="et-EE" sz="3200" err="1">
                <a:latin typeface="Cambria"/>
                <a:ea typeface="+mn-lt"/>
                <a:cs typeface="+mn-lt"/>
              </a:rPr>
              <a:t>health</a:t>
            </a:r>
            <a:endParaRPr lang="et-EE" sz="3200">
              <a:latin typeface="Cambria"/>
              <a:ea typeface="Cambria"/>
            </a:endParaRPr>
          </a:p>
          <a:p>
            <a:pPr marL="914400" lvl="1" indent="-457200">
              <a:buAutoNum type="alphaUcPeriod"/>
            </a:pPr>
            <a:r>
              <a:rPr lang="et-EE" sz="3200" err="1">
                <a:latin typeface="Cambria"/>
                <a:ea typeface="+mn-lt"/>
                <a:cs typeface="+mn-lt"/>
              </a:rPr>
              <a:t>Cardiovascular</a:t>
            </a:r>
            <a:r>
              <a:rPr lang="et-EE" sz="3200" dirty="0">
                <a:latin typeface="Cambria"/>
                <a:ea typeface="+mn-lt"/>
                <a:cs typeface="+mn-lt"/>
              </a:rPr>
              <a:t> </a:t>
            </a:r>
            <a:r>
              <a:rPr lang="et-EE" sz="3200" err="1">
                <a:latin typeface="Cambria"/>
                <a:ea typeface="+mn-lt"/>
                <a:cs typeface="+mn-lt"/>
              </a:rPr>
              <a:t>health</a:t>
            </a:r>
            <a:endParaRPr lang="et-EE" sz="3200">
              <a:latin typeface="Cambria"/>
              <a:ea typeface="Cambria"/>
            </a:endParaRPr>
          </a:p>
          <a:p>
            <a:pPr marL="914400" lvl="1" indent="-457200">
              <a:buAutoNum type="alphaUcPeriod"/>
            </a:pPr>
            <a:r>
              <a:rPr lang="et-EE" sz="3200" dirty="0">
                <a:latin typeface="Cambria"/>
                <a:ea typeface="+mn-lt"/>
                <a:cs typeface="+mn-lt"/>
              </a:rPr>
              <a:t>All </a:t>
            </a:r>
            <a:r>
              <a:rPr lang="et-EE" sz="3200" err="1">
                <a:latin typeface="Cambria"/>
                <a:ea typeface="+mn-lt"/>
                <a:cs typeface="+mn-lt"/>
              </a:rPr>
              <a:t>mentioned</a:t>
            </a:r>
            <a:r>
              <a:rPr lang="et-EE" sz="3200" dirty="0">
                <a:latin typeface="Cambria"/>
                <a:ea typeface="+mn-lt"/>
                <a:cs typeface="+mn-lt"/>
              </a:rPr>
              <a:t> </a:t>
            </a:r>
            <a:r>
              <a:rPr lang="et-EE" sz="3200" err="1">
                <a:latin typeface="Cambria"/>
                <a:ea typeface="+mn-lt"/>
                <a:cs typeface="+mn-lt"/>
              </a:rPr>
              <a:t>above</a:t>
            </a:r>
            <a:endParaRPr lang="et-EE" sz="3200">
              <a:latin typeface="Cambria"/>
              <a:ea typeface="Cambria"/>
            </a:endParaRPr>
          </a:p>
          <a:p>
            <a:endParaRPr lang="et-EE" sz="120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65875713"/>
      </p:ext>
    </p:extLst>
  </p:cSld>
  <p:clrMapOvr>
    <a:masterClrMapping/>
  </p:clrMapOvr>
</p:sld>
</file>

<file path=ppt/theme/theme1.xml><?xml version="1.0" encoding="utf-8"?>
<a:theme xmlns:a="http://schemas.openxmlformats.org/drawingml/2006/main" name="Tarkvarakomplekti Office kujundu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Laiekraan</PresentationFormat>
  <Paragraphs>0</Paragraphs>
  <Slides>12</Slides>
  <Notes>0</Notes>
  <HiddenSlides>0</HiddenSlides>
  <MMClips>0</MMClips>
  <ScaleCrop>false</ScaleCrop>
  <HeadingPairs>
    <vt:vector size="4" baseType="variant">
      <vt:variant>
        <vt:lpstr>Kujundus</vt:lpstr>
      </vt:variant>
      <vt:variant>
        <vt:i4>1</vt:i4>
      </vt:variant>
      <vt:variant>
        <vt:lpstr>Slaidipealkirjad</vt:lpstr>
      </vt:variant>
      <vt:variant>
        <vt:i4>12</vt:i4>
      </vt:variant>
    </vt:vector>
  </HeadingPairs>
  <TitlesOfParts>
    <vt:vector size="13" baseType="lpstr">
      <vt:lpstr>Tarkvarakomplekti Office kujundus</vt:lpstr>
      <vt:lpstr>Post lecture tests</vt:lpstr>
      <vt:lpstr>Sleep physiology</vt:lpstr>
      <vt:lpstr>PowerPointi esitlus</vt:lpstr>
      <vt:lpstr>PowerPointi esitlus</vt:lpstr>
      <vt:lpstr>Sleep function concepts to maintain good mental and physical health</vt:lpstr>
      <vt:lpstr>PowerPointi esitlus</vt:lpstr>
      <vt:lpstr>PowerPointi esitlus</vt:lpstr>
      <vt:lpstr>Sleep disorders, diagnostics, treatment</vt:lpstr>
      <vt:lpstr>PowerPointi esitlus</vt:lpstr>
      <vt:lpstr>PowerPointi esitlus</vt:lpstr>
      <vt:lpstr>Right answers are on the next slide</vt:lpstr>
      <vt:lpstr>PowerPointi esitlus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PowerPointi esitlus</dc:title>
  <dc:creator/>
  <cp:lastModifiedBy/>
  <cp:revision>186</cp:revision>
  <dcterms:created xsi:type="dcterms:W3CDTF">2023-10-31T17:25:30Z</dcterms:created>
  <dcterms:modified xsi:type="dcterms:W3CDTF">2023-10-31T19:00:25Z</dcterms:modified>
</cp:coreProperties>
</file>