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sldIdLst>
    <p:sldId id="778" r:id="rId2"/>
    <p:sldId id="796" r:id="rId3"/>
    <p:sldId id="330" r:id="rId4"/>
    <p:sldId id="285" r:id="rId5"/>
    <p:sldId id="726" r:id="rId6"/>
    <p:sldId id="719" r:id="rId7"/>
    <p:sldId id="746" r:id="rId8"/>
    <p:sldId id="747" r:id="rId9"/>
    <p:sldId id="721" r:id="rId10"/>
    <p:sldId id="795" r:id="rId11"/>
    <p:sldId id="801" r:id="rId12"/>
    <p:sldId id="734" r:id="rId13"/>
    <p:sldId id="321" r:id="rId14"/>
    <p:sldId id="290" r:id="rId15"/>
    <p:sldId id="297" r:id="rId16"/>
    <p:sldId id="302" r:id="rId17"/>
    <p:sldId id="298" r:id="rId18"/>
    <p:sldId id="299" r:id="rId19"/>
    <p:sldId id="300" r:id="rId20"/>
    <p:sldId id="331" r:id="rId21"/>
    <p:sldId id="332" r:id="rId22"/>
    <p:sldId id="282" r:id="rId23"/>
    <p:sldId id="277" r:id="rId24"/>
    <p:sldId id="728" r:id="rId25"/>
    <p:sldId id="727" r:id="rId26"/>
    <p:sldId id="729" r:id="rId27"/>
    <p:sldId id="257" r:id="rId28"/>
    <p:sldId id="259" r:id="rId29"/>
    <p:sldId id="736" r:id="rId30"/>
    <p:sldId id="745" r:id="rId31"/>
    <p:sldId id="793" r:id="rId32"/>
    <p:sldId id="800" r:id="rId33"/>
    <p:sldId id="792" r:id="rId34"/>
    <p:sldId id="794" r:id="rId35"/>
    <p:sldId id="737" r:id="rId36"/>
    <p:sldId id="258" r:id="rId37"/>
    <p:sldId id="797" r:id="rId38"/>
    <p:sldId id="799" r:id="rId3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2"/>
    <p:restoredTop sz="94607"/>
  </p:normalViewPr>
  <p:slideViewPr>
    <p:cSldViewPr snapToGrid="0" snapToObjects="1">
      <p:cViewPr varScale="1">
        <p:scale>
          <a:sx n="156" d="100"/>
          <a:sy n="156" d="100"/>
        </p:scale>
        <p:origin x="2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D08CF-AF2C-4147-8709-3905F2BC3F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4C1E1A8-D780-4AB3-8C16-C090EE3CD198}">
      <dgm:prSet/>
      <dgm:spPr/>
      <dgm:t>
        <a:bodyPr/>
        <a:lstStyle/>
        <a:p>
          <a:r>
            <a:rPr lang="en-GB"/>
            <a:t>What motivates you? </a:t>
          </a:r>
          <a:br>
            <a:rPr lang="en-GB"/>
          </a:br>
          <a:br>
            <a:rPr lang="en-GB"/>
          </a:br>
          <a:br>
            <a:rPr lang="en-GB"/>
          </a:br>
          <a:endParaRPr lang="en-US"/>
        </a:p>
      </dgm:t>
    </dgm:pt>
    <dgm:pt modelId="{E36DD080-B050-48AF-94A1-1E60CE2AC27A}" type="parTrans" cxnId="{2B7EA265-9306-4C79-B1FD-59D8331D8179}">
      <dgm:prSet/>
      <dgm:spPr/>
      <dgm:t>
        <a:bodyPr/>
        <a:lstStyle/>
        <a:p>
          <a:endParaRPr lang="en-US"/>
        </a:p>
      </dgm:t>
    </dgm:pt>
    <dgm:pt modelId="{7605BDB8-9A66-42FA-AD23-6A27589FAA73}" type="sibTrans" cxnId="{2B7EA265-9306-4C79-B1FD-59D8331D8179}">
      <dgm:prSet/>
      <dgm:spPr/>
      <dgm:t>
        <a:bodyPr/>
        <a:lstStyle/>
        <a:p>
          <a:endParaRPr lang="en-US"/>
        </a:p>
      </dgm:t>
    </dgm:pt>
    <dgm:pt modelId="{235E6A83-01CE-458A-969A-7122B457D620}">
      <dgm:prSet/>
      <dgm:spPr/>
      <dgm:t>
        <a:bodyPr/>
        <a:lstStyle/>
        <a:p>
          <a:r>
            <a:rPr lang="en-GB"/>
            <a:t>How would you motivate your team members?  </a:t>
          </a:r>
          <a:endParaRPr lang="en-US"/>
        </a:p>
      </dgm:t>
    </dgm:pt>
    <dgm:pt modelId="{E3AAFA2A-59C4-49FC-A1E5-5D743C54383A}" type="parTrans" cxnId="{5345E975-D80C-4866-B4C1-C4B747E6CE64}">
      <dgm:prSet/>
      <dgm:spPr/>
      <dgm:t>
        <a:bodyPr/>
        <a:lstStyle/>
        <a:p>
          <a:endParaRPr lang="en-US"/>
        </a:p>
      </dgm:t>
    </dgm:pt>
    <dgm:pt modelId="{0B67D332-2747-4849-B334-1AFCA3E541E6}" type="sibTrans" cxnId="{5345E975-D80C-4866-B4C1-C4B747E6CE64}">
      <dgm:prSet/>
      <dgm:spPr/>
      <dgm:t>
        <a:bodyPr/>
        <a:lstStyle/>
        <a:p>
          <a:endParaRPr lang="en-US"/>
        </a:p>
      </dgm:t>
    </dgm:pt>
    <dgm:pt modelId="{385893AB-EB05-46CC-89D3-AA85529A6201}" type="pres">
      <dgm:prSet presAssocID="{E34D08CF-AF2C-4147-8709-3905F2BC3FB2}" presName="root" presStyleCnt="0">
        <dgm:presLayoutVars>
          <dgm:dir/>
          <dgm:resizeHandles val="exact"/>
        </dgm:presLayoutVars>
      </dgm:prSet>
      <dgm:spPr/>
    </dgm:pt>
    <dgm:pt modelId="{23584296-0044-4AFE-8C31-F1E3F3E3F5F7}" type="pres">
      <dgm:prSet presAssocID="{84C1E1A8-D780-4AB3-8C16-C090EE3CD198}" presName="compNode" presStyleCnt="0"/>
      <dgm:spPr/>
    </dgm:pt>
    <dgm:pt modelId="{8525BCBA-8345-4A0A-BECE-B7B35E36F152}" type="pres">
      <dgm:prSet presAssocID="{84C1E1A8-D780-4AB3-8C16-C090EE3CD198}" presName="bgRect" presStyleLbl="bgShp" presStyleIdx="0" presStyleCnt="2"/>
      <dgm:spPr/>
    </dgm:pt>
    <dgm:pt modelId="{737BF50C-7176-4793-A5E4-F7C958C2C11F}" type="pres">
      <dgm:prSet presAssocID="{84C1E1A8-D780-4AB3-8C16-C090EE3CD19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ium"/>
        </a:ext>
      </dgm:extLst>
    </dgm:pt>
    <dgm:pt modelId="{8754335C-BDF0-4B1E-A213-F2F18BCBC99A}" type="pres">
      <dgm:prSet presAssocID="{84C1E1A8-D780-4AB3-8C16-C090EE3CD198}" presName="spaceRect" presStyleCnt="0"/>
      <dgm:spPr/>
    </dgm:pt>
    <dgm:pt modelId="{65817DF3-221D-4071-B334-A49B75A61584}" type="pres">
      <dgm:prSet presAssocID="{84C1E1A8-D780-4AB3-8C16-C090EE3CD198}" presName="parTx" presStyleLbl="revTx" presStyleIdx="0" presStyleCnt="2">
        <dgm:presLayoutVars>
          <dgm:chMax val="0"/>
          <dgm:chPref val="0"/>
        </dgm:presLayoutVars>
      </dgm:prSet>
      <dgm:spPr/>
    </dgm:pt>
    <dgm:pt modelId="{49E14193-1A13-4640-93B8-DF32EFCE3A33}" type="pres">
      <dgm:prSet presAssocID="{7605BDB8-9A66-42FA-AD23-6A27589FAA73}" presName="sibTrans" presStyleCnt="0"/>
      <dgm:spPr/>
    </dgm:pt>
    <dgm:pt modelId="{596F99DE-2885-42B7-A23B-5092E4981214}" type="pres">
      <dgm:prSet presAssocID="{235E6A83-01CE-458A-969A-7122B457D620}" presName="compNode" presStyleCnt="0"/>
      <dgm:spPr/>
    </dgm:pt>
    <dgm:pt modelId="{8E5D6765-C2B4-430E-ADAB-34519E787C9D}" type="pres">
      <dgm:prSet presAssocID="{235E6A83-01CE-458A-969A-7122B457D620}" presName="bgRect" presStyleLbl="bgShp" presStyleIdx="1" presStyleCnt="2"/>
      <dgm:spPr/>
    </dgm:pt>
    <dgm:pt modelId="{A9B17DA0-91D8-460B-AC60-5E2DC61B8305}" type="pres">
      <dgm:prSet presAssocID="{235E6A83-01CE-458A-969A-7122B457D62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Success"/>
        </a:ext>
      </dgm:extLst>
    </dgm:pt>
    <dgm:pt modelId="{52C7EBAE-2A5C-491D-A145-6268D2134F6A}" type="pres">
      <dgm:prSet presAssocID="{235E6A83-01CE-458A-969A-7122B457D620}" presName="spaceRect" presStyleCnt="0"/>
      <dgm:spPr/>
    </dgm:pt>
    <dgm:pt modelId="{7CDE0211-2A51-4C23-925B-75422832419D}" type="pres">
      <dgm:prSet presAssocID="{235E6A83-01CE-458A-969A-7122B457D620}" presName="parTx" presStyleLbl="revTx" presStyleIdx="1" presStyleCnt="2">
        <dgm:presLayoutVars>
          <dgm:chMax val="0"/>
          <dgm:chPref val="0"/>
        </dgm:presLayoutVars>
      </dgm:prSet>
      <dgm:spPr/>
    </dgm:pt>
  </dgm:ptLst>
  <dgm:cxnLst>
    <dgm:cxn modelId="{DA52E434-1BD3-4DE9-9912-6E8B23364552}" type="presOf" srcId="{84C1E1A8-D780-4AB3-8C16-C090EE3CD198}" destId="{65817DF3-221D-4071-B334-A49B75A61584}" srcOrd="0" destOrd="0" presId="urn:microsoft.com/office/officeart/2018/2/layout/IconVerticalSolidList"/>
    <dgm:cxn modelId="{2B7EA265-9306-4C79-B1FD-59D8331D8179}" srcId="{E34D08CF-AF2C-4147-8709-3905F2BC3FB2}" destId="{84C1E1A8-D780-4AB3-8C16-C090EE3CD198}" srcOrd="0" destOrd="0" parTransId="{E36DD080-B050-48AF-94A1-1E60CE2AC27A}" sibTransId="{7605BDB8-9A66-42FA-AD23-6A27589FAA73}"/>
    <dgm:cxn modelId="{4E013F71-5D32-4882-B035-2702FF6E2B35}" type="presOf" srcId="{E34D08CF-AF2C-4147-8709-3905F2BC3FB2}" destId="{385893AB-EB05-46CC-89D3-AA85529A6201}" srcOrd="0" destOrd="0" presId="urn:microsoft.com/office/officeart/2018/2/layout/IconVerticalSolidList"/>
    <dgm:cxn modelId="{5345E975-D80C-4866-B4C1-C4B747E6CE64}" srcId="{E34D08CF-AF2C-4147-8709-3905F2BC3FB2}" destId="{235E6A83-01CE-458A-969A-7122B457D620}" srcOrd="1" destOrd="0" parTransId="{E3AAFA2A-59C4-49FC-A1E5-5D743C54383A}" sibTransId="{0B67D332-2747-4849-B334-1AFCA3E541E6}"/>
    <dgm:cxn modelId="{80D84CF9-87D5-4339-8EDB-B6AAFAC84C5C}" type="presOf" srcId="{235E6A83-01CE-458A-969A-7122B457D620}" destId="{7CDE0211-2A51-4C23-925B-75422832419D}" srcOrd="0" destOrd="0" presId="urn:microsoft.com/office/officeart/2018/2/layout/IconVerticalSolidList"/>
    <dgm:cxn modelId="{94AE9028-61E3-4D86-B329-DDFE04BA18B5}" type="presParOf" srcId="{385893AB-EB05-46CC-89D3-AA85529A6201}" destId="{23584296-0044-4AFE-8C31-F1E3F3E3F5F7}" srcOrd="0" destOrd="0" presId="urn:microsoft.com/office/officeart/2018/2/layout/IconVerticalSolidList"/>
    <dgm:cxn modelId="{EAB6D644-B4A3-4496-AA8E-9C8820E1EA10}" type="presParOf" srcId="{23584296-0044-4AFE-8C31-F1E3F3E3F5F7}" destId="{8525BCBA-8345-4A0A-BECE-B7B35E36F152}" srcOrd="0" destOrd="0" presId="urn:microsoft.com/office/officeart/2018/2/layout/IconVerticalSolidList"/>
    <dgm:cxn modelId="{242A6FE3-A8D3-425C-A33E-27E6CA863163}" type="presParOf" srcId="{23584296-0044-4AFE-8C31-F1E3F3E3F5F7}" destId="{737BF50C-7176-4793-A5E4-F7C958C2C11F}" srcOrd="1" destOrd="0" presId="urn:microsoft.com/office/officeart/2018/2/layout/IconVerticalSolidList"/>
    <dgm:cxn modelId="{89E0F363-31FF-425F-8A7A-67B94AC8C3BC}" type="presParOf" srcId="{23584296-0044-4AFE-8C31-F1E3F3E3F5F7}" destId="{8754335C-BDF0-4B1E-A213-F2F18BCBC99A}" srcOrd="2" destOrd="0" presId="urn:microsoft.com/office/officeart/2018/2/layout/IconVerticalSolidList"/>
    <dgm:cxn modelId="{31000E2F-3ECF-47C3-81B6-2784B9163740}" type="presParOf" srcId="{23584296-0044-4AFE-8C31-F1E3F3E3F5F7}" destId="{65817DF3-221D-4071-B334-A49B75A61584}" srcOrd="3" destOrd="0" presId="urn:microsoft.com/office/officeart/2018/2/layout/IconVerticalSolidList"/>
    <dgm:cxn modelId="{B6F6E14F-7E9F-4834-849E-70D02EF9BEA6}" type="presParOf" srcId="{385893AB-EB05-46CC-89D3-AA85529A6201}" destId="{49E14193-1A13-4640-93B8-DF32EFCE3A33}" srcOrd="1" destOrd="0" presId="urn:microsoft.com/office/officeart/2018/2/layout/IconVerticalSolidList"/>
    <dgm:cxn modelId="{D1318E3F-5517-4701-9666-4F7C4FCBE491}" type="presParOf" srcId="{385893AB-EB05-46CC-89D3-AA85529A6201}" destId="{596F99DE-2885-42B7-A23B-5092E4981214}" srcOrd="2" destOrd="0" presId="urn:microsoft.com/office/officeart/2018/2/layout/IconVerticalSolidList"/>
    <dgm:cxn modelId="{1075BF04-D194-4911-8A20-5032E306BAB6}" type="presParOf" srcId="{596F99DE-2885-42B7-A23B-5092E4981214}" destId="{8E5D6765-C2B4-430E-ADAB-34519E787C9D}" srcOrd="0" destOrd="0" presId="urn:microsoft.com/office/officeart/2018/2/layout/IconVerticalSolidList"/>
    <dgm:cxn modelId="{6074F507-E982-4906-A258-AD3EAF800ADB}" type="presParOf" srcId="{596F99DE-2885-42B7-A23B-5092E4981214}" destId="{A9B17DA0-91D8-460B-AC60-5E2DC61B8305}" srcOrd="1" destOrd="0" presId="urn:microsoft.com/office/officeart/2018/2/layout/IconVerticalSolidList"/>
    <dgm:cxn modelId="{53E5BB6F-9FFF-46C6-BA89-0DDA9956779C}" type="presParOf" srcId="{596F99DE-2885-42B7-A23B-5092E4981214}" destId="{52C7EBAE-2A5C-491D-A145-6268D2134F6A}" srcOrd="2" destOrd="0" presId="urn:microsoft.com/office/officeart/2018/2/layout/IconVerticalSolidList"/>
    <dgm:cxn modelId="{89E8997E-03A0-4323-980F-EA961A79F6A2}" type="presParOf" srcId="{596F99DE-2885-42B7-A23B-5092E4981214}" destId="{7CDE0211-2A51-4C23-925B-75422832419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4E558-9FB7-41C0-BB30-CA3CFD9E4778}"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57FC6003-FEF4-469E-B001-4E9474AB54EA}">
      <dgm:prSet/>
      <dgm:spPr/>
      <dgm:t>
        <a:bodyPr/>
        <a:lstStyle/>
        <a:p>
          <a:r>
            <a:rPr lang="en-US"/>
            <a:t>Drives us to do things for tangible rewards or the result of pressures</a:t>
          </a:r>
        </a:p>
      </dgm:t>
    </dgm:pt>
    <dgm:pt modelId="{A20B2469-C4F8-4261-8A86-267B3AE9EAA7}" type="parTrans" cxnId="{1B3BF14B-5F74-4027-A355-481CE25B7F43}">
      <dgm:prSet/>
      <dgm:spPr/>
      <dgm:t>
        <a:bodyPr/>
        <a:lstStyle/>
        <a:p>
          <a:endParaRPr lang="en-US"/>
        </a:p>
      </dgm:t>
    </dgm:pt>
    <dgm:pt modelId="{78981ED6-ECD6-49DA-B6DC-EF7179908C9B}" type="sibTrans" cxnId="{1B3BF14B-5F74-4027-A355-481CE25B7F43}">
      <dgm:prSet/>
      <dgm:spPr/>
      <dgm:t>
        <a:bodyPr/>
        <a:lstStyle/>
        <a:p>
          <a:endParaRPr lang="en-US"/>
        </a:p>
      </dgm:t>
    </dgm:pt>
    <dgm:pt modelId="{CE523C16-A725-4C2B-A334-3B97605986E5}">
      <dgm:prSet/>
      <dgm:spPr/>
      <dgm:t>
        <a:bodyPr/>
        <a:lstStyle/>
        <a:p>
          <a:r>
            <a:rPr lang="en-US" i="1"/>
            <a:t>We are implementing the psychosocial care so we can meet the criteria for cleft center status</a:t>
          </a:r>
          <a:endParaRPr lang="en-US"/>
        </a:p>
      </dgm:t>
    </dgm:pt>
    <dgm:pt modelId="{FE1A2184-9231-426A-ADC9-0F3674592EC7}" type="parTrans" cxnId="{446A1F20-DA1A-4FD8-B9C8-8BCD20BCA3A5}">
      <dgm:prSet/>
      <dgm:spPr/>
      <dgm:t>
        <a:bodyPr/>
        <a:lstStyle/>
        <a:p>
          <a:endParaRPr lang="en-US"/>
        </a:p>
      </dgm:t>
    </dgm:pt>
    <dgm:pt modelId="{1980EA01-2922-42A7-81DA-8318C5E02891}" type="sibTrans" cxnId="{446A1F20-DA1A-4FD8-B9C8-8BCD20BCA3A5}">
      <dgm:prSet/>
      <dgm:spPr/>
      <dgm:t>
        <a:bodyPr/>
        <a:lstStyle/>
        <a:p>
          <a:endParaRPr lang="en-US"/>
        </a:p>
      </dgm:t>
    </dgm:pt>
    <dgm:pt modelId="{BDA73624-8C13-4B86-A33D-6203F8F819F9}">
      <dgm:prSet/>
      <dgm:spPr/>
      <dgm:t>
        <a:bodyPr/>
        <a:lstStyle/>
        <a:p>
          <a:r>
            <a:rPr lang="en-US" i="1"/>
            <a:t>If I am trained in psychosocial care, I will receive a higher status and/or more pay  </a:t>
          </a:r>
          <a:endParaRPr lang="en-US"/>
        </a:p>
      </dgm:t>
    </dgm:pt>
    <dgm:pt modelId="{9033A796-9496-4512-ABEC-BA5AC9E12FE7}" type="parTrans" cxnId="{09034D42-2CDD-4CE7-A086-747BDDC63E7D}">
      <dgm:prSet/>
      <dgm:spPr/>
      <dgm:t>
        <a:bodyPr/>
        <a:lstStyle/>
        <a:p>
          <a:endParaRPr lang="en-US"/>
        </a:p>
      </dgm:t>
    </dgm:pt>
    <dgm:pt modelId="{EB379A36-11E9-4820-AA13-5684325408BE}" type="sibTrans" cxnId="{09034D42-2CDD-4CE7-A086-747BDDC63E7D}">
      <dgm:prSet/>
      <dgm:spPr/>
      <dgm:t>
        <a:bodyPr/>
        <a:lstStyle/>
        <a:p>
          <a:endParaRPr lang="en-US"/>
        </a:p>
      </dgm:t>
    </dgm:pt>
    <dgm:pt modelId="{D10983BF-67B6-B546-9A73-C6DF668636C9}" type="pres">
      <dgm:prSet presAssocID="{3264E558-9FB7-41C0-BB30-CA3CFD9E4778}" presName="vert0" presStyleCnt="0">
        <dgm:presLayoutVars>
          <dgm:dir/>
          <dgm:animOne val="branch"/>
          <dgm:animLvl val="lvl"/>
        </dgm:presLayoutVars>
      </dgm:prSet>
      <dgm:spPr/>
    </dgm:pt>
    <dgm:pt modelId="{811B7826-7E2E-A944-94DB-ABEA2BA34069}" type="pres">
      <dgm:prSet presAssocID="{57FC6003-FEF4-469E-B001-4E9474AB54EA}" presName="thickLine" presStyleLbl="alignNode1" presStyleIdx="0" presStyleCnt="3"/>
      <dgm:spPr/>
    </dgm:pt>
    <dgm:pt modelId="{2C0CABD0-7BE0-EA4F-A3D0-0671798D4FE6}" type="pres">
      <dgm:prSet presAssocID="{57FC6003-FEF4-469E-B001-4E9474AB54EA}" presName="horz1" presStyleCnt="0"/>
      <dgm:spPr/>
    </dgm:pt>
    <dgm:pt modelId="{712ACA96-923F-A44B-B82D-CC3FAB21A1DA}" type="pres">
      <dgm:prSet presAssocID="{57FC6003-FEF4-469E-B001-4E9474AB54EA}" presName="tx1" presStyleLbl="revTx" presStyleIdx="0" presStyleCnt="3"/>
      <dgm:spPr/>
    </dgm:pt>
    <dgm:pt modelId="{85D5A8BF-D4BB-FA42-9AAD-90EDE4ADEAFE}" type="pres">
      <dgm:prSet presAssocID="{57FC6003-FEF4-469E-B001-4E9474AB54EA}" presName="vert1" presStyleCnt="0"/>
      <dgm:spPr/>
    </dgm:pt>
    <dgm:pt modelId="{EBEAE41F-5710-4A4B-B851-8843F06DF9CC}" type="pres">
      <dgm:prSet presAssocID="{CE523C16-A725-4C2B-A334-3B97605986E5}" presName="thickLine" presStyleLbl="alignNode1" presStyleIdx="1" presStyleCnt="3"/>
      <dgm:spPr/>
    </dgm:pt>
    <dgm:pt modelId="{B978EC2B-CA25-AB44-9CA2-C9B5F8A40CC6}" type="pres">
      <dgm:prSet presAssocID="{CE523C16-A725-4C2B-A334-3B97605986E5}" presName="horz1" presStyleCnt="0"/>
      <dgm:spPr/>
    </dgm:pt>
    <dgm:pt modelId="{9C492E2B-03CD-CA42-898D-B64BB2309D0F}" type="pres">
      <dgm:prSet presAssocID="{CE523C16-A725-4C2B-A334-3B97605986E5}" presName="tx1" presStyleLbl="revTx" presStyleIdx="1" presStyleCnt="3"/>
      <dgm:spPr/>
    </dgm:pt>
    <dgm:pt modelId="{FCF4137E-0BED-3740-82D3-61C75190D705}" type="pres">
      <dgm:prSet presAssocID="{CE523C16-A725-4C2B-A334-3B97605986E5}" presName="vert1" presStyleCnt="0"/>
      <dgm:spPr/>
    </dgm:pt>
    <dgm:pt modelId="{07575D16-81C9-3C47-A46A-05CA792CDDF6}" type="pres">
      <dgm:prSet presAssocID="{BDA73624-8C13-4B86-A33D-6203F8F819F9}" presName="thickLine" presStyleLbl="alignNode1" presStyleIdx="2" presStyleCnt="3"/>
      <dgm:spPr/>
    </dgm:pt>
    <dgm:pt modelId="{05BD0204-E4B7-BF43-963E-91754ACB4C70}" type="pres">
      <dgm:prSet presAssocID="{BDA73624-8C13-4B86-A33D-6203F8F819F9}" presName="horz1" presStyleCnt="0"/>
      <dgm:spPr/>
    </dgm:pt>
    <dgm:pt modelId="{BB3FF314-12E2-E040-9EBF-6D177959822F}" type="pres">
      <dgm:prSet presAssocID="{BDA73624-8C13-4B86-A33D-6203F8F819F9}" presName="tx1" presStyleLbl="revTx" presStyleIdx="2" presStyleCnt="3"/>
      <dgm:spPr/>
    </dgm:pt>
    <dgm:pt modelId="{7E5E85ED-02B3-3E4A-9BC7-D4C6966D5714}" type="pres">
      <dgm:prSet presAssocID="{BDA73624-8C13-4B86-A33D-6203F8F819F9}" presName="vert1" presStyleCnt="0"/>
      <dgm:spPr/>
    </dgm:pt>
  </dgm:ptLst>
  <dgm:cxnLst>
    <dgm:cxn modelId="{09610810-CE51-A546-A4C1-C5D38909C623}" type="presOf" srcId="{BDA73624-8C13-4B86-A33D-6203F8F819F9}" destId="{BB3FF314-12E2-E040-9EBF-6D177959822F}" srcOrd="0" destOrd="0" presId="urn:microsoft.com/office/officeart/2008/layout/LinedList"/>
    <dgm:cxn modelId="{446A1F20-DA1A-4FD8-B9C8-8BCD20BCA3A5}" srcId="{3264E558-9FB7-41C0-BB30-CA3CFD9E4778}" destId="{CE523C16-A725-4C2B-A334-3B97605986E5}" srcOrd="1" destOrd="0" parTransId="{FE1A2184-9231-426A-ADC9-0F3674592EC7}" sibTransId="{1980EA01-2922-42A7-81DA-8318C5E02891}"/>
    <dgm:cxn modelId="{34CA2835-EFB8-7C49-8062-3ADC3E1A17F0}" type="presOf" srcId="{CE523C16-A725-4C2B-A334-3B97605986E5}" destId="{9C492E2B-03CD-CA42-898D-B64BB2309D0F}" srcOrd="0" destOrd="0" presId="urn:microsoft.com/office/officeart/2008/layout/LinedList"/>
    <dgm:cxn modelId="{09034D42-2CDD-4CE7-A086-747BDDC63E7D}" srcId="{3264E558-9FB7-41C0-BB30-CA3CFD9E4778}" destId="{BDA73624-8C13-4B86-A33D-6203F8F819F9}" srcOrd="2" destOrd="0" parTransId="{9033A796-9496-4512-ABEC-BA5AC9E12FE7}" sibTransId="{EB379A36-11E9-4820-AA13-5684325408BE}"/>
    <dgm:cxn modelId="{1B3BF14B-5F74-4027-A355-481CE25B7F43}" srcId="{3264E558-9FB7-41C0-BB30-CA3CFD9E4778}" destId="{57FC6003-FEF4-469E-B001-4E9474AB54EA}" srcOrd="0" destOrd="0" parTransId="{A20B2469-C4F8-4261-8A86-267B3AE9EAA7}" sibTransId="{78981ED6-ECD6-49DA-B6DC-EF7179908C9B}"/>
    <dgm:cxn modelId="{BAF886B0-6FF6-9441-A96E-7A81E654FCC6}" type="presOf" srcId="{3264E558-9FB7-41C0-BB30-CA3CFD9E4778}" destId="{D10983BF-67B6-B546-9A73-C6DF668636C9}" srcOrd="0" destOrd="0" presId="urn:microsoft.com/office/officeart/2008/layout/LinedList"/>
    <dgm:cxn modelId="{983DB4FC-9CDD-AE43-8AC9-7C0082423A9D}" type="presOf" srcId="{57FC6003-FEF4-469E-B001-4E9474AB54EA}" destId="{712ACA96-923F-A44B-B82D-CC3FAB21A1DA}" srcOrd="0" destOrd="0" presId="urn:microsoft.com/office/officeart/2008/layout/LinedList"/>
    <dgm:cxn modelId="{14EDE542-CE85-F74F-8CDD-707035EFF13F}" type="presParOf" srcId="{D10983BF-67B6-B546-9A73-C6DF668636C9}" destId="{811B7826-7E2E-A944-94DB-ABEA2BA34069}" srcOrd="0" destOrd="0" presId="urn:microsoft.com/office/officeart/2008/layout/LinedList"/>
    <dgm:cxn modelId="{7D929124-02CC-C945-A2B8-521525F699CB}" type="presParOf" srcId="{D10983BF-67B6-B546-9A73-C6DF668636C9}" destId="{2C0CABD0-7BE0-EA4F-A3D0-0671798D4FE6}" srcOrd="1" destOrd="0" presId="urn:microsoft.com/office/officeart/2008/layout/LinedList"/>
    <dgm:cxn modelId="{09BE217E-2B0C-8C4B-8467-BC3146D02DF8}" type="presParOf" srcId="{2C0CABD0-7BE0-EA4F-A3D0-0671798D4FE6}" destId="{712ACA96-923F-A44B-B82D-CC3FAB21A1DA}" srcOrd="0" destOrd="0" presId="urn:microsoft.com/office/officeart/2008/layout/LinedList"/>
    <dgm:cxn modelId="{1A6262F4-13D0-6049-A140-D785D41E6E87}" type="presParOf" srcId="{2C0CABD0-7BE0-EA4F-A3D0-0671798D4FE6}" destId="{85D5A8BF-D4BB-FA42-9AAD-90EDE4ADEAFE}" srcOrd="1" destOrd="0" presId="urn:microsoft.com/office/officeart/2008/layout/LinedList"/>
    <dgm:cxn modelId="{ABE40E07-BC71-2446-B2FD-ECA24360CD76}" type="presParOf" srcId="{D10983BF-67B6-B546-9A73-C6DF668636C9}" destId="{EBEAE41F-5710-4A4B-B851-8843F06DF9CC}" srcOrd="2" destOrd="0" presId="urn:microsoft.com/office/officeart/2008/layout/LinedList"/>
    <dgm:cxn modelId="{F5C979E9-D4BE-0343-AC0B-F153ABAC5FFF}" type="presParOf" srcId="{D10983BF-67B6-B546-9A73-C6DF668636C9}" destId="{B978EC2B-CA25-AB44-9CA2-C9B5F8A40CC6}" srcOrd="3" destOrd="0" presId="urn:microsoft.com/office/officeart/2008/layout/LinedList"/>
    <dgm:cxn modelId="{DB54A795-16BA-5A41-A78B-6D3ECBC971A0}" type="presParOf" srcId="{B978EC2B-CA25-AB44-9CA2-C9B5F8A40CC6}" destId="{9C492E2B-03CD-CA42-898D-B64BB2309D0F}" srcOrd="0" destOrd="0" presId="urn:microsoft.com/office/officeart/2008/layout/LinedList"/>
    <dgm:cxn modelId="{F9C92532-1B8E-054D-9E3E-3658B0A5F08D}" type="presParOf" srcId="{B978EC2B-CA25-AB44-9CA2-C9B5F8A40CC6}" destId="{FCF4137E-0BED-3740-82D3-61C75190D705}" srcOrd="1" destOrd="0" presId="urn:microsoft.com/office/officeart/2008/layout/LinedList"/>
    <dgm:cxn modelId="{9CA352AE-966A-CF44-B31A-D5373379F65B}" type="presParOf" srcId="{D10983BF-67B6-B546-9A73-C6DF668636C9}" destId="{07575D16-81C9-3C47-A46A-05CA792CDDF6}" srcOrd="4" destOrd="0" presId="urn:microsoft.com/office/officeart/2008/layout/LinedList"/>
    <dgm:cxn modelId="{91A7ECD8-F74B-1D4D-90A3-05D44051F3F4}" type="presParOf" srcId="{D10983BF-67B6-B546-9A73-C6DF668636C9}" destId="{05BD0204-E4B7-BF43-963E-91754ACB4C70}" srcOrd="5" destOrd="0" presId="urn:microsoft.com/office/officeart/2008/layout/LinedList"/>
    <dgm:cxn modelId="{E6EB7536-0846-8044-BC46-E01F6FB76DCE}" type="presParOf" srcId="{05BD0204-E4B7-BF43-963E-91754ACB4C70}" destId="{BB3FF314-12E2-E040-9EBF-6D177959822F}" srcOrd="0" destOrd="0" presId="urn:microsoft.com/office/officeart/2008/layout/LinedList"/>
    <dgm:cxn modelId="{47E7FE04-947D-CF46-B3E6-9D8A09F14AD2}" type="presParOf" srcId="{05BD0204-E4B7-BF43-963E-91754ACB4C70}" destId="{7E5E85ED-02B3-3E4A-9BC7-D4C6966D57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8B1AE-8787-474A-9B0B-27CF009A3C7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79A49F1-710E-46E7-A90B-C3C5CF477943}">
      <dgm:prSet/>
      <dgm:spPr/>
      <dgm:t>
        <a:bodyPr/>
        <a:lstStyle/>
        <a:p>
          <a:r>
            <a:rPr lang="en-US"/>
            <a:t>Drives us to do things just for the fun/interest of it, or because we believe it is a good or right thing to do</a:t>
          </a:r>
        </a:p>
      </dgm:t>
    </dgm:pt>
    <dgm:pt modelId="{A0EF4C49-69FA-4965-8CD5-BA352C6FB52F}" type="parTrans" cxnId="{59880BA4-6158-4469-8952-730A272048E9}">
      <dgm:prSet/>
      <dgm:spPr/>
      <dgm:t>
        <a:bodyPr/>
        <a:lstStyle/>
        <a:p>
          <a:endParaRPr lang="en-US"/>
        </a:p>
      </dgm:t>
    </dgm:pt>
    <dgm:pt modelId="{4205EC96-528C-4AB2-81E4-99E6DDD5E37B}" type="sibTrans" cxnId="{59880BA4-6158-4469-8952-730A272048E9}">
      <dgm:prSet/>
      <dgm:spPr/>
      <dgm:t>
        <a:bodyPr/>
        <a:lstStyle/>
        <a:p>
          <a:endParaRPr lang="en-US"/>
        </a:p>
      </dgm:t>
    </dgm:pt>
    <dgm:pt modelId="{4A7F5EAF-86F9-4364-B1C9-58471D6127C7}">
      <dgm:prSet/>
      <dgm:spPr/>
      <dgm:t>
        <a:bodyPr/>
        <a:lstStyle/>
        <a:p>
          <a:r>
            <a:rPr lang="en-US" i="1"/>
            <a:t>We are implementing the psychosocial care so we can help our patients better</a:t>
          </a:r>
          <a:endParaRPr lang="en-US"/>
        </a:p>
      </dgm:t>
    </dgm:pt>
    <dgm:pt modelId="{A8E75FC1-C852-44E1-9952-8A7377306487}" type="parTrans" cxnId="{38CAC29D-8C21-444E-84FA-B3E950456157}">
      <dgm:prSet/>
      <dgm:spPr/>
      <dgm:t>
        <a:bodyPr/>
        <a:lstStyle/>
        <a:p>
          <a:endParaRPr lang="en-US"/>
        </a:p>
      </dgm:t>
    </dgm:pt>
    <dgm:pt modelId="{04F6E3D7-BC7D-4F2E-9CD7-EE5F758AE7D8}" type="sibTrans" cxnId="{38CAC29D-8C21-444E-84FA-B3E950456157}">
      <dgm:prSet/>
      <dgm:spPr/>
      <dgm:t>
        <a:bodyPr/>
        <a:lstStyle/>
        <a:p>
          <a:endParaRPr lang="en-US"/>
        </a:p>
      </dgm:t>
    </dgm:pt>
    <dgm:pt modelId="{49E8C12F-6BE2-4102-B8C4-A077BEFFD15F}">
      <dgm:prSet/>
      <dgm:spPr/>
      <dgm:t>
        <a:bodyPr/>
        <a:lstStyle/>
        <a:p>
          <a:r>
            <a:rPr lang="en-US" i="1"/>
            <a:t>If I am trained in psychosocial care, I feel that I can provide better care for my patients</a:t>
          </a:r>
          <a:endParaRPr lang="en-US"/>
        </a:p>
      </dgm:t>
    </dgm:pt>
    <dgm:pt modelId="{424A20B8-1023-4B87-BC4D-DA5B43A7B379}" type="parTrans" cxnId="{0D87ED47-6595-418E-B80A-213F4DCAF3A6}">
      <dgm:prSet/>
      <dgm:spPr/>
      <dgm:t>
        <a:bodyPr/>
        <a:lstStyle/>
        <a:p>
          <a:endParaRPr lang="en-US"/>
        </a:p>
      </dgm:t>
    </dgm:pt>
    <dgm:pt modelId="{67B51326-74D5-4457-B686-762EE0E3B1EC}" type="sibTrans" cxnId="{0D87ED47-6595-418E-B80A-213F4DCAF3A6}">
      <dgm:prSet/>
      <dgm:spPr/>
      <dgm:t>
        <a:bodyPr/>
        <a:lstStyle/>
        <a:p>
          <a:endParaRPr lang="en-US"/>
        </a:p>
      </dgm:t>
    </dgm:pt>
    <dgm:pt modelId="{368BD092-CCFA-5940-9F2B-4589D55A994F}" type="pres">
      <dgm:prSet presAssocID="{94C8B1AE-8787-474A-9B0B-27CF009A3C7C}" presName="vert0" presStyleCnt="0">
        <dgm:presLayoutVars>
          <dgm:dir/>
          <dgm:animOne val="branch"/>
          <dgm:animLvl val="lvl"/>
        </dgm:presLayoutVars>
      </dgm:prSet>
      <dgm:spPr/>
    </dgm:pt>
    <dgm:pt modelId="{A060A45D-6971-3445-B236-17A3B70B1563}" type="pres">
      <dgm:prSet presAssocID="{B79A49F1-710E-46E7-A90B-C3C5CF477943}" presName="thickLine" presStyleLbl="alignNode1" presStyleIdx="0" presStyleCnt="3"/>
      <dgm:spPr/>
    </dgm:pt>
    <dgm:pt modelId="{04B7F942-AE53-A34B-ABE4-2A3E50B1EEDF}" type="pres">
      <dgm:prSet presAssocID="{B79A49F1-710E-46E7-A90B-C3C5CF477943}" presName="horz1" presStyleCnt="0"/>
      <dgm:spPr/>
    </dgm:pt>
    <dgm:pt modelId="{0ACD6499-A46C-DD4E-8911-116F529B354A}" type="pres">
      <dgm:prSet presAssocID="{B79A49F1-710E-46E7-A90B-C3C5CF477943}" presName="tx1" presStyleLbl="revTx" presStyleIdx="0" presStyleCnt="3"/>
      <dgm:spPr/>
    </dgm:pt>
    <dgm:pt modelId="{0D375517-00ED-8645-884F-E8166441B7BA}" type="pres">
      <dgm:prSet presAssocID="{B79A49F1-710E-46E7-A90B-C3C5CF477943}" presName="vert1" presStyleCnt="0"/>
      <dgm:spPr/>
    </dgm:pt>
    <dgm:pt modelId="{188D59AC-9A18-754C-ABE3-AD140C65C65B}" type="pres">
      <dgm:prSet presAssocID="{4A7F5EAF-86F9-4364-B1C9-58471D6127C7}" presName="thickLine" presStyleLbl="alignNode1" presStyleIdx="1" presStyleCnt="3"/>
      <dgm:spPr/>
    </dgm:pt>
    <dgm:pt modelId="{7B5C34C0-B248-1340-9733-65FE1BC89D75}" type="pres">
      <dgm:prSet presAssocID="{4A7F5EAF-86F9-4364-B1C9-58471D6127C7}" presName="horz1" presStyleCnt="0"/>
      <dgm:spPr/>
    </dgm:pt>
    <dgm:pt modelId="{D30D321A-2F63-104F-968C-8BE33646665B}" type="pres">
      <dgm:prSet presAssocID="{4A7F5EAF-86F9-4364-B1C9-58471D6127C7}" presName="tx1" presStyleLbl="revTx" presStyleIdx="1" presStyleCnt="3"/>
      <dgm:spPr/>
    </dgm:pt>
    <dgm:pt modelId="{F3976231-42F0-BE44-8F84-9E2EA30AC8AD}" type="pres">
      <dgm:prSet presAssocID="{4A7F5EAF-86F9-4364-B1C9-58471D6127C7}" presName="vert1" presStyleCnt="0"/>
      <dgm:spPr/>
    </dgm:pt>
    <dgm:pt modelId="{4D630611-CF50-4F42-9908-3EBA0C69915A}" type="pres">
      <dgm:prSet presAssocID="{49E8C12F-6BE2-4102-B8C4-A077BEFFD15F}" presName="thickLine" presStyleLbl="alignNode1" presStyleIdx="2" presStyleCnt="3"/>
      <dgm:spPr/>
    </dgm:pt>
    <dgm:pt modelId="{D62DB288-3681-844B-9073-22EC64EFEA5A}" type="pres">
      <dgm:prSet presAssocID="{49E8C12F-6BE2-4102-B8C4-A077BEFFD15F}" presName="horz1" presStyleCnt="0"/>
      <dgm:spPr/>
    </dgm:pt>
    <dgm:pt modelId="{2EFFF5B7-A3FF-2445-98FD-FADC129F12AB}" type="pres">
      <dgm:prSet presAssocID="{49E8C12F-6BE2-4102-B8C4-A077BEFFD15F}" presName="tx1" presStyleLbl="revTx" presStyleIdx="2" presStyleCnt="3"/>
      <dgm:spPr/>
    </dgm:pt>
    <dgm:pt modelId="{28DAF725-6C37-E74C-92A2-9632B49012C7}" type="pres">
      <dgm:prSet presAssocID="{49E8C12F-6BE2-4102-B8C4-A077BEFFD15F}" presName="vert1" presStyleCnt="0"/>
      <dgm:spPr/>
    </dgm:pt>
  </dgm:ptLst>
  <dgm:cxnLst>
    <dgm:cxn modelId="{0D87ED47-6595-418E-B80A-213F4DCAF3A6}" srcId="{94C8B1AE-8787-474A-9B0B-27CF009A3C7C}" destId="{49E8C12F-6BE2-4102-B8C4-A077BEFFD15F}" srcOrd="2" destOrd="0" parTransId="{424A20B8-1023-4B87-BC4D-DA5B43A7B379}" sibTransId="{67B51326-74D5-4457-B686-762EE0E3B1EC}"/>
    <dgm:cxn modelId="{9E02AC68-4DA2-BB45-B2D8-13AC75C05163}" type="presOf" srcId="{49E8C12F-6BE2-4102-B8C4-A077BEFFD15F}" destId="{2EFFF5B7-A3FF-2445-98FD-FADC129F12AB}" srcOrd="0" destOrd="0" presId="urn:microsoft.com/office/officeart/2008/layout/LinedList"/>
    <dgm:cxn modelId="{2F52E078-1534-CF4F-B9AA-8219FD91A072}" type="presOf" srcId="{94C8B1AE-8787-474A-9B0B-27CF009A3C7C}" destId="{368BD092-CCFA-5940-9F2B-4589D55A994F}" srcOrd="0" destOrd="0" presId="urn:microsoft.com/office/officeart/2008/layout/LinedList"/>
    <dgm:cxn modelId="{465AB184-9A02-354A-96E0-1B388616EA76}" type="presOf" srcId="{B79A49F1-710E-46E7-A90B-C3C5CF477943}" destId="{0ACD6499-A46C-DD4E-8911-116F529B354A}" srcOrd="0" destOrd="0" presId="urn:microsoft.com/office/officeart/2008/layout/LinedList"/>
    <dgm:cxn modelId="{38CAC29D-8C21-444E-84FA-B3E950456157}" srcId="{94C8B1AE-8787-474A-9B0B-27CF009A3C7C}" destId="{4A7F5EAF-86F9-4364-B1C9-58471D6127C7}" srcOrd="1" destOrd="0" parTransId="{A8E75FC1-C852-44E1-9952-8A7377306487}" sibTransId="{04F6E3D7-BC7D-4F2E-9CD7-EE5F758AE7D8}"/>
    <dgm:cxn modelId="{59880BA4-6158-4469-8952-730A272048E9}" srcId="{94C8B1AE-8787-474A-9B0B-27CF009A3C7C}" destId="{B79A49F1-710E-46E7-A90B-C3C5CF477943}" srcOrd="0" destOrd="0" parTransId="{A0EF4C49-69FA-4965-8CD5-BA352C6FB52F}" sibTransId="{4205EC96-528C-4AB2-81E4-99E6DDD5E37B}"/>
    <dgm:cxn modelId="{18ED9BEA-5A20-E847-B4FD-B0B3C20AA512}" type="presOf" srcId="{4A7F5EAF-86F9-4364-B1C9-58471D6127C7}" destId="{D30D321A-2F63-104F-968C-8BE33646665B}" srcOrd="0" destOrd="0" presId="urn:microsoft.com/office/officeart/2008/layout/LinedList"/>
    <dgm:cxn modelId="{FDDE51C7-8CCC-B14F-AAA6-B619F7143AE6}" type="presParOf" srcId="{368BD092-CCFA-5940-9F2B-4589D55A994F}" destId="{A060A45D-6971-3445-B236-17A3B70B1563}" srcOrd="0" destOrd="0" presId="urn:microsoft.com/office/officeart/2008/layout/LinedList"/>
    <dgm:cxn modelId="{06E5EC5A-3E41-2641-904D-4DE81F4BCEDF}" type="presParOf" srcId="{368BD092-CCFA-5940-9F2B-4589D55A994F}" destId="{04B7F942-AE53-A34B-ABE4-2A3E50B1EEDF}" srcOrd="1" destOrd="0" presId="urn:microsoft.com/office/officeart/2008/layout/LinedList"/>
    <dgm:cxn modelId="{AFA2CB79-E371-9E40-9F33-9F665EBCCCAF}" type="presParOf" srcId="{04B7F942-AE53-A34B-ABE4-2A3E50B1EEDF}" destId="{0ACD6499-A46C-DD4E-8911-116F529B354A}" srcOrd="0" destOrd="0" presId="urn:microsoft.com/office/officeart/2008/layout/LinedList"/>
    <dgm:cxn modelId="{0AEB6111-797C-394E-B375-5CA28C59F1CC}" type="presParOf" srcId="{04B7F942-AE53-A34B-ABE4-2A3E50B1EEDF}" destId="{0D375517-00ED-8645-884F-E8166441B7BA}" srcOrd="1" destOrd="0" presId="urn:microsoft.com/office/officeart/2008/layout/LinedList"/>
    <dgm:cxn modelId="{C542CA6E-9B7F-7145-863B-853AF9FF900C}" type="presParOf" srcId="{368BD092-CCFA-5940-9F2B-4589D55A994F}" destId="{188D59AC-9A18-754C-ABE3-AD140C65C65B}" srcOrd="2" destOrd="0" presId="urn:microsoft.com/office/officeart/2008/layout/LinedList"/>
    <dgm:cxn modelId="{62AE5AB8-106D-C14A-AD35-2432835A96E2}" type="presParOf" srcId="{368BD092-CCFA-5940-9F2B-4589D55A994F}" destId="{7B5C34C0-B248-1340-9733-65FE1BC89D75}" srcOrd="3" destOrd="0" presId="urn:microsoft.com/office/officeart/2008/layout/LinedList"/>
    <dgm:cxn modelId="{191E473B-5A5A-9842-B7B3-E5261429E78A}" type="presParOf" srcId="{7B5C34C0-B248-1340-9733-65FE1BC89D75}" destId="{D30D321A-2F63-104F-968C-8BE33646665B}" srcOrd="0" destOrd="0" presId="urn:microsoft.com/office/officeart/2008/layout/LinedList"/>
    <dgm:cxn modelId="{1A855C51-F9F7-674D-87A0-7D6A95158ECB}" type="presParOf" srcId="{7B5C34C0-B248-1340-9733-65FE1BC89D75}" destId="{F3976231-42F0-BE44-8F84-9E2EA30AC8AD}" srcOrd="1" destOrd="0" presId="urn:microsoft.com/office/officeart/2008/layout/LinedList"/>
    <dgm:cxn modelId="{34FE7EC6-6180-9649-B872-269993EE8B29}" type="presParOf" srcId="{368BD092-CCFA-5940-9F2B-4589D55A994F}" destId="{4D630611-CF50-4F42-9908-3EBA0C69915A}" srcOrd="4" destOrd="0" presId="urn:microsoft.com/office/officeart/2008/layout/LinedList"/>
    <dgm:cxn modelId="{37BA0053-39DD-324A-A1E7-887A87E07440}" type="presParOf" srcId="{368BD092-CCFA-5940-9F2B-4589D55A994F}" destId="{D62DB288-3681-844B-9073-22EC64EFEA5A}" srcOrd="5" destOrd="0" presId="urn:microsoft.com/office/officeart/2008/layout/LinedList"/>
    <dgm:cxn modelId="{B22E46C0-0376-E849-8B63-85B06E28E26E}" type="presParOf" srcId="{D62DB288-3681-844B-9073-22EC64EFEA5A}" destId="{2EFFF5B7-A3FF-2445-98FD-FADC129F12AB}" srcOrd="0" destOrd="0" presId="urn:microsoft.com/office/officeart/2008/layout/LinedList"/>
    <dgm:cxn modelId="{FDD03342-1B44-364E-B868-9B937E97C15D}" type="presParOf" srcId="{D62DB288-3681-844B-9073-22EC64EFEA5A}" destId="{28DAF725-6C37-E74C-92A2-9632B49012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C349AB-F413-D149-800B-0EFE18D558A5}" type="doc">
      <dgm:prSet loTypeId="urn:microsoft.com/office/officeart/2005/8/layout/hProcess4" loCatId="" qsTypeId="urn:microsoft.com/office/officeart/2005/8/quickstyle/simple4" qsCatId="simple" csTypeId="urn:microsoft.com/office/officeart/2005/8/colors/colorful4" csCatId="colorful" phldr="1"/>
      <dgm:spPr/>
      <dgm:t>
        <a:bodyPr/>
        <a:lstStyle/>
        <a:p>
          <a:endParaRPr lang="en-US"/>
        </a:p>
      </dgm:t>
    </dgm:pt>
    <dgm:pt modelId="{2DA7EF97-F7D6-454D-A37D-EFD4EE47B5A3}">
      <dgm:prSet phldrT="[Text]"/>
      <dgm:spPr/>
      <dgm:t>
        <a:bodyPr/>
        <a:lstStyle/>
        <a:p>
          <a:r>
            <a:rPr lang="en-US" dirty="0"/>
            <a:t>Prepare for change</a:t>
          </a:r>
        </a:p>
      </dgm:t>
    </dgm:pt>
    <dgm:pt modelId="{83444095-ED12-3647-BFBE-214F624053EE}" type="parTrans" cxnId="{16AB91DC-6318-AE4D-A5F6-DA56BDF3AAB2}">
      <dgm:prSet/>
      <dgm:spPr/>
      <dgm:t>
        <a:bodyPr/>
        <a:lstStyle/>
        <a:p>
          <a:endParaRPr lang="en-US"/>
        </a:p>
      </dgm:t>
    </dgm:pt>
    <dgm:pt modelId="{35391A11-BEE7-B747-AEC1-1623E29D9B16}" type="sibTrans" cxnId="{16AB91DC-6318-AE4D-A5F6-DA56BDF3AAB2}">
      <dgm:prSet/>
      <dgm:spPr/>
      <dgm:t>
        <a:bodyPr/>
        <a:lstStyle/>
        <a:p>
          <a:endParaRPr lang="en-US"/>
        </a:p>
      </dgm:t>
    </dgm:pt>
    <dgm:pt modelId="{BB4FD148-64F8-8F41-99DE-C66826CF2B2C}">
      <dgm:prSet/>
      <dgm:spPr/>
      <dgm:t>
        <a:bodyPr/>
        <a:lstStyle/>
        <a:p>
          <a:r>
            <a:rPr lang="en-US" dirty="0"/>
            <a:t>Plan for change</a:t>
          </a:r>
        </a:p>
      </dgm:t>
    </dgm:pt>
    <dgm:pt modelId="{864DB11C-0AC4-7145-A71C-C969F98609CA}" type="parTrans" cxnId="{2200AB43-C392-8146-85A6-B349FA4587DA}">
      <dgm:prSet/>
      <dgm:spPr/>
      <dgm:t>
        <a:bodyPr/>
        <a:lstStyle/>
        <a:p>
          <a:endParaRPr lang="en-US"/>
        </a:p>
      </dgm:t>
    </dgm:pt>
    <dgm:pt modelId="{5402022C-8131-4A43-B45A-1177F2915CE0}" type="sibTrans" cxnId="{2200AB43-C392-8146-85A6-B349FA4587DA}">
      <dgm:prSet/>
      <dgm:spPr/>
      <dgm:t>
        <a:bodyPr/>
        <a:lstStyle/>
        <a:p>
          <a:endParaRPr lang="en-US"/>
        </a:p>
      </dgm:t>
    </dgm:pt>
    <dgm:pt modelId="{68AF7490-6918-B54B-8798-C51CE2268D89}">
      <dgm:prSet phldrT="[Text]"/>
      <dgm:spPr/>
      <dgm:t>
        <a:bodyPr/>
        <a:lstStyle/>
        <a:p>
          <a:r>
            <a:rPr lang="en-US" dirty="0"/>
            <a:t>Implementation</a:t>
          </a:r>
        </a:p>
      </dgm:t>
    </dgm:pt>
    <dgm:pt modelId="{A21596E2-B5D9-7643-85A4-099CEFA35C75}" type="parTrans" cxnId="{B2F46645-0226-1A49-80C1-DFBA763155F4}">
      <dgm:prSet/>
      <dgm:spPr/>
      <dgm:t>
        <a:bodyPr/>
        <a:lstStyle/>
        <a:p>
          <a:endParaRPr lang="en-US"/>
        </a:p>
      </dgm:t>
    </dgm:pt>
    <dgm:pt modelId="{23372E94-D3A0-C445-BD24-1236BAA1D4DA}" type="sibTrans" cxnId="{B2F46645-0226-1A49-80C1-DFBA763155F4}">
      <dgm:prSet/>
      <dgm:spPr/>
      <dgm:t>
        <a:bodyPr/>
        <a:lstStyle/>
        <a:p>
          <a:endParaRPr lang="en-US"/>
        </a:p>
      </dgm:t>
    </dgm:pt>
    <dgm:pt modelId="{6FB150E3-65F1-2543-9EAD-936A8AC5137A}">
      <dgm:prSet phldrT="[Text]"/>
      <dgm:spPr/>
      <dgm:t>
        <a:bodyPr/>
        <a:lstStyle/>
        <a:p>
          <a:r>
            <a:rPr lang="en-US" dirty="0"/>
            <a:t>Sustain change</a:t>
          </a:r>
        </a:p>
      </dgm:t>
    </dgm:pt>
    <dgm:pt modelId="{04CA21AB-7E1F-4741-9CEB-DA08C5315BFF}" type="parTrans" cxnId="{1452E4CB-C145-B349-A43C-8FE3C0039B13}">
      <dgm:prSet/>
      <dgm:spPr/>
      <dgm:t>
        <a:bodyPr/>
        <a:lstStyle/>
        <a:p>
          <a:endParaRPr lang="en-US"/>
        </a:p>
      </dgm:t>
    </dgm:pt>
    <dgm:pt modelId="{7A9C18C9-B5E9-DA41-99FE-852F85D40FE9}" type="sibTrans" cxnId="{1452E4CB-C145-B349-A43C-8FE3C0039B13}">
      <dgm:prSet/>
      <dgm:spPr/>
      <dgm:t>
        <a:bodyPr/>
        <a:lstStyle/>
        <a:p>
          <a:endParaRPr lang="en-US"/>
        </a:p>
      </dgm:t>
    </dgm:pt>
    <dgm:pt modelId="{6289CFB4-B16F-E945-803C-69DAB705B67E}">
      <dgm:prSet phldrT="[Text]"/>
      <dgm:spPr/>
      <dgm:t>
        <a:bodyPr/>
        <a:lstStyle/>
        <a:p>
          <a:r>
            <a:rPr lang="en-US" dirty="0"/>
            <a:t>Evaluate</a:t>
          </a:r>
        </a:p>
      </dgm:t>
    </dgm:pt>
    <dgm:pt modelId="{22D43410-A485-C441-81B3-54967A3CE4B1}" type="parTrans" cxnId="{E600881A-76AD-7246-900E-B0CA9C8FA29D}">
      <dgm:prSet/>
      <dgm:spPr/>
      <dgm:t>
        <a:bodyPr/>
        <a:lstStyle/>
        <a:p>
          <a:endParaRPr lang="en-US"/>
        </a:p>
      </dgm:t>
    </dgm:pt>
    <dgm:pt modelId="{F4F197B5-E221-2243-AE6A-96991CC79B02}" type="sibTrans" cxnId="{E600881A-76AD-7246-900E-B0CA9C8FA29D}">
      <dgm:prSet/>
      <dgm:spPr/>
      <dgm:t>
        <a:bodyPr/>
        <a:lstStyle/>
        <a:p>
          <a:endParaRPr lang="en-US"/>
        </a:p>
      </dgm:t>
    </dgm:pt>
    <dgm:pt modelId="{59D8853F-7477-5A4F-B1EC-C6D9F125E3E3}" type="pres">
      <dgm:prSet presAssocID="{B7C349AB-F413-D149-800B-0EFE18D558A5}" presName="Name0" presStyleCnt="0">
        <dgm:presLayoutVars>
          <dgm:dir/>
          <dgm:animLvl val="lvl"/>
          <dgm:resizeHandles val="exact"/>
        </dgm:presLayoutVars>
      </dgm:prSet>
      <dgm:spPr/>
    </dgm:pt>
    <dgm:pt modelId="{9DA76C07-0F8E-CA43-B4AC-365ACDA9D0C8}" type="pres">
      <dgm:prSet presAssocID="{B7C349AB-F413-D149-800B-0EFE18D558A5}" presName="tSp" presStyleCnt="0"/>
      <dgm:spPr/>
    </dgm:pt>
    <dgm:pt modelId="{0403AB31-DC5B-0D44-B937-74BD33DF924E}" type="pres">
      <dgm:prSet presAssocID="{B7C349AB-F413-D149-800B-0EFE18D558A5}" presName="bSp" presStyleCnt="0"/>
      <dgm:spPr/>
    </dgm:pt>
    <dgm:pt modelId="{CC705ADA-0C9D-E048-B229-03E227C0972C}" type="pres">
      <dgm:prSet presAssocID="{B7C349AB-F413-D149-800B-0EFE18D558A5}" presName="process" presStyleCnt="0"/>
      <dgm:spPr/>
    </dgm:pt>
    <dgm:pt modelId="{DF339B65-5640-6040-9D03-49AD1D752AAB}" type="pres">
      <dgm:prSet presAssocID="{2DA7EF97-F7D6-454D-A37D-EFD4EE47B5A3}" presName="composite1" presStyleCnt="0"/>
      <dgm:spPr/>
    </dgm:pt>
    <dgm:pt modelId="{973AECA7-26D4-9D41-A28E-2E2C4384E8C4}" type="pres">
      <dgm:prSet presAssocID="{2DA7EF97-F7D6-454D-A37D-EFD4EE47B5A3}" presName="dummyNode1" presStyleLbl="node1" presStyleIdx="0" presStyleCnt="5"/>
      <dgm:spPr/>
    </dgm:pt>
    <dgm:pt modelId="{FC95D4D5-C3FE-A244-892B-448FCC850B8C}" type="pres">
      <dgm:prSet presAssocID="{2DA7EF97-F7D6-454D-A37D-EFD4EE47B5A3}" presName="childNode1" presStyleLbl="bgAcc1" presStyleIdx="0" presStyleCnt="5">
        <dgm:presLayoutVars>
          <dgm:bulletEnabled val="1"/>
        </dgm:presLayoutVars>
      </dgm:prSet>
      <dgm:spPr/>
    </dgm:pt>
    <dgm:pt modelId="{D857D1BD-75E5-8941-BE54-BE1C0807487B}" type="pres">
      <dgm:prSet presAssocID="{2DA7EF97-F7D6-454D-A37D-EFD4EE47B5A3}" presName="childNode1tx" presStyleLbl="bgAcc1" presStyleIdx="0" presStyleCnt="5">
        <dgm:presLayoutVars>
          <dgm:bulletEnabled val="1"/>
        </dgm:presLayoutVars>
      </dgm:prSet>
      <dgm:spPr/>
    </dgm:pt>
    <dgm:pt modelId="{C4EEA3C1-3F70-6740-BE5E-6EEA31DA7551}" type="pres">
      <dgm:prSet presAssocID="{2DA7EF97-F7D6-454D-A37D-EFD4EE47B5A3}" presName="parentNode1" presStyleLbl="node1" presStyleIdx="0" presStyleCnt="5">
        <dgm:presLayoutVars>
          <dgm:chMax val="1"/>
          <dgm:bulletEnabled val="1"/>
        </dgm:presLayoutVars>
      </dgm:prSet>
      <dgm:spPr/>
    </dgm:pt>
    <dgm:pt modelId="{03DF2D6D-4CFB-6341-A14B-FA392753C68C}" type="pres">
      <dgm:prSet presAssocID="{2DA7EF97-F7D6-454D-A37D-EFD4EE47B5A3}" presName="connSite1" presStyleCnt="0"/>
      <dgm:spPr/>
    </dgm:pt>
    <dgm:pt modelId="{29A30760-AAE8-7E44-A705-0AC84B7E9AD4}" type="pres">
      <dgm:prSet presAssocID="{35391A11-BEE7-B747-AEC1-1623E29D9B16}" presName="Name9" presStyleLbl="sibTrans2D1" presStyleIdx="0" presStyleCnt="4"/>
      <dgm:spPr/>
    </dgm:pt>
    <dgm:pt modelId="{DFEB714B-431B-B74B-A5E9-B9462A590583}" type="pres">
      <dgm:prSet presAssocID="{BB4FD148-64F8-8F41-99DE-C66826CF2B2C}" presName="composite2" presStyleCnt="0"/>
      <dgm:spPr/>
    </dgm:pt>
    <dgm:pt modelId="{38384EA0-8692-1A40-9FCF-D443DD5E794E}" type="pres">
      <dgm:prSet presAssocID="{BB4FD148-64F8-8F41-99DE-C66826CF2B2C}" presName="dummyNode2" presStyleLbl="node1" presStyleIdx="0" presStyleCnt="5"/>
      <dgm:spPr/>
    </dgm:pt>
    <dgm:pt modelId="{4E5E61C9-7C9A-E34A-B9F4-FC147BE9CCCF}" type="pres">
      <dgm:prSet presAssocID="{BB4FD148-64F8-8F41-99DE-C66826CF2B2C}" presName="childNode2" presStyleLbl="bgAcc1" presStyleIdx="1" presStyleCnt="5">
        <dgm:presLayoutVars>
          <dgm:bulletEnabled val="1"/>
        </dgm:presLayoutVars>
      </dgm:prSet>
      <dgm:spPr/>
    </dgm:pt>
    <dgm:pt modelId="{E6A08F1E-BFD0-274D-BB50-A1AE01ACC2E8}" type="pres">
      <dgm:prSet presAssocID="{BB4FD148-64F8-8F41-99DE-C66826CF2B2C}" presName="childNode2tx" presStyleLbl="bgAcc1" presStyleIdx="1" presStyleCnt="5">
        <dgm:presLayoutVars>
          <dgm:bulletEnabled val="1"/>
        </dgm:presLayoutVars>
      </dgm:prSet>
      <dgm:spPr/>
    </dgm:pt>
    <dgm:pt modelId="{1A6EA556-C033-3849-BCD8-9A8AD28C6D34}" type="pres">
      <dgm:prSet presAssocID="{BB4FD148-64F8-8F41-99DE-C66826CF2B2C}" presName="parentNode2" presStyleLbl="node1" presStyleIdx="1" presStyleCnt="5">
        <dgm:presLayoutVars>
          <dgm:chMax val="0"/>
          <dgm:bulletEnabled val="1"/>
        </dgm:presLayoutVars>
      </dgm:prSet>
      <dgm:spPr/>
    </dgm:pt>
    <dgm:pt modelId="{EC01348F-985E-CE41-8F93-22377911838F}" type="pres">
      <dgm:prSet presAssocID="{BB4FD148-64F8-8F41-99DE-C66826CF2B2C}" presName="connSite2" presStyleCnt="0"/>
      <dgm:spPr/>
    </dgm:pt>
    <dgm:pt modelId="{5DF94160-3309-8C43-A827-8389F30013B7}" type="pres">
      <dgm:prSet presAssocID="{5402022C-8131-4A43-B45A-1177F2915CE0}" presName="Name18" presStyleLbl="sibTrans2D1" presStyleIdx="1" presStyleCnt="4"/>
      <dgm:spPr/>
    </dgm:pt>
    <dgm:pt modelId="{4A567CE6-4EF8-3C44-A288-7088A226DCB7}" type="pres">
      <dgm:prSet presAssocID="{68AF7490-6918-B54B-8798-C51CE2268D89}" presName="composite1" presStyleCnt="0"/>
      <dgm:spPr/>
    </dgm:pt>
    <dgm:pt modelId="{66B18C67-A1B9-D944-A91A-E3E89373D0FA}" type="pres">
      <dgm:prSet presAssocID="{68AF7490-6918-B54B-8798-C51CE2268D89}" presName="dummyNode1" presStyleLbl="node1" presStyleIdx="1" presStyleCnt="5"/>
      <dgm:spPr/>
    </dgm:pt>
    <dgm:pt modelId="{83D9F4DC-6D63-A246-9789-0AE3DDAB59E1}" type="pres">
      <dgm:prSet presAssocID="{68AF7490-6918-B54B-8798-C51CE2268D89}" presName="childNode1" presStyleLbl="bgAcc1" presStyleIdx="2" presStyleCnt="5">
        <dgm:presLayoutVars>
          <dgm:bulletEnabled val="1"/>
        </dgm:presLayoutVars>
      </dgm:prSet>
      <dgm:spPr/>
    </dgm:pt>
    <dgm:pt modelId="{6486EB25-B390-8542-80AD-2CAE9BBE4133}" type="pres">
      <dgm:prSet presAssocID="{68AF7490-6918-B54B-8798-C51CE2268D89}" presName="childNode1tx" presStyleLbl="bgAcc1" presStyleIdx="2" presStyleCnt="5">
        <dgm:presLayoutVars>
          <dgm:bulletEnabled val="1"/>
        </dgm:presLayoutVars>
      </dgm:prSet>
      <dgm:spPr/>
    </dgm:pt>
    <dgm:pt modelId="{04C89C46-2381-844E-80EE-7B1FAC73968A}" type="pres">
      <dgm:prSet presAssocID="{68AF7490-6918-B54B-8798-C51CE2268D89}" presName="parentNode1" presStyleLbl="node1" presStyleIdx="2" presStyleCnt="5">
        <dgm:presLayoutVars>
          <dgm:chMax val="1"/>
          <dgm:bulletEnabled val="1"/>
        </dgm:presLayoutVars>
      </dgm:prSet>
      <dgm:spPr/>
    </dgm:pt>
    <dgm:pt modelId="{B9C827DD-959A-A74E-A401-58BB885563EC}" type="pres">
      <dgm:prSet presAssocID="{68AF7490-6918-B54B-8798-C51CE2268D89}" presName="connSite1" presStyleCnt="0"/>
      <dgm:spPr/>
    </dgm:pt>
    <dgm:pt modelId="{B2EA7AA7-CF6B-1342-BD96-4BF73E9D13F7}" type="pres">
      <dgm:prSet presAssocID="{23372E94-D3A0-C445-BD24-1236BAA1D4DA}" presName="Name9" presStyleLbl="sibTrans2D1" presStyleIdx="2" presStyleCnt="4"/>
      <dgm:spPr/>
    </dgm:pt>
    <dgm:pt modelId="{3B932F02-1D02-BA48-84D2-F0212043C402}" type="pres">
      <dgm:prSet presAssocID="{6289CFB4-B16F-E945-803C-69DAB705B67E}" presName="composite2" presStyleCnt="0"/>
      <dgm:spPr/>
    </dgm:pt>
    <dgm:pt modelId="{6E97A2D1-1AA8-5141-93D2-55C54191FC3B}" type="pres">
      <dgm:prSet presAssocID="{6289CFB4-B16F-E945-803C-69DAB705B67E}" presName="dummyNode2" presStyleLbl="node1" presStyleIdx="2" presStyleCnt="5"/>
      <dgm:spPr/>
    </dgm:pt>
    <dgm:pt modelId="{7FCEE0BD-6B74-4940-A9E4-69AE933F6ED8}" type="pres">
      <dgm:prSet presAssocID="{6289CFB4-B16F-E945-803C-69DAB705B67E}" presName="childNode2" presStyleLbl="bgAcc1" presStyleIdx="3" presStyleCnt="5">
        <dgm:presLayoutVars>
          <dgm:bulletEnabled val="1"/>
        </dgm:presLayoutVars>
      </dgm:prSet>
      <dgm:spPr/>
    </dgm:pt>
    <dgm:pt modelId="{1DCAFE61-B629-7B4C-AA44-02FA4B08F0A4}" type="pres">
      <dgm:prSet presAssocID="{6289CFB4-B16F-E945-803C-69DAB705B67E}" presName="childNode2tx" presStyleLbl="bgAcc1" presStyleIdx="3" presStyleCnt="5">
        <dgm:presLayoutVars>
          <dgm:bulletEnabled val="1"/>
        </dgm:presLayoutVars>
      </dgm:prSet>
      <dgm:spPr/>
    </dgm:pt>
    <dgm:pt modelId="{3DBA6E5D-FCBB-AD41-AD5E-C4235BA69B79}" type="pres">
      <dgm:prSet presAssocID="{6289CFB4-B16F-E945-803C-69DAB705B67E}" presName="parentNode2" presStyleLbl="node1" presStyleIdx="3" presStyleCnt="5">
        <dgm:presLayoutVars>
          <dgm:chMax val="0"/>
          <dgm:bulletEnabled val="1"/>
        </dgm:presLayoutVars>
      </dgm:prSet>
      <dgm:spPr/>
    </dgm:pt>
    <dgm:pt modelId="{7363CCF0-D836-3347-83B6-1D0B960CBC77}" type="pres">
      <dgm:prSet presAssocID="{6289CFB4-B16F-E945-803C-69DAB705B67E}" presName="connSite2" presStyleCnt="0"/>
      <dgm:spPr/>
    </dgm:pt>
    <dgm:pt modelId="{5CF7A108-21A7-3748-8C03-FE74D8F45747}" type="pres">
      <dgm:prSet presAssocID="{F4F197B5-E221-2243-AE6A-96991CC79B02}" presName="Name18" presStyleLbl="sibTrans2D1" presStyleIdx="3" presStyleCnt="4"/>
      <dgm:spPr/>
    </dgm:pt>
    <dgm:pt modelId="{9ADC0E83-DADF-FC4A-BCBE-5DEFA9C28CB3}" type="pres">
      <dgm:prSet presAssocID="{6FB150E3-65F1-2543-9EAD-936A8AC5137A}" presName="composite1" presStyleCnt="0"/>
      <dgm:spPr/>
    </dgm:pt>
    <dgm:pt modelId="{737A87B1-9C33-8B43-B711-53BC1150CBCC}" type="pres">
      <dgm:prSet presAssocID="{6FB150E3-65F1-2543-9EAD-936A8AC5137A}" presName="dummyNode1" presStyleLbl="node1" presStyleIdx="3" presStyleCnt="5"/>
      <dgm:spPr/>
    </dgm:pt>
    <dgm:pt modelId="{92E3DA2C-AAC8-A14C-8F88-57ACCA2AD55A}" type="pres">
      <dgm:prSet presAssocID="{6FB150E3-65F1-2543-9EAD-936A8AC5137A}" presName="childNode1" presStyleLbl="bgAcc1" presStyleIdx="4" presStyleCnt="5">
        <dgm:presLayoutVars>
          <dgm:bulletEnabled val="1"/>
        </dgm:presLayoutVars>
      </dgm:prSet>
      <dgm:spPr/>
    </dgm:pt>
    <dgm:pt modelId="{6CC55CCA-7A40-384B-8FEB-E1ED3F9256F7}" type="pres">
      <dgm:prSet presAssocID="{6FB150E3-65F1-2543-9EAD-936A8AC5137A}" presName="childNode1tx" presStyleLbl="bgAcc1" presStyleIdx="4" presStyleCnt="5">
        <dgm:presLayoutVars>
          <dgm:bulletEnabled val="1"/>
        </dgm:presLayoutVars>
      </dgm:prSet>
      <dgm:spPr/>
    </dgm:pt>
    <dgm:pt modelId="{95F79CE7-C7A6-6A4D-BC31-D578234669EB}" type="pres">
      <dgm:prSet presAssocID="{6FB150E3-65F1-2543-9EAD-936A8AC5137A}" presName="parentNode1" presStyleLbl="node1" presStyleIdx="4" presStyleCnt="5">
        <dgm:presLayoutVars>
          <dgm:chMax val="1"/>
          <dgm:bulletEnabled val="1"/>
        </dgm:presLayoutVars>
      </dgm:prSet>
      <dgm:spPr/>
    </dgm:pt>
    <dgm:pt modelId="{3B55A494-537A-0B44-A0EA-9712EE9527C7}" type="pres">
      <dgm:prSet presAssocID="{6FB150E3-65F1-2543-9EAD-936A8AC5137A}" presName="connSite1" presStyleCnt="0"/>
      <dgm:spPr/>
    </dgm:pt>
  </dgm:ptLst>
  <dgm:cxnLst>
    <dgm:cxn modelId="{CF62BA06-DDC3-3F40-B8C3-626665FE290F}" type="presOf" srcId="{6289CFB4-B16F-E945-803C-69DAB705B67E}" destId="{3DBA6E5D-FCBB-AD41-AD5E-C4235BA69B79}" srcOrd="0" destOrd="0" presId="urn:microsoft.com/office/officeart/2005/8/layout/hProcess4"/>
    <dgm:cxn modelId="{84728611-7D47-F445-88AB-70BC676B14DB}" type="presOf" srcId="{6FB150E3-65F1-2543-9EAD-936A8AC5137A}" destId="{95F79CE7-C7A6-6A4D-BC31-D578234669EB}" srcOrd="0" destOrd="0" presId="urn:microsoft.com/office/officeart/2005/8/layout/hProcess4"/>
    <dgm:cxn modelId="{F7DF8D11-76CB-1A43-9D08-F98ACA3BBD7C}" type="presOf" srcId="{B7C349AB-F413-D149-800B-0EFE18D558A5}" destId="{59D8853F-7477-5A4F-B1EC-C6D9F125E3E3}" srcOrd="0" destOrd="0" presId="urn:microsoft.com/office/officeart/2005/8/layout/hProcess4"/>
    <dgm:cxn modelId="{FD4B5613-6FB8-E84B-B888-87A6E08DC706}" type="presOf" srcId="{F4F197B5-E221-2243-AE6A-96991CC79B02}" destId="{5CF7A108-21A7-3748-8C03-FE74D8F45747}" srcOrd="0" destOrd="0" presId="urn:microsoft.com/office/officeart/2005/8/layout/hProcess4"/>
    <dgm:cxn modelId="{E600881A-76AD-7246-900E-B0CA9C8FA29D}" srcId="{B7C349AB-F413-D149-800B-0EFE18D558A5}" destId="{6289CFB4-B16F-E945-803C-69DAB705B67E}" srcOrd="3" destOrd="0" parTransId="{22D43410-A485-C441-81B3-54967A3CE4B1}" sibTransId="{F4F197B5-E221-2243-AE6A-96991CC79B02}"/>
    <dgm:cxn modelId="{841AF623-FC3A-6542-AB8F-AE5080DB0613}" type="presOf" srcId="{BB4FD148-64F8-8F41-99DE-C66826CF2B2C}" destId="{1A6EA556-C033-3849-BCD8-9A8AD28C6D34}" srcOrd="0" destOrd="0" presId="urn:microsoft.com/office/officeart/2005/8/layout/hProcess4"/>
    <dgm:cxn modelId="{2200AB43-C392-8146-85A6-B349FA4587DA}" srcId="{B7C349AB-F413-D149-800B-0EFE18D558A5}" destId="{BB4FD148-64F8-8F41-99DE-C66826CF2B2C}" srcOrd="1" destOrd="0" parTransId="{864DB11C-0AC4-7145-A71C-C969F98609CA}" sibTransId="{5402022C-8131-4A43-B45A-1177F2915CE0}"/>
    <dgm:cxn modelId="{B2F46645-0226-1A49-80C1-DFBA763155F4}" srcId="{B7C349AB-F413-D149-800B-0EFE18D558A5}" destId="{68AF7490-6918-B54B-8798-C51CE2268D89}" srcOrd="2" destOrd="0" parTransId="{A21596E2-B5D9-7643-85A4-099CEFA35C75}" sibTransId="{23372E94-D3A0-C445-BD24-1236BAA1D4DA}"/>
    <dgm:cxn modelId="{FB348774-1671-784E-AFFB-8AFB1B4B7429}" type="presOf" srcId="{5402022C-8131-4A43-B45A-1177F2915CE0}" destId="{5DF94160-3309-8C43-A827-8389F30013B7}" srcOrd="0" destOrd="0" presId="urn:microsoft.com/office/officeart/2005/8/layout/hProcess4"/>
    <dgm:cxn modelId="{6238C778-00F5-2F44-B9FB-5A6398A57D73}" type="presOf" srcId="{68AF7490-6918-B54B-8798-C51CE2268D89}" destId="{04C89C46-2381-844E-80EE-7B1FAC73968A}" srcOrd="0" destOrd="0" presId="urn:microsoft.com/office/officeart/2005/8/layout/hProcess4"/>
    <dgm:cxn modelId="{18269D9F-055B-C944-BFD4-60676DE4CDA2}" type="presOf" srcId="{2DA7EF97-F7D6-454D-A37D-EFD4EE47B5A3}" destId="{C4EEA3C1-3F70-6740-BE5E-6EEA31DA7551}" srcOrd="0" destOrd="0" presId="urn:microsoft.com/office/officeart/2005/8/layout/hProcess4"/>
    <dgm:cxn modelId="{AD1B5DA4-0369-A549-B809-84369B70E585}" type="presOf" srcId="{23372E94-D3A0-C445-BD24-1236BAA1D4DA}" destId="{B2EA7AA7-CF6B-1342-BD96-4BF73E9D13F7}" srcOrd="0" destOrd="0" presId="urn:microsoft.com/office/officeart/2005/8/layout/hProcess4"/>
    <dgm:cxn modelId="{1452E4CB-C145-B349-A43C-8FE3C0039B13}" srcId="{B7C349AB-F413-D149-800B-0EFE18D558A5}" destId="{6FB150E3-65F1-2543-9EAD-936A8AC5137A}" srcOrd="4" destOrd="0" parTransId="{04CA21AB-7E1F-4741-9CEB-DA08C5315BFF}" sibTransId="{7A9C18C9-B5E9-DA41-99FE-852F85D40FE9}"/>
    <dgm:cxn modelId="{5389E2D8-29D8-0843-9051-476661F52491}" type="presOf" srcId="{35391A11-BEE7-B747-AEC1-1623E29D9B16}" destId="{29A30760-AAE8-7E44-A705-0AC84B7E9AD4}" srcOrd="0" destOrd="0" presId="urn:microsoft.com/office/officeart/2005/8/layout/hProcess4"/>
    <dgm:cxn modelId="{16AB91DC-6318-AE4D-A5F6-DA56BDF3AAB2}" srcId="{B7C349AB-F413-D149-800B-0EFE18D558A5}" destId="{2DA7EF97-F7D6-454D-A37D-EFD4EE47B5A3}" srcOrd="0" destOrd="0" parTransId="{83444095-ED12-3647-BFBE-214F624053EE}" sibTransId="{35391A11-BEE7-B747-AEC1-1623E29D9B16}"/>
    <dgm:cxn modelId="{42BFB63A-2D74-0144-8205-1A2C5C30624B}" type="presParOf" srcId="{59D8853F-7477-5A4F-B1EC-C6D9F125E3E3}" destId="{9DA76C07-0F8E-CA43-B4AC-365ACDA9D0C8}" srcOrd="0" destOrd="0" presId="urn:microsoft.com/office/officeart/2005/8/layout/hProcess4"/>
    <dgm:cxn modelId="{7C1DFD5A-8136-2A4A-883E-3FE0D2A55859}" type="presParOf" srcId="{59D8853F-7477-5A4F-B1EC-C6D9F125E3E3}" destId="{0403AB31-DC5B-0D44-B937-74BD33DF924E}" srcOrd="1" destOrd="0" presId="urn:microsoft.com/office/officeart/2005/8/layout/hProcess4"/>
    <dgm:cxn modelId="{30477481-2852-2246-B3CA-57E35083E1BE}" type="presParOf" srcId="{59D8853F-7477-5A4F-B1EC-C6D9F125E3E3}" destId="{CC705ADA-0C9D-E048-B229-03E227C0972C}" srcOrd="2" destOrd="0" presId="urn:microsoft.com/office/officeart/2005/8/layout/hProcess4"/>
    <dgm:cxn modelId="{B435C66B-BE2C-FC44-A94C-ED7994E1A95A}" type="presParOf" srcId="{CC705ADA-0C9D-E048-B229-03E227C0972C}" destId="{DF339B65-5640-6040-9D03-49AD1D752AAB}" srcOrd="0" destOrd="0" presId="urn:microsoft.com/office/officeart/2005/8/layout/hProcess4"/>
    <dgm:cxn modelId="{303520D1-5C5E-1C47-B429-22E835A0890F}" type="presParOf" srcId="{DF339B65-5640-6040-9D03-49AD1D752AAB}" destId="{973AECA7-26D4-9D41-A28E-2E2C4384E8C4}" srcOrd="0" destOrd="0" presId="urn:microsoft.com/office/officeart/2005/8/layout/hProcess4"/>
    <dgm:cxn modelId="{56C885A1-9D4B-2744-806F-D9B1F715EE2F}" type="presParOf" srcId="{DF339B65-5640-6040-9D03-49AD1D752AAB}" destId="{FC95D4D5-C3FE-A244-892B-448FCC850B8C}" srcOrd="1" destOrd="0" presId="urn:microsoft.com/office/officeart/2005/8/layout/hProcess4"/>
    <dgm:cxn modelId="{2A5EF3EB-B9FB-884D-BD2F-5FDC19E71406}" type="presParOf" srcId="{DF339B65-5640-6040-9D03-49AD1D752AAB}" destId="{D857D1BD-75E5-8941-BE54-BE1C0807487B}" srcOrd="2" destOrd="0" presId="urn:microsoft.com/office/officeart/2005/8/layout/hProcess4"/>
    <dgm:cxn modelId="{D3C1B2D2-2452-E442-8465-4C1456CC8E36}" type="presParOf" srcId="{DF339B65-5640-6040-9D03-49AD1D752AAB}" destId="{C4EEA3C1-3F70-6740-BE5E-6EEA31DA7551}" srcOrd="3" destOrd="0" presId="urn:microsoft.com/office/officeart/2005/8/layout/hProcess4"/>
    <dgm:cxn modelId="{2822C8EC-3198-6540-BF07-BB2EDCA7D122}" type="presParOf" srcId="{DF339B65-5640-6040-9D03-49AD1D752AAB}" destId="{03DF2D6D-4CFB-6341-A14B-FA392753C68C}" srcOrd="4" destOrd="0" presId="urn:microsoft.com/office/officeart/2005/8/layout/hProcess4"/>
    <dgm:cxn modelId="{38D9E9F3-EC62-324E-8790-C130149C11ED}" type="presParOf" srcId="{CC705ADA-0C9D-E048-B229-03E227C0972C}" destId="{29A30760-AAE8-7E44-A705-0AC84B7E9AD4}" srcOrd="1" destOrd="0" presId="urn:microsoft.com/office/officeart/2005/8/layout/hProcess4"/>
    <dgm:cxn modelId="{33A7D34F-0DAC-C44C-85E4-802D245860EC}" type="presParOf" srcId="{CC705ADA-0C9D-E048-B229-03E227C0972C}" destId="{DFEB714B-431B-B74B-A5E9-B9462A590583}" srcOrd="2" destOrd="0" presId="urn:microsoft.com/office/officeart/2005/8/layout/hProcess4"/>
    <dgm:cxn modelId="{D7620FC5-FD49-DD4E-8CF3-E4506458216A}" type="presParOf" srcId="{DFEB714B-431B-B74B-A5E9-B9462A590583}" destId="{38384EA0-8692-1A40-9FCF-D443DD5E794E}" srcOrd="0" destOrd="0" presId="urn:microsoft.com/office/officeart/2005/8/layout/hProcess4"/>
    <dgm:cxn modelId="{79DFA049-A3AE-4A44-A3B0-64127E40FCB1}" type="presParOf" srcId="{DFEB714B-431B-B74B-A5E9-B9462A590583}" destId="{4E5E61C9-7C9A-E34A-B9F4-FC147BE9CCCF}" srcOrd="1" destOrd="0" presId="urn:microsoft.com/office/officeart/2005/8/layout/hProcess4"/>
    <dgm:cxn modelId="{03CC33CC-5C96-BB43-9A15-00A3EDAA07CE}" type="presParOf" srcId="{DFEB714B-431B-B74B-A5E9-B9462A590583}" destId="{E6A08F1E-BFD0-274D-BB50-A1AE01ACC2E8}" srcOrd="2" destOrd="0" presId="urn:microsoft.com/office/officeart/2005/8/layout/hProcess4"/>
    <dgm:cxn modelId="{32571FF5-6C98-8B47-B651-5F331F5E5A75}" type="presParOf" srcId="{DFEB714B-431B-B74B-A5E9-B9462A590583}" destId="{1A6EA556-C033-3849-BCD8-9A8AD28C6D34}" srcOrd="3" destOrd="0" presId="urn:microsoft.com/office/officeart/2005/8/layout/hProcess4"/>
    <dgm:cxn modelId="{1BA8599D-B379-9A4A-9AEE-F5DA1C85BA49}" type="presParOf" srcId="{DFEB714B-431B-B74B-A5E9-B9462A590583}" destId="{EC01348F-985E-CE41-8F93-22377911838F}" srcOrd="4" destOrd="0" presId="urn:microsoft.com/office/officeart/2005/8/layout/hProcess4"/>
    <dgm:cxn modelId="{83A6151E-2CA6-1C4D-AA38-77381BE34E53}" type="presParOf" srcId="{CC705ADA-0C9D-E048-B229-03E227C0972C}" destId="{5DF94160-3309-8C43-A827-8389F30013B7}" srcOrd="3" destOrd="0" presId="urn:microsoft.com/office/officeart/2005/8/layout/hProcess4"/>
    <dgm:cxn modelId="{CF94B6AE-66B5-8945-A992-8AF24CEEB7D6}" type="presParOf" srcId="{CC705ADA-0C9D-E048-B229-03E227C0972C}" destId="{4A567CE6-4EF8-3C44-A288-7088A226DCB7}" srcOrd="4" destOrd="0" presId="urn:microsoft.com/office/officeart/2005/8/layout/hProcess4"/>
    <dgm:cxn modelId="{270E777A-24F4-CB4F-92EB-9D4C96D432C1}" type="presParOf" srcId="{4A567CE6-4EF8-3C44-A288-7088A226DCB7}" destId="{66B18C67-A1B9-D944-A91A-E3E89373D0FA}" srcOrd="0" destOrd="0" presId="urn:microsoft.com/office/officeart/2005/8/layout/hProcess4"/>
    <dgm:cxn modelId="{D9FA7CF6-CB5A-5240-9E99-1653531D1F09}" type="presParOf" srcId="{4A567CE6-4EF8-3C44-A288-7088A226DCB7}" destId="{83D9F4DC-6D63-A246-9789-0AE3DDAB59E1}" srcOrd="1" destOrd="0" presId="urn:microsoft.com/office/officeart/2005/8/layout/hProcess4"/>
    <dgm:cxn modelId="{1F653AC7-99A9-3946-B30A-9BD608C5A0C0}" type="presParOf" srcId="{4A567CE6-4EF8-3C44-A288-7088A226DCB7}" destId="{6486EB25-B390-8542-80AD-2CAE9BBE4133}" srcOrd="2" destOrd="0" presId="urn:microsoft.com/office/officeart/2005/8/layout/hProcess4"/>
    <dgm:cxn modelId="{992DD3E5-3287-3E4B-AE20-4521C62B6234}" type="presParOf" srcId="{4A567CE6-4EF8-3C44-A288-7088A226DCB7}" destId="{04C89C46-2381-844E-80EE-7B1FAC73968A}" srcOrd="3" destOrd="0" presId="urn:microsoft.com/office/officeart/2005/8/layout/hProcess4"/>
    <dgm:cxn modelId="{BE2569D7-6A1F-9046-ADE9-78CA6459E7BA}" type="presParOf" srcId="{4A567CE6-4EF8-3C44-A288-7088A226DCB7}" destId="{B9C827DD-959A-A74E-A401-58BB885563EC}" srcOrd="4" destOrd="0" presId="urn:microsoft.com/office/officeart/2005/8/layout/hProcess4"/>
    <dgm:cxn modelId="{DF06BF63-D23F-4445-911E-4BEDA354997D}" type="presParOf" srcId="{CC705ADA-0C9D-E048-B229-03E227C0972C}" destId="{B2EA7AA7-CF6B-1342-BD96-4BF73E9D13F7}" srcOrd="5" destOrd="0" presId="urn:microsoft.com/office/officeart/2005/8/layout/hProcess4"/>
    <dgm:cxn modelId="{39CBFA09-0859-7A45-9E97-C6EA07186758}" type="presParOf" srcId="{CC705ADA-0C9D-E048-B229-03E227C0972C}" destId="{3B932F02-1D02-BA48-84D2-F0212043C402}" srcOrd="6" destOrd="0" presId="urn:microsoft.com/office/officeart/2005/8/layout/hProcess4"/>
    <dgm:cxn modelId="{876A8CF9-E88A-E846-B8D2-130B430C6FD2}" type="presParOf" srcId="{3B932F02-1D02-BA48-84D2-F0212043C402}" destId="{6E97A2D1-1AA8-5141-93D2-55C54191FC3B}" srcOrd="0" destOrd="0" presId="urn:microsoft.com/office/officeart/2005/8/layout/hProcess4"/>
    <dgm:cxn modelId="{94ECBA3C-7ECE-5F46-BDEF-08BFCBC0FDE0}" type="presParOf" srcId="{3B932F02-1D02-BA48-84D2-F0212043C402}" destId="{7FCEE0BD-6B74-4940-A9E4-69AE933F6ED8}" srcOrd="1" destOrd="0" presId="urn:microsoft.com/office/officeart/2005/8/layout/hProcess4"/>
    <dgm:cxn modelId="{75518554-AEA2-2346-A587-B5AA3AA83AE5}" type="presParOf" srcId="{3B932F02-1D02-BA48-84D2-F0212043C402}" destId="{1DCAFE61-B629-7B4C-AA44-02FA4B08F0A4}" srcOrd="2" destOrd="0" presId="urn:microsoft.com/office/officeart/2005/8/layout/hProcess4"/>
    <dgm:cxn modelId="{2DFF76C7-CF58-C247-BACF-B8FE7535B76B}" type="presParOf" srcId="{3B932F02-1D02-BA48-84D2-F0212043C402}" destId="{3DBA6E5D-FCBB-AD41-AD5E-C4235BA69B79}" srcOrd="3" destOrd="0" presId="urn:microsoft.com/office/officeart/2005/8/layout/hProcess4"/>
    <dgm:cxn modelId="{465E89FD-7727-2C4F-9107-D1E225B60D1A}" type="presParOf" srcId="{3B932F02-1D02-BA48-84D2-F0212043C402}" destId="{7363CCF0-D836-3347-83B6-1D0B960CBC77}" srcOrd="4" destOrd="0" presId="urn:microsoft.com/office/officeart/2005/8/layout/hProcess4"/>
    <dgm:cxn modelId="{0498700E-9630-204D-825D-9FDB3E1ABDE9}" type="presParOf" srcId="{CC705ADA-0C9D-E048-B229-03E227C0972C}" destId="{5CF7A108-21A7-3748-8C03-FE74D8F45747}" srcOrd="7" destOrd="0" presId="urn:microsoft.com/office/officeart/2005/8/layout/hProcess4"/>
    <dgm:cxn modelId="{EBC6834E-B73D-5C48-9BBE-678BE85D22B1}" type="presParOf" srcId="{CC705ADA-0C9D-E048-B229-03E227C0972C}" destId="{9ADC0E83-DADF-FC4A-BCBE-5DEFA9C28CB3}" srcOrd="8" destOrd="0" presId="urn:microsoft.com/office/officeart/2005/8/layout/hProcess4"/>
    <dgm:cxn modelId="{9852FBE4-A3B6-9841-A507-34174E7E48BB}" type="presParOf" srcId="{9ADC0E83-DADF-FC4A-BCBE-5DEFA9C28CB3}" destId="{737A87B1-9C33-8B43-B711-53BC1150CBCC}" srcOrd="0" destOrd="0" presId="urn:microsoft.com/office/officeart/2005/8/layout/hProcess4"/>
    <dgm:cxn modelId="{727B88D5-9A9E-C249-9F94-DDC2089AEC24}" type="presParOf" srcId="{9ADC0E83-DADF-FC4A-BCBE-5DEFA9C28CB3}" destId="{92E3DA2C-AAC8-A14C-8F88-57ACCA2AD55A}" srcOrd="1" destOrd="0" presId="urn:microsoft.com/office/officeart/2005/8/layout/hProcess4"/>
    <dgm:cxn modelId="{CDF300E7-2E66-4E4A-A86E-DC79BEB169B6}" type="presParOf" srcId="{9ADC0E83-DADF-FC4A-BCBE-5DEFA9C28CB3}" destId="{6CC55CCA-7A40-384B-8FEB-E1ED3F9256F7}" srcOrd="2" destOrd="0" presId="urn:microsoft.com/office/officeart/2005/8/layout/hProcess4"/>
    <dgm:cxn modelId="{CCB09EF7-057F-F74A-A44D-08CFB25F161A}" type="presParOf" srcId="{9ADC0E83-DADF-FC4A-BCBE-5DEFA9C28CB3}" destId="{95F79CE7-C7A6-6A4D-BC31-D578234669EB}" srcOrd="3" destOrd="0" presId="urn:microsoft.com/office/officeart/2005/8/layout/hProcess4"/>
    <dgm:cxn modelId="{BB21892C-2199-1D4D-8E9A-8AAD67270BEB}" type="presParOf" srcId="{9ADC0E83-DADF-FC4A-BCBE-5DEFA9C28CB3}" destId="{3B55A494-537A-0B44-A0EA-9712EE9527C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C349AB-F413-D149-800B-0EFE18D558A5}" type="doc">
      <dgm:prSet loTypeId="urn:microsoft.com/office/officeart/2005/8/layout/chevron1" loCatId="" qsTypeId="urn:microsoft.com/office/officeart/2005/8/quickstyle/simple2" qsCatId="simple" csTypeId="urn:microsoft.com/office/officeart/2005/8/colors/colorful4" csCatId="colorful" phldr="1"/>
      <dgm:spPr/>
      <dgm:t>
        <a:bodyPr/>
        <a:lstStyle/>
        <a:p>
          <a:endParaRPr lang="en-US"/>
        </a:p>
      </dgm:t>
    </dgm:pt>
    <dgm:pt modelId="{2DA7EF97-F7D6-454D-A37D-EFD4EE47B5A3}">
      <dgm:prSet phldrT="[Text]"/>
      <dgm:spPr/>
      <dgm:t>
        <a:bodyPr/>
        <a:lstStyle/>
        <a:p>
          <a:r>
            <a:rPr lang="en-US" dirty="0"/>
            <a:t>Prepare for change</a:t>
          </a:r>
        </a:p>
      </dgm:t>
    </dgm:pt>
    <dgm:pt modelId="{83444095-ED12-3647-BFBE-214F624053EE}" type="parTrans" cxnId="{16AB91DC-6318-AE4D-A5F6-DA56BDF3AAB2}">
      <dgm:prSet/>
      <dgm:spPr/>
      <dgm:t>
        <a:bodyPr/>
        <a:lstStyle/>
        <a:p>
          <a:endParaRPr lang="en-US"/>
        </a:p>
      </dgm:t>
    </dgm:pt>
    <dgm:pt modelId="{35391A11-BEE7-B747-AEC1-1623E29D9B16}" type="sibTrans" cxnId="{16AB91DC-6318-AE4D-A5F6-DA56BDF3AAB2}">
      <dgm:prSet/>
      <dgm:spPr/>
      <dgm:t>
        <a:bodyPr/>
        <a:lstStyle/>
        <a:p>
          <a:endParaRPr lang="en-US"/>
        </a:p>
      </dgm:t>
    </dgm:pt>
    <dgm:pt modelId="{4EC07C78-046B-9E4E-A4F8-DB8660083AD5}" type="pres">
      <dgm:prSet presAssocID="{B7C349AB-F413-D149-800B-0EFE18D558A5}" presName="Name0" presStyleCnt="0">
        <dgm:presLayoutVars>
          <dgm:dir/>
          <dgm:animLvl val="lvl"/>
          <dgm:resizeHandles val="exact"/>
        </dgm:presLayoutVars>
      </dgm:prSet>
      <dgm:spPr/>
    </dgm:pt>
    <dgm:pt modelId="{9F9515FD-5E38-C843-9B48-ABA5BFF00CD5}" type="pres">
      <dgm:prSet presAssocID="{2DA7EF97-F7D6-454D-A37D-EFD4EE47B5A3}" presName="parTxOnly" presStyleLbl="node1" presStyleIdx="0" presStyleCnt="1">
        <dgm:presLayoutVars>
          <dgm:chMax val="0"/>
          <dgm:chPref val="0"/>
          <dgm:bulletEnabled val="1"/>
        </dgm:presLayoutVars>
      </dgm:prSet>
      <dgm:spPr/>
    </dgm:pt>
  </dgm:ptLst>
  <dgm:cxnLst>
    <dgm:cxn modelId="{9EC38A08-863C-604E-ADAC-D3E811642AAE}" type="presOf" srcId="{2DA7EF97-F7D6-454D-A37D-EFD4EE47B5A3}" destId="{9F9515FD-5E38-C843-9B48-ABA5BFF00CD5}" srcOrd="0" destOrd="0" presId="urn:microsoft.com/office/officeart/2005/8/layout/chevron1"/>
    <dgm:cxn modelId="{76193BAB-5FC7-DF4D-B493-14D266E22CBA}" type="presOf" srcId="{B7C349AB-F413-D149-800B-0EFE18D558A5}" destId="{4EC07C78-046B-9E4E-A4F8-DB8660083AD5}" srcOrd="0" destOrd="0" presId="urn:microsoft.com/office/officeart/2005/8/layout/chevron1"/>
    <dgm:cxn modelId="{16AB91DC-6318-AE4D-A5F6-DA56BDF3AAB2}" srcId="{B7C349AB-F413-D149-800B-0EFE18D558A5}" destId="{2DA7EF97-F7D6-454D-A37D-EFD4EE47B5A3}" srcOrd="0" destOrd="0" parTransId="{83444095-ED12-3647-BFBE-214F624053EE}" sibTransId="{35391A11-BEE7-B747-AEC1-1623E29D9B16}"/>
    <dgm:cxn modelId="{6F6B043F-2E3D-C74F-99B6-C1A77BB7DF58}" type="presParOf" srcId="{4EC07C78-046B-9E4E-A4F8-DB8660083AD5}" destId="{9F9515FD-5E38-C843-9B48-ABA5BFF00CD5}"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5BCBA-8345-4A0A-BECE-B7B35E36F152}">
      <dsp:nvSpPr>
        <dsp:cNvPr id="0" name=""/>
        <dsp:cNvSpPr/>
      </dsp:nvSpPr>
      <dsp:spPr>
        <a:xfrm>
          <a:off x="0" y="768019"/>
          <a:ext cx="4308514" cy="141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BF50C-7176-4793-A5E4-F7C958C2C11F}">
      <dsp:nvSpPr>
        <dsp:cNvPr id="0" name=""/>
        <dsp:cNvSpPr/>
      </dsp:nvSpPr>
      <dsp:spPr>
        <a:xfrm>
          <a:off x="428909" y="1087043"/>
          <a:ext cx="779835" cy="779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817DF3-221D-4071-B334-A49B75A61584}">
      <dsp:nvSpPr>
        <dsp:cNvPr id="0" name=""/>
        <dsp:cNvSpPr/>
      </dsp:nvSpPr>
      <dsp:spPr>
        <a:xfrm>
          <a:off x="1637654" y="768019"/>
          <a:ext cx="2670859" cy="141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59" tIns="150059" rIns="150059" bIns="150059" numCol="1" spcCol="1270" anchor="ctr" anchorCtr="0">
          <a:noAutofit/>
        </a:bodyPr>
        <a:lstStyle/>
        <a:p>
          <a:pPr marL="0" lvl="0" indent="0" algn="l" defTabSz="889000">
            <a:lnSpc>
              <a:spcPct val="90000"/>
            </a:lnSpc>
            <a:spcBef>
              <a:spcPct val="0"/>
            </a:spcBef>
            <a:spcAft>
              <a:spcPct val="35000"/>
            </a:spcAft>
            <a:buNone/>
          </a:pPr>
          <a:r>
            <a:rPr lang="en-GB" sz="2000" kern="1200"/>
            <a:t>What motivates you? </a:t>
          </a:r>
          <a:br>
            <a:rPr lang="en-GB" sz="2000" kern="1200"/>
          </a:br>
          <a:br>
            <a:rPr lang="en-GB" sz="2000" kern="1200"/>
          </a:br>
          <a:br>
            <a:rPr lang="en-GB" sz="2000" kern="1200"/>
          </a:br>
          <a:endParaRPr lang="en-US" sz="2000" kern="1200"/>
        </a:p>
      </dsp:txBody>
      <dsp:txXfrm>
        <a:off x="1637654" y="768019"/>
        <a:ext cx="2670859" cy="1417882"/>
      </dsp:txXfrm>
    </dsp:sp>
    <dsp:sp modelId="{8E5D6765-C2B4-430E-ADAB-34519E787C9D}">
      <dsp:nvSpPr>
        <dsp:cNvPr id="0" name=""/>
        <dsp:cNvSpPr/>
      </dsp:nvSpPr>
      <dsp:spPr>
        <a:xfrm>
          <a:off x="0" y="2540373"/>
          <a:ext cx="4308514" cy="1417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17DA0-91D8-460B-AC60-5E2DC61B8305}">
      <dsp:nvSpPr>
        <dsp:cNvPr id="0" name=""/>
        <dsp:cNvSpPr/>
      </dsp:nvSpPr>
      <dsp:spPr>
        <a:xfrm>
          <a:off x="428909" y="2859396"/>
          <a:ext cx="779835" cy="779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DE0211-2A51-4C23-925B-75422832419D}">
      <dsp:nvSpPr>
        <dsp:cNvPr id="0" name=""/>
        <dsp:cNvSpPr/>
      </dsp:nvSpPr>
      <dsp:spPr>
        <a:xfrm>
          <a:off x="1637654" y="2540373"/>
          <a:ext cx="2670859" cy="1417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59" tIns="150059" rIns="150059" bIns="150059" numCol="1" spcCol="1270" anchor="ctr" anchorCtr="0">
          <a:noAutofit/>
        </a:bodyPr>
        <a:lstStyle/>
        <a:p>
          <a:pPr marL="0" lvl="0" indent="0" algn="l" defTabSz="889000">
            <a:lnSpc>
              <a:spcPct val="90000"/>
            </a:lnSpc>
            <a:spcBef>
              <a:spcPct val="0"/>
            </a:spcBef>
            <a:spcAft>
              <a:spcPct val="35000"/>
            </a:spcAft>
            <a:buNone/>
          </a:pPr>
          <a:r>
            <a:rPr lang="en-GB" sz="2000" kern="1200"/>
            <a:t>How would you motivate your team members?  </a:t>
          </a:r>
          <a:endParaRPr lang="en-US" sz="2000" kern="1200"/>
        </a:p>
      </dsp:txBody>
      <dsp:txXfrm>
        <a:off x="1637654" y="2540373"/>
        <a:ext cx="2670859" cy="1417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B7826-7E2E-A944-94DB-ABEA2BA34069}">
      <dsp:nvSpPr>
        <dsp:cNvPr id="0" name=""/>
        <dsp:cNvSpPr/>
      </dsp:nvSpPr>
      <dsp:spPr>
        <a:xfrm>
          <a:off x="0" y="2703"/>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ACA96-923F-A44B-B82D-CC3FAB21A1DA}">
      <dsp:nvSpPr>
        <dsp:cNvPr id="0" name=""/>
        <dsp:cNvSpPr/>
      </dsp:nvSpPr>
      <dsp:spPr>
        <a:xfrm>
          <a:off x="0" y="2703"/>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Drives us to do things for tangible rewards or the result of pressures</a:t>
          </a:r>
        </a:p>
      </dsp:txBody>
      <dsp:txXfrm>
        <a:off x="0" y="2703"/>
        <a:ext cx="5175384" cy="1843578"/>
      </dsp:txXfrm>
    </dsp:sp>
    <dsp:sp modelId="{EBEAE41F-5710-4A4B-B851-8843F06DF9CC}">
      <dsp:nvSpPr>
        <dsp:cNvPr id="0" name=""/>
        <dsp:cNvSpPr/>
      </dsp:nvSpPr>
      <dsp:spPr>
        <a:xfrm>
          <a:off x="0" y="1846281"/>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92E2B-03CD-CA42-898D-B64BB2309D0F}">
      <dsp:nvSpPr>
        <dsp:cNvPr id="0" name=""/>
        <dsp:cNvSpPr/>
      </dsp:nvSpPr>
      <dsp:spPr>
        <a:xfrm>
          <a:off x="0" y="1846281"/>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i="1" kern="1200"/>
            <a:t>We are implementing the psychosocial care so we can meet the criteria for cleft center status</a:t>
          </a:r>
          <a:endParaRPr lang="en-US" sz="2900" kern="1200"/>
        </a:p>
      </dsp:txBody>
      <dsp:txXfrm>
        <a:off x="0" y="1846281"/>
        <a:ext cx="5175384" cy="1843578"/>
      </dsp:txXfrm>
    </dsp:sp>
    <dsp:sp modelId="{07575D16-81C9-3C47-A46A-05CA792CDDF6}">
      <dsp:nvSpPr>
        <dsp:cNvPr id="0" name=""/>
        <dsp:cNvSpPr/>
      </dsp:nvSpPr>
      <dsp:spPr>
        <a:xfrm>
          <a:off x="0" y="3689859"/>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FF314-12E2-E040-9EBF-6D177959822F}">
      <dsp:nvSpPr>
        <dsp:cNvPr id="0" name=""/>
        <dsp:cNvSpPr/>
      </dsp:nvSpPr>
      <dsp:spPr>
        <a:xfrm>
          <a:off x="0" y="3689859"/>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i="1" kern="1200"/>
            <a:t>If I am trained in psychosocial care, I will receive a higher status and/or more pay  </a:t>
          </a:r>
          <a:endParaRPr lang="en-US" sz="2900" kern="1200"/>
        </a:p>
      </dsp:txBody>
      <dsp:txXfrm>
        <a:off x="0" y="3689859"/>
        <a:ext cx="5175384"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0A45D-6971-3445-B236-17A3B70B1563}">
      <dsp:nvSpPr>
        <dsp:cNvPr id="0" name=""/>
        <dsp:cNvSpPr/>
      </dsp:nvSpPr>
      <dsp:spPr>
        <a:xfrm>
          <a:off x="0" y="2703"/>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D6499-A46C-DD4E-8911-116F529B354A}">
      <dsp:nvSpPr>
        <dsp:cNvPr id="0" name=""/>
        <dsp:cNvSpPr/>
      </dsp:nvSpPr>
      <dsp:spPr>
        <a:xfrm>
          <a:off x="0" y="2703"/>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Drives us to do things just for the fun/interest of it, or because we believe it is a good or right thing to do</a:t>
          </a:r>
        </a:p>
      </dsp:txBody>
      <dsp:txXfrm>
        <a:off x="0" y="2703"/>
        <a:ext cx="5175384" cy="1843578"/>
      </dsp:txXfrm>
    </dsp:sp>
    <dsp:sp modelId="{188D59AC-9A18-754C-ABE3-AD140C65C65B}">
      <dsp:nvSpPr>
        <dsp:cNvPr id="0" name=""/>
        <dsp:cNvSpPr/>
      </dsp:nvSpPr>
      <dsp:spPr>
        <a:xfrm>
          <a:off x="0" y="1846281"/>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D321A-2F63-104F-968C-8BE33646665B}">
      <dsp:nvSpPr>
        <dsp:cNvPr id="0" name=""/>
        <dsp:cNvSpPr/>
      </dsp:nvSpPr>
      <dsp:spPr>
        <a:xfrm>
          <a:off x="0" y="1846281"/>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i="1" kern="1200"/>
            <a:t>We are implementing the psychosocial care so we can help our patients better</a:t>
          </a:r>
          <a:endParaRPr lang="en-US" sz="2900" kern="1200"/>
        </a:p>
      </dsp:txBody>
      <dsp:txXfrm>
        <a:off x="0" y="1846281"/>
        <a:ext cx="5175384" cy="1843578"/>
      </dsp:txXfrm>
    </dsp:sp>
    <dsp:sp modelId="{4D630611-CF50-4F42-9908-3EBA0C69915A}">
      <dsp:nvSpPr>
        <dsp:cNvPr id="0" name=""/>
        <dsp:cNvSpPr/>
      </dsp:nvSpPr>
      <dsp:spPr>
        <a:xfrm>
          <a:off x="0" y="3689859"/>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FF5B7-A3FF-2445-98FD-FADC129F12AB}">
      <dsp:nvSpPr>
        <dsp:cNvPr id="0" name=""/>
        <dsp:cNvSpPr/>
      </dsp:nvSpPr>
      <dsp:spPr>
        <a:xfrm>
          <a:off x="0" y="3689859"/>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i="1" kern="1200"/>
            <a:t>If I am trained in psychosocial care, I feel that I can provide better care for my patients</a:t>
          </a:r>
          <a:endParaRPr lang="en-US" sz="2900" kern="1200"/>
        </a:p>
      </dsp:txBody>
      <dsp:txXfrm>
        <a:off x="0" y="3689859"/>
        <a:ext cx="5175384"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5D4D5-C3FE-A244-892B-448FCC850B8C}">
      <dsp:nvSpPr>
        <dsp:cNvPr id="0" name=""/>
        <dsp:cNvSpPr/>
      </dsp:nvSpPr>
      <dsp:spPr>
        <a:xfrm>
          <a:off x="3356" y="1793640"/>
          <a:ext cx="1451813" cy="119744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9A30760-AAE8-7E44-A705-0AC84B7E9AD4}">
      <dsp:nvSpPr>
        <dsp:cNvPr id="0" name=""/>
        <dsp:cNvSpPr/>
      </dsp:nvSpPr>
      <dsp:spPr>
        <a:xfrm>
          <a:off x="822533" y="2090673"/>
          <a:ext cx="1583591" cy="1583591"/>
        </a:xfrm>
        <a:prstGeom prst="leftCircularArrow">
          <a:avLst>
            <a:gd name="adj1" fmla="val 3045"/>
            <a:gd name="adj2" fmla="val 373721"/>
            <a:gd name="adj3" fmla="val 2149232"/>
            <a:gd name="adj4" fmla="val 9024489"/>
            <a:gd name="adj5" fmla="val 355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EEA3C1-3F70-6740-BE5E-6EEA31DA7551}">
      <dsp:nvSpPr>
        <dsp:cNvPr id="0" name=""/>
        <dsp:cNvSpPr/>
      </dsp:nvSpPr>
      <dsp:spPr>
        <a:xfrm>
          <a:off x="325981" y="2734488"/>
          <a:ext cx="1290500" cy="51318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Prepare for change</a:t>
          </a:r>
        </a:p>
      </dsp:txBody>
      <dsp:txXfrm>
        <a:off x="341012" y="2749519"/>
        <a:ext cx="1260438" cy="483127"/>
      </dsp:txXfrm>
    </dsp:sp>
    <dsp:sp modelId="{4E5E61C9-7C9A-E34A-B9F4-FC147BE9CCCF}">
      <dsp:nvSpPr>
        <dsp:cNvPr id="0" name=""/>
        <dsp:cNvSpPr/>
      </dsp:nvSpPr>
      <dsp:spPr>
        <a:xfrm>
          <a:off x="1846079" y="1793640"/>
          <a:ext cx="1451813" cy="119744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450223"/>
              <a:satOff val="-10194"/>
              <a:lumOff val="2402"/>
              <a:alphaOff val="0"/>
            </a:schemeClr>
          </a:solidFill>
          <a:prstDash val="solid"/>
          <a:miter lim="800000"/>
        </a:ln>
        <a:effectLst/>
      </dsp:spPr>
      <dsp:style>
        <a:lnRef idx="1">
          <a:scrgbClr r="0" g="0" b="0"/>
        </a:lnRef>
        <a:fillRef idx="1">
          <a:scrgbClr r="0" g="0" b="0"/>
        </a:fillRef>
        <a:effectRef idx="0">
          <a:scrgbClr r="0" g="0" b="0"/>
        </a:effectRef>
        <a:fontRef idx="minor"/>
      </dsp:style>
    </dsp:sp>
    <dsp:sp modelId="{5DF94160-3309-8C43-A827-8389F30013B7}">
      <dsp:nvSpPr>
        <dsp:cNvPr id="0" name=""/>
        <dsp:cNvSpPr/>
      </dsp:nvSpPr>
      <dsp:spPr>
        <a:xfrm>
          <a:off x="2653159" y="1063508"/>
          <a:ext cx="1769100" cy="1769100"/>
        </a:xfrm>
        <a:prstGeom prst="circularArrow">
          <a:avLst>
            <a:gd name="adj1" fmla="val 2725"/>
            <a:gd name="adj2" fmla="val 332039"/>
            <a:gd name="adj3" fmla="val 19492450"/>
            <a:gd name="adj4" fmla="val 12575511"/>
            <a:gd name="adj5" fmla="val 3180"/>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6EA556-C033-3849-BCD8-9A8AD28C6D34}">
      <dsp:nvSpPr>
        <dsp:cNvPr id="0" name=""/>
        <dsp:cNvSpPr/>
      </dsp:nvSpPr>
      <dsp:spPr>
        <a:xfrm>
          <a:off x="2168705" y="1537045"/>
          <a:ext cx="1290500" cy="513189"/>
        </a:xfrm>
        <a:prstGeom prst="roundRect">
          <a:avLst>
            <a:gd name="adj" fmla="val 10000"/>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 for change</a:t>
          </a:r>
        </a:p>
      </dsp:txBody>
      <dsp:txXfrm>
        <a:off x="2183736" y="1552076"/>
        <a:ext cx="1260438" cy="483127"/>
      </dsp:txXfrm>
    </dsp:sp>
    <dsp:sp modelId="{83D9F4DC-6D63-A246-9789-0AE3DDAB59E1}">
      <dsp:nvSpPr>
        <dsp:cNvPr id="0" name=""/>
        <dsp:cNvSpPr/>
      </dsp:nvSpPr>
      <dsp:spPr>
        <a:xfrm>
          <a:off x="3688803" y="1793640"/>
          <a:ext cx="1451813" cy="119744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EA7AA7-CF6B-1342-BD96-4BF73E9D13F7}">
      <dsp:nvSpPr>
        <dsp:cNvPr id="0" name=""/>
        <dsp:cNvSpPr/>
      </dsp:nvSpPr>
      <dsp:spPr>
        <a:xfrm>
          <a:off x="4507981" y="2090673"/>
          <a:ext cx="1583591" cy="1583591"/>
        </a:xfrm>
        <a:prstGeom prst="leftCircularArrow">
          <a:avLst>
            <a:gd name="adj1" fmla="val 3045"/>
            <a:gd name="adj2" fmla="val 373721"/>
            <a:gd name="adj3" fmla="val 2149232"/>
            <a:gd name="adj4" fmla="val 9024489"/>
            <a:gd name="adj5" fmla="val 3552"/>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4C89C46-2381-844E-80EE-7B1FAC73968A}">
      <dsp:nvSpPr>
        <dsp:cNvPr id="0" name=""/>
        <dsp:cNvSpPr/>
      </dsp:nvSpPr>
      <dsp:spPr>
        <a:xfrm>
          <a:off x="4011428" y="2734488"/>
          <a:ext cx="1290500" cy="513189"/>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a:t>
          </a:r>
        </a:p>
      </dsp:txBody>
      <dsp:txXfrm>
        <a:off x="4026459" y="2749519"/>
        <a:ext cx="1260438" cy="483127"/>
      </dsp:txXfrm>
    </dsp:sp>
    <dsp:sp modelId="{7FCEE0BD-6B74-4940-A9E4-69AE933F6ED8}">
      <dsp:nvSpPr>
        <dsp:cNvPr id="0" name=""/>
        <dsp:cNvSpPr/>
      </dsp:nvSpPr>
      <dsp:spPr>
        <a:xfrm>
          <a:off x="5531526" y="1793640"/>
          <a:ext cx="1451813" cy="119744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7350668"/>
              <a:satOff val="-30583"/>
              <a:lumOff val="72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5CF7A108-21A7-3748-8C03-FE74D8F45747}">
      <dsp:nvSpPr>
        <dsp:cNvPr id="0" name=""/>
        <dsp:cNvSpPr/>
      </dsp:nvSpPr>
      <dsp:spPr>
        <a:xfrm>
          <a:off x="6338606" y="1063508"/>
          <a:ext cx="1769100" cy="1769100"/>
        </a:xfrm>
        <a:prstGeom prst="circularArrow">
          <a:avLst>
            <a:gd name="adj1" fmla="val 2725"/>
            <a:gd name="adj2" fmla="val 332039"/>
            <a:gd name="adj3" fmla="val 19492450"/>
            <a:gd name="adj4" fmla="val 12575511"/>
            <a:gd name="adj5" fmla="val 318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DBA6E5D-FCBB-AD41-AD5E-C4235BA69B79}">
      <dsp:nvSpPr>
        <dsp:cNvPr id="0" name=""/>
        <dsp:cNvSpPr/>
      </dsp:nvSpPr>
      <dsp:spPr>
        <a:xfrm>
          <a:off x="5854152" y="1537045"/>
          <a:ext cx="1290500" cy="513189"/>
        </a:xfrm>
        <a:prstGeom prst="roundRect">
          <a:avLst>
            <a:gd name="adj" fmla="val 10000"/>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Evaluate</a:t>
          </a:r>
        </a:p>
      </dsp:txBody>
      <dsp:txXfrm>
        <a:off x="5869183" y="1552076"/>
        <a:ext cx="1260438" cy="483127"/>
      </dsp:txXfrm>
    </dsp:sp>
    <dsp:sp modelId="{92E3DA2C-AAC8-A14C-8F88-57ACCA2AD55A}">
      <dsp:nvSpPr>
        <dsp:cNvPr id="0" name=""/>
        <dsp:cNvSpPr/>
      </dsp:nvSpPr>
      <dsp:spPr>
        <a:xfrm>
          <a:off x="7374250" y="1793640"/>
          <a:ext cx="1451813" cy="119744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 modelId="{95F79CE7-C7A6-6A4D-BC31-D578234669EB}">
      <dsp:nvSpPr>
        <dsp:cNvPr id="0" name=""/>
        <dsp:cNvSpPr/>
      </dsp:nvSpPr>
      <dsp:spPr>
        <a:xfrm>
          <a:off x="7696875" y="2734488"/>
          <a:ext cx="1290500" cy="513189"/>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Sustain change</a:t>
          </a:r>
        </a:p>
      </dsp:txBody>
      <dsp:txXfrm>
        <a:off x="7711906" y="2749519"/>
        <a:ext cx="1260438" cy="483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515FD-5E38-C843-9B48-ABA5BFF00CD5}">
      <dsp:nvSpPr>
        <dsp:cNvPr id="0" name=""/>
        <dsp:cNvSpPr/>
      </dsp:nvSpPr>
      <dsp:spPr>
        <a:xfrm>
          <a:off x="0" y="1006901"/>
          <a:ext cx="8990733" cy="3596293"/>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Prepare for change</a:t>
          </a:r>
        </a:p>
      </dsp:txBody>
      <dsp:txXfrm>
        <a:off x="1798147" y="1006901"/>
        <a:ext cx="5394440" cy="35962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3450-2947-C54B-8226-D21B3EEAABBB}" type="datetimeFigureOut">
              <a:rPr lang="en-GB" smtClean="0"/>
              <a:t>19/01/2023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CED77-E670-6347-B4CB-DA084271E8B4}" type="slidenum">
              <a:rPr lang="en-GB" smtClean="0"/>
              <a:t>‹#›</a:t>
            </a:fld>
            <a:endParaRPr lang="en-GB"/>
          </a:p>
        </p:txBody>
      </p:sp>
    </p:spTree>
    <p:extLst>
      <p:ext uri="{BB962C8B-B14F-4D97-AF65-F5344CB8AC3E}">
        <p14:creationId xmlns:p14="http://schemas.microsoft.com/office/powerpoint/2010/main" val="295613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0382B8-77DF-A54D-97CB-B174DDBC63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72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5847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78216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101270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380854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F931881-656B-5747-BE33-F486862559F6}" type="slidenum">
              <a:rPr lang="en-US"/>
              <a:pPr/>
              <a:t>‹#›</a:t>
            </a:fld>
            <a:endParaRPr lang="en-US" dirty="0"/>
          </a:p>
        </p:txBody>
      </p:sp>
    </p:spTree>
    <p:extLst>
      <p:ext uri="{BB962C8B-B14F-4D97-AF65-F5344CB8AC3E}">
        <p14:creationId xmlns:p14="http://schemas.microsoft.com/office/powerpoint/2010/main" val="89113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55226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75492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47630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sv-SE"/>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05531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sv-SE"/>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80636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sv-S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48000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10118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2023-01-19</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92353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BDEB6DEE-78C3-74F2-894B-C7752EA8BC29}"/>
              </a:ext>
            </a:extLst>
          </p:cNvPr>
          <p:cNvGrpSpPr/>
          <p:nvPr userDrawn="1"/>
        </p:nvGrpSpPr>
        <p:grpSpPr>
          <a:xfrm>
            <a:off x="179523" y="6121210"/>
            <a:ext cx="6520219" cy="633095"/>
            <a:chOff x="519728" y="10058718"/>
            <a:chExt cx="6520219" cy="633095"/>
          </a:xfrm>
        </p:grpSpPr>
        <p:pic>
          <p:nvPicPr>
            <p:cNvPr id="5" name="Picture 4">
              <a:extLst>
                <a:ext uri="{FF2B5EF4-FFF2-40B4-BE49-F238E27FC236}">
                  <a16:creationId xmlns:a16="http://schemas.microsoft.com/office/drawing/2014/main" id="{F90B50C8-0341-0AB2-D626-F274AEA3FD34}"/>
                </a:ext>
              </a:extLst>
            </p:cNvPr>
            <p:cNvPicPr/>
            <p:nvPr userDrawn="1"/>
          </p:nvPicPr>
          <p:blipFill>
            <a:blip r:embed="rId15">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6" name="TextBox 5">
              <a:extLst>
                <a:ext uri="{FF2B5EF4-FFF2-40B4-BE49-F238E27FC236}">
                  <a16:creationId xmlns:a16="http://schemas.microsoft.com/office/drawing/2014/main" id="{1116BA59-D155-07BE-B1DC-13102746C33A}"/>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7" name="Picture 6">
            <a:extLst>
              <a:ext uri="{FF2B5EF4-FFF2-40B4-BE49-F238E27FC236}">
                <a16:creationId xmlns:a16="http://schemas.microsoft.com/office/drawing/2014/main" id="{4B6225FC-C8FD-C01C-1F7C-603D1A08671D}"/>
              </a:ext>
            </a:extLst>
          </p:cNvPr>
          <p:cNvPicPr>
            <a:picLocks noChangeAspect="1"/>
          </p:cNvPicPr>
          <p:nvPr userDrawn="1"/>
        </p:nvPicPr>
        <p:blipFill>
          <a:blip r:embed="rId16"/>
          <a:stretch>
            <a:fillRect/>
          </a:stretch>
        </p:blipFill>
        <p:spPr>
          <a:xfrm>
            <a:off x="8104274" y="5810901"/>
            <a:ext cx="822151" cy="1001996"/>
          </a:xfrm>
          <a:prstGeom prst="rect">
            <a:avLst/>
          </a:prstGeom>
        </p:spPr>
      </p:pic>
    </p:spTree>
    <p:extLst>
      <p:ext uri="{BB962C8B-B14F-4D97-AF65-F5344CB8AC3E}">
        <p14:creationId xmlns:p14="http://schemas.microsoft.com/office/powerpoint/2010/main" val="181061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iytoolkit.org/media/DIY-Toolkit-Full-Download-A4-Size.pd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businessballs.com/change-management/personal-change-stages-john-fish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E4482-ACE8-D845-98FA-839823CB8FAF}"/>
              </a:ext>
            </a:extLst>
          </p:cNvPr>
          <p:cNvSpPr>
            <a:spLocks noGrp="1"/>
          </p:cNvSpPr>
          <p:nvPr>
            <p:ph type="ctrTitle"/>
          </p:nvPr>
        </p:nvSpPr>
        <p:spPr/>
        <p:txBody>
          <a:bodyPr/>
          <a:lstStyle/>
          <a:p>
            <a:r>
              <a:rPr lang="en-GB" dirty="0"/>
              <a:t>Module 2</a:t>
            </a:r>
          </a:p>
        </p:txBody>
      </p:sp>
      <p:sp>
        <p:nvSpPr>
          <p:cNvPr id="5" name="Subtitle 4">
            <a:extLst>
              <a:ext uri="{FF2B5EF4-FFF2-40B4-BE49-F238E27FC236}">
                <a16:creationId xmlns:a16="http://schemas.microsoft.com/office/drawing/2014/main" id="{AA9635D4-D03C-3E4E-9A5A-F596D7658093}"/>
              </a:ext>
            </a:extLst>
          </p:cNvPr>
          <p:cNvSpPr>
            <a:spLocks noGrp="1"/>
          </p:cNvSpPr>
          <p:nvPr>
            <p:ph type="subTitle" idx="1"/>
          </p:nvPr>
        </p:nvSpPr>
        <p:spPr/>
        <p:txBody>
          <a:bodyPr>
            <a:normAutofit/>
          </a:bodyPr>
          <a:lstStyle/>
          <a:p>
            <a:r>
              <a:rPr lang="en-GB" sz="1800" b="0" i="0" u="none" strike="noStrike" dirty="0">
                <a:solidFill>
                  <a:srgbClr val="000000"/>
                </a:solidFill>
                <a:effectLst/>
                <a:latin typeface="Helvetica" pitchFamily="2" charset="0"/>
              </a:rPr>
              <a:t>Martin Persson, PhD, MPH, MSc</a:t>
            </a:r>
            <a:br>
              <a:rPr lang="en-GB" sz="1800" dirty="0"/>
            </a:br>
            <a:r>
              <a:rPr lang="en-GB" sz="1800" b="0" i="0" u="none" strike="noStrike" dirty="0">
                <a:solidFill>
                  <a:srgbClr val="000000"/>
                </a:solidFill>
                <a:effectLst/>
                <a:latin typeface="Helvetica" pitchFamily="2" charset="0"/>
              </a:rPr>
              <a:t>Professor of Health Science </a:t>
            </a:r>
            <a:br>
              <a:rPr lang="en-GB" sz="1800" dirty="0"/>
            </a:br>
            <a:r>
              <a:rPr lang="en-GB" sz="1800" b="0" i="0" u="none" strike="noStrike" dirty="0">
                <a:solidFill>
                  <a:srgbClr val="000000"/>
                </a:solidFill>
                <a:effectLst/>
                <a:latin typeface="Helvetica" pitchFamily="2" charset="0"/>
              </a:rPr>
              <a:t>Faculty of Health Sciences</a:t>
            </a:r>
            <a:br>
              <a:rPr lang="en-GB" sz="1800" dirty="0"/>
            </a:br>
            <a:r>
              <a:rPr lang="en-GB" sz="1800" b="0" i="0" u="none" strike="noStrike" dirty="0">
                <a:solidFill>
                  <a:srgbClr val="000000"/>
                </a:solidFill>
                <a:effectLst/>
                <a:latin typeface="Helvetica" pitchFamily="2" charset="0"/>
              </a:rPr>
              <a:t>Kristianstad University </a:t>
            </a:r>
            <a:br>
              <a:rPr lang="en-GB" sz="1800" dirty="0"/>
            </a:br>
            <a:r>
              <a:rPr lang="en-GB" sz="1800" b="0" i="0" u="none" strike="noStrike" dirty="0">
                <a:solidFill>
                  <a:srgbClr val="000000"/>
                </a:solidFill>
                <a:effectLst/>
                <a:latin typeface="Helvetica" pitchFamily="2" charset="0"/>
              </a:rPr>
              <a:t>Sweden</a:t>
            </a:r>
            <a:endParaRPr lang="en-GB" sz="1800" dirty="0"/>
          </a:p>
        </p:txBody>
      </p:sp>
    </p:spTree>
    <p:extLst>
      <p:ext uri="{BB962C8B-B14F-4D97-AF65-F5344CB8AC3E}">
        <p14:creationId xmlns:p14="http://schemas.microsoft.com/office/powerpoint/2010/main" val="247918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FCAB-DB2E-E14B-94F1-D8CD70A7F47E}"/>
              </a:ext>
            </a:extLst>
          </p:cNvPr>
          <p:cNvSpPr>
            <a:spLocks noGrp="1"/>
          </p:cNvSpPr>
          <p:nvPr>
            <p:ph type="title"/>
          </p:nvPr>
        </p:nvSpPr>
        <p:spPr/>
        <p:txBody>
          <a:bodyPr/>
          <a:lstStyle/>
          <a:p>
            <a:pPr algn="ctr"/>
            <a:r>
              <a:rPr lang="en-GB" dirty="0"/>
              <a:t>Individual </a:t>
            </a:r>
          </a:p>
        </p:txBody>
      </p:sp>
      <p:pic>
        <p:nvPicPr>
          <p:cNvPr id="5" name="Content Placeholder 4">
            <a:extLst>
              <a:ext uri="{FF2B5EF4-FFF2-40B4-BE49-F238E27FC236}">
                <a16:creationId xmlns:a16="http://schemas.microsoft.com/office/drawing/2014/main" id="{46D00C6F-4C7A-9840-ADF1-5A21C702D630}"/>
              </a:ext>
            </a:extLst>
          </p:cNvPr>
          <p:cNvPicPr>
            <a:picLocks noGrp="1" noChangeAspect="1"/>
          </p:cNvPicPr>
          <p:nvPr>
            <p:ph idx="1"/>
          </p:nvPr>
        </p:nvPicPr>
        <p:blipFill>
          <a:blip r:embed="rId2"/>
          <a:stretch>
            <a:fillRect/>
          </a:stretch>
        </p:blipFill>
        <p:spPr>
          <a:xfrm>
            <a:off x="1772893" y="1299643"/>
            <a:ext cx="5598212" cy="4351338"/>
          </a:xfrm>
        </p:spPr>
      </p:pic>
      <p:sp>
        <p:nvSpPr>
          <p:cNvPr id="6" name="Rectangle 5">
            <a:extLst>
              <a:ext uri="{FF2B5EF4-FFF2-40B4-BE49-F238E27FC236}">
                <a16:creationId xmlns:a16="http://schemas.microsoft.com/office/drawing/2014/main" id="{60378907-B3E1-6441-949A-E936DA3D4DC4}"/>
              </a:ext>
            </a:extLst>
          </p:cNvPr>
          <p:cNvSpPr/>
          <p:nvPr/>
        </p:nvSpPr>
        <p:spPr>
          <a:xfrm>
            <a:off x="3821633" y="5466315"/>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381237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AB1D-674C-4F4F-BB31-5C1CEE89ADED}"/>
              </a:ext>
            </a:extLst>
          </p:cNvPr>
          <p:cNvSpPr>
            <a:spLocks noGrp="1"/>
          </p:cNvSpPr>
          <p:nvPr>
            <p:ph type="title"/>
          </p:nvPr>
        </p:nvSpPr>
        <p:spPr/>
        <p:txBody>
          <a:bodyPr/>
          <a:lstStyle/>
          <a:p>
            <a:r>
              <a:rPr lang="en-GB" dirty="0"/>
              <a:t>Exercise </a:t>
            </a:r>
          </a:p>
        </p:txBody>
      </p:sp>
      <p:sp>
        <p:nvSpPr>
          <p:cNvPr id="3" name="Content Placeholder 2">
            <a:extLst>
              <a:ext uri="{FF2B5EF4-FFF2-40B4-BE49-F238E27FC236}">
                <a16:creationId xmlns:a16="http://schemas.microsoft.com/office/drawing/2014/main" id="{CC0A55D3-7639-3A48-BDBF-E00DC4598DE8}"/>
              </a:ext>
            </a:extLst>
          </p:cNvPr>
          <p:cNvSpPr>
            <a:spLocks noGrp="1"/>
          </p:cNvSpPr>
          <p:nvPr>
            <p:ph idx="1"/>
          </p:nvPr>
        </p:nvSpPr>
        <p:spPr/>
        <p:txBody>
          <a:bodyPr/>
          <a:lstStyle/>
          <a:p>
            <a:r>
              <a:rPr lang="en-GB" dirty="0"/>
              <a:t>You will receive two handouts; please complete them by yourself – 5 to 7 minutes </a:t>
            </a:r>
          </a:p>
          <a:p>
            <a:r>
              <a:rPr lang="en-GB" dirty="0"/>
              <a:t>Talk to the person next to you and share your answers: 10 minutes </a:t>
            </a:r>
          </a:p>
          <a:p>
            <a:pPr lvl="1"/>
            <a:r>
              <a:rPr lang="en-GB" dirty="0"/>
              <a:t>Are they the same or different?  </a:t>
            </a:r>
          </a:p>
        </p:txBody>
      </p:sp>
    </p:spTree>
    <p:extLst>
      <p:ext uri="{BB962C8B-B14F-4D97-AF65-F5344CB8AC3E}">
        <p14:creationId xmlns:p14="http://schemas.microsoft.com/office/powerpoint/2010/main" val="412069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1AE505E-D783-61D9-1826-75A37A66D49F}"/>
              </a:ext>
            </a:extLst>
          </p:cNvPr>
          <p:cNvPicPr>
            <a:picLocks noChangeAspect="1"/>
          </p:cNvPicPr>
          <p:nvPr/>
        </p:nvPicPr>
        <p:blipFill rotWithShape="1">
          <a:blip r:embed="rId2">
            <a:alphaModFix amt="35000"/>
          </a:blip>
          <a:srcRect l="7607" r="3392" b="-2"/>
          <a:stretch/>
        </p:blipFill>
        <p:spPr>
          <a:xfrm>
            <a:off x="20" y="1"/>
            <a:ext cx="9143980" cy="6857999"/>
          </a:xfrm>
          <a:prstGeom prst="rect">
            <a:avLst/>
          </a:prstGeom>
        </p:spPr>
      </p:pic>
      <p:sp>
        <p:nvSpPr>
          <p:cNvPr id="2" name="Title 1">
            <a:extLst>
              <a:ext uri="{FF2B5EF4-FFF2-40B4-BE49-F238E27FC236}">
                <a16:creationId xmlns:a16="http://schemas.microsoft.com/office/drawing/2014/main" id="{E46C3D91-29AA-314A-BD17-C34F4566A434}"/>
              </a:ext>
            </a:extLst>
          </p:cNvPr>
          <p:cNvSpPr>
            <a:spLocks noGrp="1"/>
          </p:cNvSpPr>
          <p:nvPr>
            <p:ph type="title"/>
          </p:nvPr>
        </p:nvSpPr>
        <p:spPr>
          <a:xfrm>
            <a:off x="628650" y="1065862"/>
            <a:ext cx="2484873" cy="4726276"/>
          </a:xfrm>
        </p:spPr>
        <p:txBody>
          <a:bodyPr>
            <a:normAutofit/>
          </a:bodyPr>
          <a:lstStyle/>
          <a:p>
            <a:pPr algn="r"/>
            <a:r>
              <a:rPr lang="en-GB" sz="3500">
                <a:solidFill>
                  <a:srgbClr val="FFFFFF"/>
                </a:solidFill>
              </a:rPr>
              <a:t>Motivation </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6C79273-0BAC-09B0-2E7C-FEB9550A994E}"/>
              </a:ext>
            </a:extLst>
          </p:cNvPr>
          <p:cNvGraphicFramePr>
            <a:graphicFrameLocks noGrp="1"/>
          </p:cNvGraphicFramePr>
          <p:nvPr>
            <p:ph idx="1"/>
            <p:extLst>
              <p:ext uri="{D42A27DB-BD31-4B8C-83A1-F6EECF244321}">
                <p14:modId xmlns:p14="http://schemas.microsoft.com/office/powerpoint/2010/main" val="2615581815"/>
              </p:ext>
            </p:extLst>
          </p:nvPr>
        </p:nvGraphicFramePr>
        <p:xfrm>
          <a:off x="3866534" y="1065862"/>
          <a:ext cx="4308514"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73707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8145-2C04-0043-914D-FCC12DAEE0C8}"/>
              </a:ext>
            </a:extLst>
          </p:cNvPr>
          <p:cNvSpPr>
            <a:spLocks noGrp="1"/>
          </p:cNvSpPr>
          <p:nvPr>
            <p:ph type="title"/>
          </p:nvPr>
        </p:nvSpPr>
        <p:spPr/>
        <p:txBody>
          <a:bodyPr/>
          <a:lstStyle/>
          <a:p>
            <a:r>
              <a:rPr lang="en-GB" dirty="0"/>
              <a:t>How do you feel about change?</a:t>
            </a:r>
          </a:p>
        </p:txBody>
      </p:sp>
      <p:pic>
        <p:nvPicPr>
          <p:cNvPr id="5" name="Content Placeholder 4">
            <a:extLst>
              <a:ext uri="{FF2B5EF4-FFF2-40B4-BE49-F238E27FC236}">
                <a16:creationId xmlns:a16="http://schemas.microsoft.com/office/drawing/2014/main" id="{B39829AB-9B6D-1A4A-A8D4-46949553D248}"/>
              </a:ext>
            </a:extLst>
          </p:cNvPr>
          <p:cNvPicPr>
            <a:picLocks noGrp="1" noChangeAspect="1"/>
          </p:cNvPicPr>
          <p:nvPr>
            <p:ph idx="1"/>
          </p:nvPr>
        </p:nvPicPr>
        <p:blipFill>
          <a:blip r:embed="rId2"/>
          <a:stretch>
            <a:fillRect/>
          </a:stretch>
        </p:blipFill>
        <p:spPr>
          <a:xfrm>
            <a:off x="628650" y="1690689"/>
            <a:ext cx="7886700" cy="4218655"/>
          </a:xfrm>
        </p:spPr>
      </p:pic>
      <p:sp>
        <p:nvSpPr>
          <p:cNvPr id="6" name="Rectangle 5">
            <a:extLst>
              <a:ext uri="{FF2B5EF4-FFF2-40B4-BE49-F238E27FC236}">
                <a16:creationId xmlns:a16="http://schemas.microsoft.com/office/drawing/2014/main" id="{6E52B9C6-5F4E-3340-968D-57C9FCFFA2D7}"/>
              </a:ext>
            </a:extLst>
          </p:cNvPr>
          <p:cNvSpPr/>
          <p:nvPr/>
        </p:nvSpPr>
        <p:spPr>
          <a:xfrm>
            <a:off x="3821634" y="5878267"/>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149019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Motivation – the drive for change! </a:t>
            </a:r>
          </a:p>
        </p:txBody>
      </p:sp>
      <p:sp>
        <p:nvSpPr>
          <p:cNvPr id="4" name="Content Placeholder 3"/>
          <p:cNvSpPr>
            <a:spLocks noGrp="1"/>
          </p:cNvSpPr>
          <p:nvPr>
            <p:ph sz="half" idx="1"/>
          </p:nvPr>
        </p:nvSpPr>
        <p:spPr/>
        <p:txBody>
          <a:bodyPr/>
          <a:lstStyle/>
          <a:p>
            <a:r>
              <a:rPr lang="en-GB" dirty="0"/>
              <a:t>You won’t </a:t>
            </a:r>
            <a:r>
              <a:rPr lang="en-GB" dirty="0">
                <a:solidFill>
                  <a:srgbClr val="FF0000"/>
                </a:solidFill>
              </a:rPr>
              <a:t>get</a:t>
            </a:r>
            <a:r>
              <a:rPr lang="en-GB" dirty="0"/>
              <a:t> motivated until you </a:t>
            </a:r>
            <a:r>
              <a:rPr lang="en-GB" dirty="0">
                <a:solidFill>
                  <a:srgbClr val="FF0000"/>
                </a:solidFill>
              </a:rPr>
              <a:t>feel</a:t>
            </a:r>
            <a:r>
              <a:rPr lang="en-GB" dirty="0"/>
              <a:t> motivated</a:t>
            </a:r>
          </a:p>
          <a:p>
            <a:r>
              <a:rPr lang="en-US" dirty="0"/>
              <a:t>This relates to awareness and knowledge. </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29150" y="2388232"/>
            <a:ext cx="3886200" cy="32261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a:extLst>
              <a:ext uri="{FF2B5EF4-FFF2-40B4-BE49-F238E27FC236}">
                <a16:creationId xmlns:a16="http://schemas.microsoft.com/office/drawing/2014/main" id="{966D909D-D9E6-2B44-8AF6-7B2FC2967FB8}"/>
              </a:ext>
            </a:extLst>
          </p:cNvPr>
          <p:cNvSpPr/>
          <p:nvPr/>
        </p:nvSpPr>
        <p:spPr>
          <a:xfrm>
            <a:off x="5821884" y="5614355"/>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70958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ime compass on hand">
            <a:extLst>
              <a:ext uri="{FF2B5EF4-FFF2-40B4-BE49-F238E27FC236}">
                <a16:creationId xmlns:a16="http://schemas.microsoft.com/office/drawing/2014/main" id="{551BC888-EA68-AC2F-4D57-5CA773FACF23}"/>
              </a:ext>
            </a:extLst>
          </p:cNvPr>
          <p:cNvPicPr>
            <a:picLocks noChangeAspect="1"/>
          </p:cNvPicPr>
          <p:nvPr/>
        </p:nvPicPr>
        <p:blipFill rotWithShape="1">
          <a:blip r:embed="rId2"/>
          <a:srcRect l="8459" r="21218"/>
          <a:stretch/>
        </p:blipFill>
        <p:spPr>
          <a:xfrm>
            <a:off x="20" y="10"/>
            <a:ext cx="725221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48707" y="365125"/>
            <a:ext cx="2866642" cy="1899912"/>
          </a:xfrm>
        </p:spPr>
        <p:txBody>
          <a:bodyPr>
            <a:normAutofit/>
          </a:bodyPr>
          <a:lstStyle/>
          <a:p>
            <a:r>
              <a:rPr lang="en-US" sz="3500" b="1"/>
              <a:t>Motivation – the drive for change! </a:t>
            </a:r>
          </a:p>
        </p:txBody>
      </p:sp>
      <p:sp>
        <p:nvSpPr>
          <p:cNvPr id="3" name="Content Placeholder 2"/>
          <p:cNvSpPr>
            <a:spLocks noGrp="1"/>
          </p:cNvSpPr>
          <p:nvPr>
            <p:ph idx="1"/>
          </p:nvPr>
        </p:nvSpPr>
        <p:spPr>
          <a:xfrm>
            <a:off x="5648707" y="2434201"/>
            <a:ext cx="2866642" cy="3742762"/>
          </a:xfrm>
        </p:spPr>
        <p:txBody>
          <a:bodyPr>
            <a:normAutofit lnSpcReduction="10000"/>
          </a:bodyPr>
          <a:lstStyle/>
          <a:p>
            <a:r>
              <a:rPr lang="en-US" sz="2400" dirty="0"/>
              <a:t>So what does motivate us then?</a:t>
            </a:r>
          </a:p>
          <a:p>
            <a:r>
              <a:rPr lang="en-US" sz="2400" dirty="0"/>
              <a:t>There are different types of motivation.</a:t>
            </a:r>
          </a:p>
          <a:p>
            <a:pPr lvl="1"/>
            <a:r>
              <a:rPr lang="en-US" dirty="0"/>
              <a:t>Extrinsic (External) motivation</a:t>
            </a:r>
          </a:p>
          <a:p>
            <a:pPr lvl="1"/>
            <a:r>
              <a:rPr lang="en-US" dirty="0"/>
              <a:t>Intrinsic (Internal) motivation</a:t>
            </a:r>
          </a:p>
          <a:p>
            <a:endParaRPr lang="en-US" sz="1700" dirty="0"/>
          </a:p>
        </p:txBody>
      </p:sp>
    </p:spTree>
    <p:extLst>
      <p:ext uri="{BB962C8B-B14F-4D97-AF65-F5344CB8AC3E}">
        <p14:creationId xmlns:p14="http://schemas.microsoft.com/office/powerpoint/2010/main" val="431369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al_types1.png"/>
          <p:cNvPicPr>
            <a:picLocks noGrp="1" noChangeAspect="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717"/>
                    </a14:imgEffect>
                  </a14:imgLayer>
                </a14:imgProps>
              </a:ext>
              <a:ext uri="{28A0092B-C50C-407E-A947-70E740481C1C}">
                <a14:useLocalDpi xmlns:a14="http://schemas.microsoft.com/office/drawing/2010/main" val="0"/>
              </a:ext>
            </a:extLst>
          </a:blip>
          <a:srcRect l="-8446" r="-8446"/>
          <a:stretch>
            <a:fillRect/>
          </a:stretch>
        </p:blipFill>
        <p:spPr>
          <a:xfrm>
            <a:off x="457200" y="911745"/>
            <a:ext cx="8229600" cy="4525963"/>
          </a:xfrm>
          <a:noFill/>
        </p:spPr>
      </p:pic>
      <p:sp>
        <p:nvSpPr>
          <p:cNvPr id="5" name="Rectangle 4">
            <a:extLst>
              <a:ext uri="{FF2B5EF4-FFF2-40B4-BE49-F238E27FC236}">
                <a16:creationId xmlns:a16="http://schemas.microsoft.com/office/drawing/2014/main" id="{5AC03FC9-8F57-8345-BB5F-9C088D1DAF32}"/>
              </a:ext>
            </a:extLst>
          </p:cNvPr>
          <p:cNvSpPr/>
          <p:nvPr/>
        </p:nvSpPr>
        <p:spPr>
          <a:xfrm>
            <a:off x="3821634" y="5437708"/>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238618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pPr marL="7938" lvl="1" indent="-7938" algn="ctr"/>
            <a:r>
              <a:rPr lang="en-US" sz="2900" b="1" dirty="0"/>
              <a:t>Extrinsic (External) motivation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3B8914E-55CA-0CED-329C-1FDD4705E0C8}"/>
              </a:ext>
            </a:extLst>
          </p:cNvPr>
          <p:cNvGraphicFramePr>
            <a:graphicFrameLocks noGrp="1"/>
          </p:cNvGraphicFramePr>
          <p:nvPr>
            <p:ph idx="1"/>
            <p:extLst>
              <p:ext uri="{D42A27DB-BD31-4B8C-83A1-F6EECF244321}">
                <p14:modId xmlns:p14="http://schemas.microsoft.com/office/powerpoint/2010/main" val="412966168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47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pPr lvl="1"/>
            <a:r>
              <a:rPr lang="en-US" sz="3600" b="1"/>
              <a:t>Intrinsic (Internal) motivation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98A0ED0-4FCC-C218-1359-B9D23C2DF91E}"/>
              </a:ext>
            </a:extLst>
          </p:cNvPr>
          <p:cNvGraphicFramePr>
            <a:graphicFrameLocks noGrp="1"/>
          </p:cNvGraphicFramePr>
          <p:nvPr>
            <p:ph idx="1"/>
            <p:extLst>
              <p:ext uri="{D42A27DB-BD31-4B8C-83A1-F6EECF244321}">
                <p14:modId xmlns:p14="http://schemas.microsoft.com/office/powerpoint/2010/main" val="42998967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30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hange-2.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818" r="33396" b="9091"/>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3286" y="1161288"/>
            <a:ext cx="2693642" cy="1124712"/>
          </a:xfrm>
        </p:spPr>
        <p:txBody>
          <a:bodyPr vert="horz" lIns="91440" tIns="45720" rIns="91440" bIns="45720" rtlCol="0" anchor="b">
            <a:noAutofit/>
          </a:bodyPr>
          <a:lstStyle/>
          <a:p>
            <a:r>
              <a:rPr lang="en-US" sz="2800" b="1" dirty="0"/>
              <a:t>Motivation – the drive for change!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278320" y="2718054"/>
            <a:ext cx="2579180" cy="3207258"/>
          </a:xfrm>
        </p:spPr>
        <p:txBody>
          <a:bodyPr vert="horz" lIns="91440" tIns="45720" rIns="91440" bIns="45720" rtlCol="0" anchor="t">
            <a:normAutofit/>
          </a:bodyPr>
          <a:lstStyle/>
          <a:p>
            <a:r>
              <a:rPr lang="en-US" sz="2400" dirty="0"/>
              <a:t>By understanding what motivates yourself and/or your colleagues, you generate the drive for change</a:t>
            </a:r>
            <a:r>
              <a:rPr lang="en-US" sz="1500" dirty="0"/>
              <a:t>. </a:t>
            </a:r>
          </a:p>
        </p:txBody>
      </p:sp>
    </p:spTree>
    <p:extLst>
      <p:ext uri="{BB962C8B-B14F-4D97-AF65-F5344CB8AC3E}">
        <p14:creationId xmlns:p14="http://schemas.microsoft.com/office/powerpoint/2010/main" val="96586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ABACB-5A61-A84F-ACCC-F04BC9C2D841}"/>
              </a:ext>
            </a:extLst>
          </p:cNvPr>
          <p:cNvSpPr>
            <a:spLocks noGrp="1"/>
          </p:cNvSpPr>
          <p:nvPr>
            <p:ph type="title"/>
          </p:nvPr>
        </p:nvSpPr>
        <p:spPr>
          <a:xfrm>
            <a:off x="755175" y="1188637"/>
            <a:ext cx="2356072" cy="4480726"/>
          </a:xfrm>
        </p:spPr>
        <p:txBody>
          <a:bodyPr>
            <a:normAutofit/>
          </a:bodyPr>
          <a:lstStyle/>
          <a:p>
            <a:pPr algn="r"/>
            <a:r>
              <a:rPr lang="en-GB" sz="4000"/>
              <a:t>Learning objectives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C79A2F-5537-3F4C-9155-5CFECA4C151C}"/>
              </a:ext>
            </a:extLst>
          </p:cNvPr>
          <p:cNvSpPr>
            <a:spLocks noGrp="1"/>
          </p:cNvSpPr>
          <p:nvPr>
            <p:ph idx="1"/>
          </p:nvPr>
        </p:nvSpPr>
        <p:spPr>
          <a:xfrm>
            <a:off x="3854196" y="1338729"/>
            <a:ext cx="3596688" cy="4180542"/>
          </a:xfrm>
        </p:spPr>
        <p:txBody>
          <a:bodyPr anchor="ctr">
            <a:normAutofit/>
          </a:bodyPr>
          <a:lstStyle/>
          <a:p>
            <a:r>
              <a:rPr lang="en-GB" sz="2100"/>
              <a:t>Understand the process of transition </a:t>
            </a:r>
          </a:p>
          <a:p>
            <a:pPr marL="228600" lvl="1">
              <a:spcBef>
                <a:spcPts val="1000"/>
              </a:spcBef>
            </a:pPr>
            <a:r>
              <a:rPr lang="en-GB" sz="2100"/>
              <a:t>Understand the difference between extrinsic motivation and intrinsic motivation</a:t>
            </a:r>
          </a:p>
          <a:p>
            <a:pPr marL="228600" lvl="1">
              <a:spcBef>
                <a:spcPts val="1000"/>
              </a:spcBef>
            </a:pPr>
            <a:r>
              <a:rPr lang="en-GB" sz="2100"/>
              <a:t>Explain the four step model</a:t>
            </a:r>
          </a:p>
          <a:p>
            <a:pPr marL="228600" lvl="1">
              <a:spcBef>
                <a:spcPts val="1000"/>
              </a:spcBef>
            </a:pPr>
            <a:r>
              <a:rPr lang="en-GB" sz="2100"/>
              <a:t>Understand the theory of change model</a:t>
            </a:r>
          </a:p>
          <a:p>
            <a:pPr marL="228600" lvl="1">
              <a:spcBef>
                <a:spcPts val="1000"/>
              </a:spcBef>
            </a:pPr>
            <a:endParaRPr lang="en-GB" sz="2100"/>
          </a:p>
        </p:txBody>
      </p:sp>
    </p:spTree>
    <p:extLst>
      <p:ext uri="{BB962C8B-B14F-4D97-AF65-F5344CB8AC3E}">
        <p14:creationId xmlns:p14="http://schemas.microsoft.com/office/powerpoint/2010/main" val="408461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15" y="465316"/>
            <a:ext cx="6141442" cy="5551749"/>
          </a:xfrm>
          <a:prstGeom prst="rect">
            <a:avLst/>
          </a:prstGeom>
        </p:spPr>
      </p:pic>
      <p:sp>
        <p:nvSpPr>
          <p:cNvPr id="3" name="textruta 2"/>
          <p:cNvSpPr txBox="1"/>
          <p:nvPr/>
        </p:nvSpPr>
        <p:spPr>
          <a:xfrm>
            <a:off x="6757903" y="1455465"/>
            <a:ext cx="1763872" cy="1384995"/>
          </a:xfrm>
          <a:prstGeom prst="rect">
            <a:avLst/>
          </a:prstGeom>
          <a:noFill/>
        </p:spPr>
        <p:txBody>
          <a:bodyPr wrap="square" rtlCol="0">
            <a:spAutoFit/>
          </a:bodyPr>
          <a:lstStyle/>
          <a:p>
            <a:r>
              <a:rPr lang="sv-SE" sz="1400" dirty="0" err="1"/>
              <a:t>Grol</a:t>
            </a:r>
            <a:r>
              <a:rPr lang="sv-SE" sz="1400" dirty="0"/>
              <a:t>, R. (1992).</a:t>
            </a:r>
          </a:p>
          <a:p>
            <a:r>
              <a:rPr lang="en-US" sz="1400" dirty="0"/>
              <a:t>Implementing guidelines in general practice care</a:t>
            </a:r>
            <a:endParaRPr lang="sv-SE" sz="1400" dirty="0"/>
          </a:p>
          <a:p>
            <a:r>
              <a:rPr lang="en-US" sz="1400" dirty="0"/>
              <a:t>Quality in Health Care, 1, 184-191.</a:t>
            </a:r>
          </a:p>
        </p:txBody>
      </p:sp>
    </p:spTree>
    <p:extLst>
      <p:ext uri="{BB962C8B-B14F-4D97-AF65-F5344CB8AC3E}">
        <p14:creationId xmlns:p14="http://schemas.microsoft.com/office/powerpoint/2010/main" val="2330731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15" y="867936"/>
            <a:ext cx="7659169" cy="3953427"/>
          </a:xfrm>
          <a:prstGeom prst="rect">
            <a:avLst/>
          </a:prstGeom>
        </p:spPr>
      </p:pic>
      <p:sp>
        <p:nvSpPr>
          <p:cNvPr id="3" name="textruta 2"/>
          <p:cNvSpPr txBox="1"/>
          <p:nvPr/>
        </p:nvSpPr>
        <p:spPr>
          <a:xfrm>
            <a:off x="903579" y="4821363"/>
            <a:ext cx="4588232" cy="738664"/>
          </a:xfrm>
          <a:prstGeom prst="rect">
            <a:avLst/>
          </a:prstGeom>
          <a:noFill/>
        </p:spPr>
        <p:txBody>
          <a:bodyPr wrap="square" rtlCol="0">
            <a:spAutoFit/>
          </a:bodyPr>
          <a:lstStyle/>
          <a:p>
            <a:r>
              <a:rPr lang="sv-SE" sz="1400" dirty="0" err="1"/>
              <a:t>Grol</a:t>
            </a:r>
            <a:r>
              <a:rPr lang="sv-SE" sz="1400" dirty="0"/>
              <a:t>, R. (1992).</a:t>
            </a:r>
          </a:p>
          <a:p>
            <a:r>
              <a:rPr lang="en-US" sz="1400" dirty="0"/>
              <a:t>Implementing guidelines in general practice care</a:t>
            </a:r>
            <a:endParaRPr lang="sv-SE" sz="1400" dirty="0"/>
          </a:p>
          <a:p>
            <a:r>
              <a:rPr lang="en-US" sz="1400" dirty="0"/>
              <a:t>Quality in Health Care, 1, 184-191.</a:t>
            </a:r>
          </a:p>
        </p:txBody>
      </p:sp>
    </p:spTree>
    <p:extLst>
      <p:ext uri="{BB962C8B-B14F-4D97-AF65-F5344CB8AC3E}">
        <p14:creationId xmlns:p14="http://schemas.microsoft.com/office/powerpoint/2010/main" val="4222597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98460" y="1783959"/>
            <a:ext cx="3065480" cy="2889114"/>
          </a:xfrm>
        </p:spPr>
        <p:txBody>
          <a:bodyPr vert="horz" lIns="91440" tIns="45720" rIns="91440" bIns="45720" rtlCol="0" anchor="b">
            <a:normAutofit/>
          </a:bodyPr>
          <a:lstStyle/>
          <a:p>
            <a:r>
              <a:rPr lang="en-US" sz="4700"/>
              <a:t>the Four step model of change</a:t>
            </a:r>
          </a:p>
        </p:txBody>
      </p:sp>
      <p:sp>
        <p:nvSpPr>
          <p:cNvPr id="3" name="Text Placeholder 2"/>
          <p:cNvSpPr>
            <a:spLocks noGrp="1"/>
          </p:cNvSpPr>
          <p:nvPr>
            <p:ph type="body" idx="1"/>
          </p:nvPr>
        </p:nvSpPr>
        <p:spPr>
          <a:xfrm>
            <a:off x="5598459" y="4750893"/>
            <a:ext cx="3065478" cy="1147863"/>
          </a:xfrm>
        </p:spPr>
        <p:txBody>
          <a:bodyPr vert="horz" lIns="91440" tIns="45720" rIns="91440" bIns="45720" rtlCol="0" anchor="t">
            <a:normAutofit/>
          </a:bodyPr>
          <a:lstStyle/>
          <a:p>
            <a:endParaRPr lang="en-US" sz="17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old and silver sphere balancing on a platform">
            <a:extLst>
              <a:ext uri="{FF2B5EF4-FFF2-40B4-BE49-F238E27FC236}">
                <a16:creationId xmlns:a16="http://schemas.microsoft.com/office/drawing/2014/main" id="{42A8732B-E85B-E8B7-C3BB-A81155EF92F5}"/>
              </a:ext>
            </a:extLst>
          </p:cNvPr>
          <p:cNvPicPr>
            <a:picLocks noChangeAspect="1"/>
          </p:cNvPicPr>
          <p:nvPr/>
        </p:nvPicPr>
        <p:blipFill rotWithShape="1">
          <a:blip r:embed="rId3"/>
          <a:srcRect r="42352"/>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7694435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Right Arrow 4"/>
          <p:cNvSpPr/>
          <p:nvPr/>
        </p:nvSpPr>
        <p:spPr>
          <a:xfrm>
            <a:off x="1692275" y="1819275"/>
            <a:ext cx="5616575" cy="674688"/>
          </a:xfrm>
          <a:prstGeom prst="leftRightArrow">
            <a:avLst/>
          </a:prstGeom>
          <a:solidFill>
            <a:srgbClr val="A3A3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Calibri"/>
                <a:ea typeface="+mn-ea"/>
                <a:cs typeface="+mn-cs"/>
              </a:rPr>
              <a:t>     </a:t>
            </a:r>
            <a:r>
              <a:rPr kumimoji="0" lang="sv-SE" sz="1800" b="1" i="0" u="none" strike="noStrike" kern="1200" cap="none" spc="0" normalizeH="0" baseline="0" noProof="0" dirty="0">
                <a:ln>
                  <a:solidFill>
                    <a:prstClr val="black"/>
                  </a:solidFill>
                </a:ln>
                <a:solidFill>
                  <a:srgbClr val="FF0000"/>
                </a:solidFill>
                <a:effectLst/>
                <a:uLnTx/>
                <a:uFillTx/>
                <a:latin typeface="Calibri"/>
                <a:ea typeface="+mn-ea"/>
                <a:cs typeface="+mn-cs"/>
              </a:rPr>
              <a:t>NO COMMITMENT                  </a:t>
            </a:r>
            <a:r>
              <a:rPr kumimoji="0" lang="sv-SE" sz="1800" b="1" i="0" u="none" strike="noStrike" kern="1200" cap="none" spc="0" normalizeH="0" baseline="0" noProof="0" dirty="0">
                <a:ln>
                  <a:solidFill>
                    <a:prstClr val="black"/>
                  </a:solidFill>
                </a:ln>
                <a:solidFill>
                  <a:srgbClr val="008000"/>
                </a:solidFill>
                <a:effectLst/>
                <a:uLnTx/>
                <a:uFillTx/>
                <a:latin typeface="Calibri"/>
                <a:ea typeface="+mn-ea"/>
                <a:cs typeface="+mn-cs"/>
              </a:rPr>
              <a:t>COMMITMENT</a:t>
            </a:r>
            <a:endParaRPr kumimoji="0" lang="en-GB" sz="1800" b="1" i="0" u="none" strike="noStrike" kern="1200" cap="none" spc="0" normalizeH="0" baseline="0" noProof="0" dirty="0">
              <a:ln>
                <a:solidFill>
                  <a:prstClr val="black"/>
                </a:solidFill>
              </a:ln>
              <a:solidFill>
                <a:srgbClr val="008000"/>
              </a:solidFill>
              <a:effectLst/>
              <a:uLnTx/>
              <a:uFillTx/>
              <a:latin typeface="Calibri"/>
              <a:ea typeface="+mn-ea"/>
              <a:cs typeface="+mn-cs"/>
            </a:endParaRPr>
          </a:p>
        </p:txBody>
      </p:sp>
      <p:sp>
        <p:nvSpPr>
          <p:cNvPr id="14342" name="Rectangle 2"/>
          <p:cNvSpPr txBox="1">
            <a:spLocks noChangeArrowheads="1"/>
          </p:cNvSpPr>
          <p:nvPr/>
        </p:nvSpPr>
        <p:spPr bwMode="auto">
          <a:xfrm>
            <a:off x="0" y="91757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sv-SE" sz="3200" b="1" i="0" u="none" strike="noStrike" kern="1200" cap="none" spc="0" normalizeH="0" baseline="0" noProof="0" dirty="0">
                <a:ln>
                  <a:solidFill>
                    <a:prstClr val="black"/>
                  </a:solidFill>
                </a:ln>
                <a:solidFill>
                  <a:srgbClr val="FF0000"/>
                </a:solidFill>
                <a:effectLst/>
                <a:uLnTx/>
                <a:uFillTx/>
                <a:latin typeface="Verdana" charset="0"/>
                <a:ea typeface="ＭＳ Ｐゴシック" charset="0"/>
                <a:cs typeface="+mn-cs"/>
              </a:rPr>
              <a:t>The</a:t>
            </a:r>
            <a:r>
              <a:rPr kumimoji="0" lang="sv-SE" sz="3200" b="1" i="0" u="none" strike="noStrike" kern="1200" cap="none" spc="0" normalizeH="0" baseline="0" noProof="0" dirty="0">
                <a:ln>
                  <a:solidFill>
                    <a:prstClr val="black"/>
                  </a:solidFill>
                </a:ln>
                <a:solidFill>
                  <a:srgbClr val="000000"/>
                </a:solidFill>
                <a:effectLst/>
                <a:uLnTx/>
                <a:uFillTx/>
                <a:latin typeface="Verdana" charset="0"/>
                <a:ea typeface="ＭＳ Ｐゴシック" charset="0"/>
                <a:cs typeface="+mn-cs"/>
              </a:rPr>
              <a:t> </a:t>
            </a:r>
            <a:r>
              <a:rPr kumimoji="0" lang="sv-SE" sz="3200" b="1" i="0" u="none" strike="noStrike" kern="1200" cap="none" spc="0" normalizeH="0" baseline="0" noProof="0" dirty="0" err="1">
                <a:ln>
                  <a:solidFill>
                    <a:prstClr val="black"/>
                  </a:solidFill>
                </a:ln>
                <a:solidFill>
                  <a:srgbClr val="FF6600"/>
                </a:solidFill>
                <a:effectLst/>
                <a:uLnTx/>
                <a:uFillTx/>
                <a:latin typeface="Verdana" charset="0"/>
                <a:ea typeface="ＭＳ Ｐゴシック" charset="0"/>
                <a:cs typeface="+mn-cs"/>
              </a:rPr>
              <a:t>Four</a:t>
            </a:r>
            <a:r>
              <a:rPr kumimoji="0" lang="sv-SE" sz="3200" b="1" i="0" u="none" strike="noStrike" kern="1200" cap="none" spc="0" normalizeH="0" baseline="0" noProof="0" dirty="0">
                <a:ln>
                  <a:solidFill>
                    <a:prstClr val="black"/>
                  </a:solidFill>
                </a:ln>
                <a:solidFill>
                  <a:srgbClr val="FF6600"/>
                </a:solidFill>
                <a:effectLst/>
                <a:uLnTx/>
                <a:uFillTx/>
                <a:latin typeface="Verdana" charset="0"/>
                <a:ea typeface="ＭＳ Ｐゴシック" charset="0"/>
                <a:cs typeface="+mn-cs"/>
              </a:rPr>
              <a:t> Step </a:t>
            </a:r>
            <a:r>
              <a:rPr kumimoji="0" lang="sv-SE" sz="3200" b="1" i="0" u="none" strike="noStrike" kern="1200" cap="none" spc="0" normalizeH="0" baseline="0" noProof="0" dirty="0" err="1">
                <a:ln>
                  <a:solidFill>
                    <a:prstClr val="black"/>
                  </a:solidFill>
                </a:ln>
                <a:solidFill>
                  <a:srgbClr val="FFF016"/>
                </a:solidFill>
                <a:effectLst/>
                <a:uLnTx/>
                <a:uFillTx/>
                <a:latin typeface="Verdana" charset="0"/>
                <a:ea typeface="ＭＳ Ｐゴシック" charset="0"/>
                <a:cs typeface="+mn-cs"/>
              </a:rPr>
              <a:t>Model</a:t>
            </a:r>
            <a:r>
              <a:rPr kumimoji="0" lang="sv-SE" sz="3200" b="1" i="0" u="none" strike="noStrike" kern="1200" cap="none" spc="0" normalizeH="0" baseline="0" noProof="0" dirty="0">
                <a:ln>
                  <a:solidFill>
                    <a:prstClr val="black"/>
                  </a:solidFill>
                </a:ln>
                <a:solidFill>
                  <a:srgbClr val="FFF016"/>
                </a:solidFill>
                <a:effectLst/>
                <a:uLnTx/>
                <a:uFillTx/>
                <a:latin typeface="Verdana" charset="0"/>
                <a:ea typeface="ＭＳ Ｐゴシック" charset="0"/>
                <a:cs typeface="+mn-cs"/>
              </a:rPr>
              <a:t> </a:t>
            </a:r>
            <a:r>
              <a:rPr kumimoji="0" lang="sv-SE" sz="3200" b="1" i="0" u="none" strike="noStrike" kern="1200" cap="none" spc="0" normalizeH="0" baseline="0" noProof="0" dirty="0" err="1">
                <a:ln>
                  <a:solidFill>
                    <a:prstClr val="black"/>
                  </a:solidFill>
                </a:ln>
                <a:solidFill>
                  <a:srgbClr val="FFF016"/>
                </a:solidFill>
                <a:effectLst/>
                <a:uLnTx/>
                <a:uFillTx/>
                <a:latin typeface="Verdana" charset="0"/>
                <a:ea typeface="ＭＳ Ｐゴシック" charset="0"/>
                <a:cs typeface="+mn-cs"/>
              </a:rPr>
              <a:t>of</a:t>
            </a:r>
            <a:r>
              <a:rPr kumimoji="0" lang="sv-SE" sz="3200" b="1" i="0" u="none" strike="noStrike" kern="1200" cap="none" spc="0" normalizeH="0" baseline="0" noProof="0" dirty="0">
                <a:ln>
                  <a:solidFill>
                    <a:prstClr val="black"/>
                  </a:solidFill>
                </a:ln>
                <a:solidFill>
                  <a:srgbClr val="FFF016"/>
                </a:solidFill>
                <a:effectLst/>
                <a:uLnTx/>
                <a:uFillTx/>
                <a:latin typeface="Verdana" charset="0"/>
                <a:ea typeface="ＭＳ Ｐゴシック" charset="0"/>
                <a:cs typeface="+mn-cs"/>
              </a:rPr>
              <a:t> </a:t>
            </a:r>
            <a:r>
              <a:rPr kumimoji="0" lang="sv-SE" sz="3200" b="1" i="0" u="none" strike="noStrike" kern="1200" cap="none" spc="0" normalizeH="0" baseline="0" noProof="0" dirty="0">
                <a:ln>
                  <a:solidFill>
                    <a:prstClr val="black"/>
                  </a:solidFill>
                </a:ln>
                <a:solidFill>
                  <a:srgbClr val="008000"/>
                </a:solidFill>
                <a:effectLst/>
                <a:uLnTx/>
                <a:uFillTx/>
                <a:latin typeface="Verdana" charset="0"/>
                <a:ea typeface="ＭＳ Ｐゴシック" charset="0"/>
                <a:cs typeface="+mn-cs"/>
              </a:rPr>
              <a:t>Change</a:t>
            </a:r>
            <a:endParaRPr kumimoji="0" lang="en-US" sz="3200" b="1" i="0" u="none" strike="noStrike" kern="1200" cap="none" spc="0" normalizeH="0" baseline="0" noProof="0" dirty="0">
              <a:ln>
                <a:solidFill>
                  <a:prstClr val="black"/>
                </a:solidFill>
              </a:ln>
              <a:solidFill>
                <a:srgbClr val="008000"/>
              </a:solidFill>
              <a:effectLst/>
              <a:uLnTx/>
              <a:uFillTx/>
              <a:latin typeface="Verdana" charset="0"/>
              <a:ea typeface="ＭＳ Ｐゴシック" charset="0"/>
              <a:cs typeface="+mn-cs"/>
            </a:endParaRPr>
          </a:p>
        </p:txBody>
      </p:sp>
      <p:sp>
        <p:nvSpPr>
          <p:cNvPr id="14343" name="Rectangle 3"/>
          <p:cNvSpPr>
            <a:spLocks noChangeArrowheads="1"/>
          </p:cNvSpPr>
          <p:nvPr/>
        </p:nvSpPr>
        <p:spPr bwMode="auto">
          <a:xfrm>
            <a:off x="6372225" y="2854325"/>
            <a:ext cx="2232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Verdana" charset="0"/>
                <a:ea typeface="+mn-ea"/>
                <a:cs typeface="+mn-cs"/>
              </a:rPr>
              <a:t>ADOPTION</a:t>
            </a:r>
          </a:p>
        </p:txBody>
      </p:sp>
      <p:sp>
        <p:nvSpPr>
          <p:cNvPr id="14344" name="Rectangle 4"/>
          <p:cNvSpPr>
            <a:spLocks noChangeArrowheads="1"/>
          </p:cNvSpPr>
          <p:nvPr/>
        </p:nvSpPr>
        <p:spPr bwMode="auto">
          <a:xfrm>
            <a:off x="4356100" y="3573463"/>
            <a:ext cx="23764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Verdana" charset="0"/>
                <a:ea typeface="+mn-ea"/>
                <a:cs typeface="+mn-cs"/>
              </a:rPr>
              <a:t> TRIAL</a:t>
            </a:r>
          </a:p>
        </p:txBody>
      </p:sp>
      <p:sp>
        <p:nvSpPr>
          <p:cNvPr id="14345" name="Rectangle 5"/>
          <p:cNvSpPr>
            <a:spLocks noChangeArrowheads="1"/>
          </p:cNvSpPr>
          <p:nvPr/>
        </p:nvSpPr>
        <p:spPr bwMode="auto">
          <a:xfrm>
            <a:off x="2051720" y="4005263"/>
            <a:ext cx="2806700" cy="67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Verdana"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charset="0"/>
                <a:ea typeface="+mn-ea"/>
                <a:cs typeface="+mn-cs"/>
              </a:rPr>
              <a:t> INTEREST</a:t>
            </a:r>
          </a:p>
        </p:txBody>
      </p:sp>
      <p:sp>
        <p:nvSpPr>
          <p:cNvPr id="14346" name="Rectangle 6"/>
          <p:cNvSpPr>
            <a:spLocks noChangeArrowheads="1"/>
          </p:cNvSpPr>
          <p:nvPr/>
        </p:nvSpPr>
        <p:spPr bwMode="auto">
          <a:xfrm>
            <a:off x="250825" y="4941168"/>
            <a:ext cx="25209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charset="0"/>
                <a:ea typeface="+mn-ea"/>
                <a:cs typeface="+mn-cs"/>
              </a:rPr>
              <a:t> AWARENESS</a:t>
            </a:r>
          </a:p>
        </p:txBody>
      </p:sp>
      <p:sp>
        <p:nvSpPr>
          <p:cNvPr id="14347" name="Line 7"/>
          <p:cNvSpPr>
            <a:spLocks noChangeShapeType="1"/>
          </p:cNvSpPr>
          <p:nvPr/>
        </p:nvSpPr>
        <p:spPr bwMode="auto">
          <a:xfrm>
            <a:off x="460375" y="4979988"/>
            <a:ext cx="2016125" cy="0"/>
          </a:xfrm>
          <a:prstGeom prst="line">
            <a:avLst/>
          </a:prstGeom>
          <a:noFill/>
          <a:ln w="41275">
            <a:solidFill>
              <a:srgbClr val="A3A3E0"/>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48" name="Line 8"/>
          <p:cNvSpPr>
            <a:spLocks noChangeShapeType="1"/>
          </p:cNvSpPr>
          <p:nvPr/>
        </p:nvSpPr>
        <p:spPr bwMode="auto">
          <a:xfrm>
            <a:off x="2501900" y="4294188"/>
            <a:ext cx="2016125" cy="0"/>
          </a:xfrm>
          <a:prstGeom prst="line">
            <a:avLst/>
          </a:prstGeom>
          <a:noFill/>
          <a:ln w="41275">
            <a:solidFill>
              <a:srgbClr val="A3A3E0"/>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49" name="Line 9"/>
          <p:cNvSpPr>
            <a:spLocks noChangeShapeType="1"/>
          </p:cNvSpPr>
          <p:nvPr/>
        </p:nvSpPr>
        <p:spPr bwMode="auto">
          <a:xfrm>
            <a:off x="4500563" y="3573463"/>
            <a:ext cx="2016125" cy="0"/>
          </a:xfrm>
          <a:prstGeom prst="line">
            <a:avLst/>
          </a:prstGeom>
          <a:noFill/>
          <a:ln w="41275">
            <a:solidFill>
              <a:srgbClr val="A3A3E0"/>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50" name="Line 10"/>
          <p:cNvSpPr>
            <a:spLocks noChangeShapeType="1"/>
          </p:cNvSpPr>
          <p:nvPr/>
        </p:nvSpPr>
        <p:spPr bwMode="auto">
          <a:xfrm>
            <a:off x="6534150" y="2890838"/>
            <a:ext cx="2016125" cy="0"/>
          </a:xfrm>
          <a:prstGeom prst="line">
            <a:avLst/>
          </a:prstGeom>
          <a:noFill/>
          <a:ln w="41275">
            <a:solidFill>
              <a:srgbClr val="A3A3E0"/>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51" name="Line 11"/>
          <p:cNvSpPr>
            <a:spLocks noChangeShapeType="1"/>
          </p:cNvSpPr>
          <p:nvPr/>
        </p:nvSpPr>
        <p:spPr bwMode="auto">
          <a:xfrm flipV="1">
            <a:off x="2478088" y="4276725"/>
            <a:ext cx="0" cy="720725"/>
          </a:xfrm>
          <a:prstGeom prst="line">
            <a:avLst/>
          </a:prstGeom>
          <a:noFill/>
          <a:ln w="41275">
            <a:solidFill>
              <a:srgbClr val="A3A3E0"/>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52" name="Line 12"/>
          <p:cNvSpPr>
            <a:spLocks noChangeShapeType="1"/>
          </p:cNvSpPr>
          <p:nvPr/>
        </p:nvSpPr>
        <p:spPr bwMode="auto">
          <a:xfrm flipV="1">
            <a:off x="6534150" y="2871788"/>
            <a:ext cx="0" cy="720725"/>
          </a:xfrm>
          <a:prstGeom prst="line">
            <a:avLst/>
          </a:prstGeom>
          <a:noFill/>
          <a:ln w="41275">
            <a:solidFill>
              <a:srgbClr val="A3A3E0"/>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53" name="Line 13"/>
          <p:cNvSpPr>
            <a:spLocks noChangeShapeType="1"/>
          </p:cNvSpPr>
          <p:nvPr/>
        </p:nvSpPr>
        <p:spPr bwMode="auto">
          <a:xfrm flipV="1">
            <a:off x="4500563" y="3573463"/>
            <a:ext cx="0" cy="720725"/>
          </a:xfrm>
          <a:prstGeom prst="line">
            <a:avLst/>
          </a:prstGeom>
          <a:noFill/>
          <a:ln w="41275">
            <a:solidFill>
              <a:srgbClr val="A3A3E0"/>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354" name="Picture 14" descr="ikea_awerness"/>
          <p:cNvPicPr>
            <a:picLocks noChangeAspect="1" noChangeArrowheads="1"/>
          </p:cNvPicPr>
          <p:nvPr/>
        </p:nvPicPr>
        <p:blipFill>
          <a:blip r:embed="rId2">
            <a:lum bright="-100000" contrast="-100000"/>
            <a:grayscl/>
            <a:extLst>
              <a:ext uri="{28A0092B-C50C-407E-A947-70E740481C1C}">
                <a14:useLocalDpi xmlns:a14="http://schemas.microsoft.com/office/drawing/2010/main" val="0"/>
              </a:ext>
            </a:extLst>
          </a:blip>
          <a:srcRect/>
          <a:stretch>
            <a:fillRect/>
          </a:stretch>
        </p:blipFill>
        <p:spPr bwMode="auto">
          <a:xfrm>
            <a:off x="1116013" y="3862388"/>
            <a:ext cx="593725"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5" name="Picture 15" descr="ikea_interest"/>
          <p:cNvPicPr>
            <a:picLocks noChangeAspect="1" noChangeArrowheads="1"/>
          </p:cNvPicPr>
          <p:nvPr/>
        </p:nvPicPr>
        <p:blipFill>
          <a:blip r:embed="rId3">
            <a:lum bright="-100000" contrast="-100000"/>
            <a:grayscl/>
            <a:extLst>
              <a:ext uri="{28A0092B-C50C-407E-A947-70E740481C1C}">
                <a14:useLocalDpi xmlns:a14="http://schemas.microsoft.com/office/drawing/2010/main" val="0"/>
              </a:ext>
            </a:extLst>
          </a:blip>
          <a:srcRect/>
          <a:stretch>
            <a:fillRect/>
          </a:stretch>
        </p:blipFill>
        <p:spPr bwMode="auto">
          <a:xfrm>
            <a:off x="3203575" y="3141663"/>
            <a:ext cx="747713"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6" name="Picture 16" descr="ikea_trial"/>
          <p:cNvPicPr>
            <a:picLocks noChangeAspect="1" noChangeArrowheads="1"/>
          </p:cNvPicPr>
          <p:nvPr/>
        </p:nvPicPr>
        <p:blipFill>
          <a:blip r:embed="rId4">
            <a:lum bright="-100000" contrast="-100000"/>
            <a:grayscl/>
            <a:extLst>
              <a:ext uri="{28A0092B-C50C-407E-A947-70E740481C1C}">
                <a14:useLocalDpi xmlns:a14="http://schemas.microsoft.com/office/drawing/2010/main" val="0"/>
              </a:ext>
            </a:extLst>
          </a:blip>
          <a:srcRect/>
          <a:stretch>
            <a:fillRect/>
          </a:stretch>
        </p:blipFill>
        <p:spPr bwMode="auto">
          <a:xfrm>
            <a:off x="5219700" y="2493963"/>
            <a:ext cx="531813"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7" name="Picture 17" descr="ikea_adoption"/>
          <p:cNvPicPr>
            <a:picLocks noChangeAspect="1" noChangeArrowheads="1"/>
          </p:cNvPicPr>
          <p:nvPr/>
        </p:nvPicPr>
        <p:blipFill>
          <a:blip r:embed="rId5">
            <a:lum bright="-100000" contrast="-100000"/>
            <a:grayscl/>
            <a:extLst>
              <a:ext uri="{28A0092B-C50C-407E-A947-70E740481C1C}">
                <a14:useLocalDpi xmlns:a14="http://schemas.microsoft.com/office/drawing/2010/main" val="0"/>
              </a:ext>
            </a:extLst>
          </a:blip>
          <a:srcRect/>
          <a:stretch>
            <a:fillRect/>
          </a:stretch>
        </p:blipFill>
        <p:spPr bwMode="auto">
          <a:xfrm>
            <a:off x="7019925" y="1846263"/>
            <a:ext cx="10668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58" name="Line 26"/>
          <p:cNvSpPr>
            <a:spLocks noChangeShapeType="1"/>
          </p:cNvSpPr>
          <p:nvPr/>
        </p:nvSpPr>
        <p:spPr bwMode="auto">
          <a:xfrm flipH="1">
            <a:off x="460375" y="5013176"/>
            <a:ext cx="7169" cy="1184424"/>
          </a:xfrm>
          <a:prstGeom prst="line">
            <a:avLst/>
          </a:prstGeom>
          <a:noFill/>
          <a:ln w="57150">
            <a:solidFill>
              <a:srgbClr val="A3A3E0"/>
            </a:solidFill>
            <a:round/>
            <a:headEnd/>
            <a:tailEnd/>
          </a:ln>
          <a:extLst>
            <a:ext uri="{909E8E84-426E-40dd-AFC4-6F175D3DCCD1}">
              <a14:hiddenFill xmlns:a14="http://schemas.microsoft.com/office/drawing/2010/main" xmlns="">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3" name="Straight Connector 22"/>
          <p:cNvCxnSpPr/>
          <p:nvPr/>
        </p:nvCxnSpPr>
        <p:spPr>
          <a:xfrm>
            <a:off x="4538208" y="1484784"/>
            <a:ext cx="0" cy="1800200"/>
          </a:xfrm>
          <a:prstGeom prst="line">
            <a:avLst/>
          </a:prstGeom>
          <a:ln w="76200" cap="rnd">
            <a:solidFill>
              <a:srgbClr val="FF0000"/>
            </a:solidFill>
            <a:prstDash val="sysDash"/>
            <a:miter lim="800000"/>
          </a:ln>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1560" y="5445224"/>
            <a:ext cx="172819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How do we raise awareness?</a:t>
            </a:r>
          </a:p>
        </p:txBody>
      </p:sp>
      <p:sp>
        <p:nvSpPr>
          <p:cNvPr id="25" name="TextBox 24"/>
          <p:cNvSpPr txBox="1"/>
          <p:nvPr/>
        </p:nvSpPr>
        <p:spPr>
          <a:xfrm>
            <a:off x="2771800" y="4797152"/>
            <a:ext cx="172819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How do we get staff interested?</a:t>
            </a:r>
          </a:p>
        </p:txBody>
      </p:sp>
      <p:sp>
        <p:nvSpPr>
          <p:cNvPr id="26" name="TextBox 25"/>
          <p:cNvSpPr txBox="1"/>
          <p:nvPr/>
        </p:nvSpPr>
        <p:spPr>
          <a:xfrm>
            <a:off x="4644008" y="4077072"/>
            <a:ext cx="187220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How do we get them involved in the implementation?</a:t>
            </a:r>
          </a:p>
        </p:txBody>
      </p:sp>
      <p:sp>
        <p:nvSpPr>
          <p:cNvPr id="27" name="TextBox 26"/>
          <p:cNvSpPr txBox="1"/>
          <p:nvPr/>
        </p:nvSpPr>
        <p:spPr>
          <a:xfrm>
            <a:off x="6660232" y="3429000"/>
            <a:ext cx="172819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How do we ensure staff will use it on a daily basis?</a:t>
            </a:r>
          </a:p>
        </p:txBody>
      </p:sp>
      <p:sp>
        <p:nvSpPr>
          <p:cNvPr id="3" name="TextBox 2"/>
          <p:cNvSpPr txBox="1"/>
          <p:nvPr/>
        </p:nvSpPr>
        <p:spPr>
          <a:xfrm>
            <a:off x="5544630" y="4953511"/>
            <a:ext cx="352843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HOW DO WE ACHIEVE ADOPTION?</a:t>
            </a:r>
          </a:p>
        </p:txBody>
      </p:sp>
      <p:cxnSp>
        <p:nvCxnSpPr>
          <p:cNvPr id="6" name="Straight Arrow Connector 5"/>
          <p:cNvCxnSpPr/>
          <p:nvPr/>
        </p:nvCxnSpPr>
        <p:spPr>
          <a:xfrm flipV="1">
            <a:off x="8550275" y="2925763"/>
            <a:ext cx="0" cy="202774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52535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7"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DB9FB4D-E2B3-B442-98DA-001168706331}"/>
              </a:ext>
            </a:extLst>
          </p:cNvPr>
          <p:cNvPicPr>
            <a:picLocks noGrp="1" noChangeAspect="1"/>
          </p:cNvPicPr>
          <p:nvPr>
            <p:ph idx="1"/>
          </p:nvPr>
        </p:nvPicPr>
        <p:blipFill>
          <a:blip r:embed="rId2"/>
          <a:stretch>
            <a:fillRect/>
          </a:stretch>
        </p:blipFill>
        <p:spPr>
          <a:xfrm>
            <a:off x="43031" y="911703"/>
            <a:ext cx="9100969" cy="4286462"/>
          </a:xfrm>
        </p:spPr>
      </p:pic>
      <p:sp>
        <p:nvSpPr>
          <p:cNvPr id="4" name="Rectangle 3">
            <a:extLst>
              <a:ext uri="{FF2B5EF4-FFF2-40B4-BE49-F238E27FC236}">
                <a16:creationId xmlns:a16="http://schemas.microsoft.com/office/drawing/2014/main" id="{3FA6689C-6DD5-1C49-AF4C-F64446A9EAA2}"/>
              </a:ext>
            </a:extLst>
          </p:cNvPr>
          <p:cNvSpPr/>
          <p:nvPr/>
        </p:nvSpPr>
        <p:spPr>
          <a:xfrm>
            <a:off x="588894" y="5700597"/>
            <a:ext cx="788669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Nilsen P.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Making</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sense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of</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implementation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theories</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models</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and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frameworks</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Implement</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Sci</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2015;10:53.</a:t>
            </a:r>
          </a:p>
        </p:txBody>
      </p:sp>
    </p:spTree>
    <p:extLst>
      <p:ext uri="{BB962C8B-B14F-4D97-AF65-F5344CB8AC3E}">
        <p14:creationId xmlns:p14="http://schemas.microsoft.com/office/powerpoint/2010/main" val="3872167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A7DDFB-58D0-244D-BF42-14DBB8A76614}"/>
              </a:ext>
            </a:extLst>
          </p:cNvPr>
          <p:cNvPicPr>
            <a:picLocks noGrp="1" noChangeAspect="1"/>
          </p:cNvPicPr>
          <p:nvPr>
            <p:ph idx="1"/>
          </p:nvPr>
        </p:nvPicPr>
        <p:blipFill>
          <a:blip r:embed="rId2"/>
          <a:stretch>
            <a:fillRect/>
          </a:stretch>
        </p:blipFill>
        <p:spPr>
          <a:xfrm>
            <a:off x="137937" y="127113"/>
            <a:ext cx="8788612" cy="5295188"/>
          </a:xfrm>
        </p:spPr>
      </p:pic>
      <p:sp>
        <p:nvSpPr>
          <p:cNvPr id="4" name="Rectangle 3">
            <a:extLst>
              <a:ext uri="{FF2B5EF4-FFF2-40B4-BE49-F238E27FC236}">
                <a16:creationId xmlns:a16="http://schemas.microsoft.com/office/drawing/2014/main" id="{A1A8413D-491A-F046-8440-1D062D8CCDD9}"/>
              </a:ext>
            </a:extLst>
          </p:cNvPr>
          <p:cNvSpPr/>
          <p:nvPr/>
        </p:nvSpPr>
        <p:spPr>
          <a:xfrm>
            <a:off x="588894" y="5700597"/>
            <a:ext cx="7886699"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Nilsen P.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Making</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sense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of</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implementation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theories</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models</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and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frameworks</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Implement</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sv-SE" sz="1200" b="0" i="0" u="none" strike="noStrike" kern="1200" cap="none" spc="0" normalizeH="0" baseline="0" noProof="0" dirty="0" err="1">
                <a:ln>
                  <a:noFill/>
                </a:ln>
                <a:solidFill>
                  <a:prstClr val="black"/>
                </a:solidFill>
                <a:effectLst/>
                <a:uLnTx/>
                <a:uFillTx/>
                <a:latin typeface="Helvetica" pitchFamily="2" charset="0"/>
                <a:ea typeface="+mn-ea"/>
                <a:cs typeface="+mn-cs"/>
              </a:rPr>
              <a:t>Sci</a:t>
            </a:r>
            <a:r>
              <a:rPr kumimoji="0" lang="sv-SE" sz="1200" b="0" i="0" u="none" strike="noStrike" kern="1200" cap="none" spc="0" normalizeH="0" baseline="0" noProof="0" dirty="0">
                <a:ln>
                  <a:noFill/>
                </a:ln>
                <a:solidFill>
                  <a:prstClr val="black"/>
                </a:solidFill>
                <a:effectLst/>
                <a:uLnTx/>
                <a:uFillTx/>
                <a:latin typeface="Helvetica" pitchFamily="2" charset="0"/>
                <a:ea typeface="+mn-ea"/>
                <a:cs typeface="+mn-cs"/>
              </a:rPr>
              <a:t>. 2015;10:53.</a:t>
            </a:r>
          </a:p>
        </p:txBody>
      </p:sp>
    </p:spTree>
    <p:extLst>
      <p:ext uri="{BB962C8B-B14F-4D97-AF65-F5344CB8AC3E}">
        <p14:creationId xmlns:p14="http://schemas.microsoft.com/office/powerpoint/2010/main" val="233702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A0B8-C8EA-A44A-B21A-12E9F49FE866}"/>
              </a:ext>
            </a:extLst>
          </p:cNvPr>
          <p:cNvSpPr>
            <a:spLocks noGrp="1"/>
          </p:cNvSpPr>
          <p:nvPr>
            <p:ph type="title"/>
          </p:nvPr>
        </p:nvSpPr>
        <p:spPr/>
        <p:txBody>
          <a:bodyPr/>
          <a:lstStyle/>
          <a:p>
            <a:pPr algn="ctr"/>
            <a:r>
              <a:rPr lang="en-GB" dirty="0"/>
              <a:t>4 phases of implementation </a:t>
            </a:r>
          </a:p>
        </p:txBody>
      </p:sp>
      <p:sp>
        <p:nvSpPr>
          <p:cNvPr id="3" name="Content Placeholder 2">
            <a:extLst>
              <a:ext uri="{FF2B5EF4-FFF2-40B4-BE49-F238E27FC236}">
                <a16:creationId xmlns:a16="http://schemas.microsoft.com/office/drawing/2014/main" id="{A248484C-31D9-C54A-9E50-2AB02B6CB600}"/>
              </a:ext>
            </a:extLst>
          </p:cNvPr>
          <p:cNvSpPr>
            <a:spLocks noGrp="1"/>
          </p:cNvSpPr>
          <p:nvPr>
            <p:ph idx="1"/>
          </p:nvPr>
        </p:nvSpPr>
        <p:spPr>
          <a:xfrm>
            <a:off x="628650" y="1418121"/>
            <a:ext cx="7886700" cy="4351338"/>
          </a:xfrm>
        </p:spPr>
        <p:txBody>
          <a:bodyPr>
            <a:normAutofit/>
          </a:bodyPr>
          <a:lstStyle/>
          <a:p>
            <a:pPr marL="514350" indent="-514350">
              <a:buFont typeface="+mj-lt"/>
              <a:buAutoNum type="arabicPeriod"/>
            </a:pPr>
            <a:r>
              <a:rPr lang="en-GB" dirty="0"/>
              <a:t>The first phase involve identifying the need for change of working routine</a:t>
            </a:r>
          </a:p>
          <a:p>
            <a:pPr marL="514350" indent="-514350">
              <a:buFont typeface="+mj-lt"/>
              <a:buAutoNum type="arabicPeriod"/>
            </a:pPr>
            <a:r>
              <a:rPr lang="en-GB" dirty="0"/>
              <a:t>The second phase is about implementing the new method. </a:t>
            </a:r>
          </a:p>
          <a:p>
            <a:pPr marL="514350" indent="-514350">
              <a:buFont typeface="+mj-lt"/>
              <a:buAutoNum type="arabicPeriod"/>
            </a:pPr>
            <a:r>
              <a:rPr lang="en-GB" dirty="0"/>
              <a:t>In the third phase the new method is applied in clinical practice. </a:t>
            </a:r>
          </a:p>
          <a:p>
            <a:pPr marL="514350" indent="-514350">
              <a:buFont typeface="+mj-lt"/>
              <a:buAutoNum type="arabicPeriod"/>
            </a:pPr>
            <a:r>
              <a:rPr lang="en-GB" dirty="0"/>
              <a:t>In the fourth and last phase is considered implemented if the method is used of more than 50% of the staff and after 1-2 years the new method is the routine</a:t>
            </a:r>
            <a:r>
              <a:rPr lang="sv-SE" dirty="0"/>
              <a:t> </a:t>
            </a:r>
          </a:p>
          <a:p>
            <a:pPr marL="0" indent="0">
              <a:buNone/>
            </a:pPr>
            <a:endParaRPr lang="en-GB" dirty="0"/>
          </a:p>
        </p:txBody>
      </p:sp>
      <p:sp>
        <p:nvSpPr>
          <p:cNvPr id="4" name="Rectangle 3">
            <a:extLst>
              <a:ext uri="{FF2B5EF4-FFF2-40B4-BE49-F238E27FC236}">
                <a16:creationId xmlns:a16="http://schemas.microsoft.com/office/drawing/2014/main" id="{780CE2D2-20F7-B741-B9F0-1AD19CA5EFC1}"/>
              </a:ext>
            </a:extLst>
          </p:cNvPr>
          <p:cNvSpPr/>
          <p:nvPr/>
        </p:nvSpPr>
        <p:spPr>
          <a:xfrm>
            <a:off x="243509" y="5643556"/>
            <a:ext cx="865698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err="1">
                <a:ln>
                  <a:noFill/>
                </a:ln>
                <a:solidFill>
                  <a:prstClr val="black"/>
                </a:solidFill>
                <a:effectLst/>
                <a:uLnTx/>
                <a:uFillTx/>
                <a:latin typeface="Calibri"/>
                <a:ea typeface="+mn-ea"/>
                <a:cs typeface="+mn-cs"/>
              </a:rPr>
              <a:t>Damschroder</a:t>
            </a:r>
            <a:r>
              <a:rPr kumimoji="0" lang="sv-SE" sz="1000" b="0" i="0" u="none" strike="noStrike" kern="1200" cap="none" spc="0" normalizeH="0" baseline="0" noProof="0" dirty="0">
                <a:ln>
                  <a:noFill/>
                </a:ln>
                <a:solidFill>
                  <a:prstClr val="black"/>
                </a:solidFill>
                <a:effectLst/>
                <a:uLnTx/>
                <a:uFillTx/>
                <a:latin typeface="Calibri"/>
                <a:ea typeface="+mn-ea"/>
                <a:cs typeface="+mn-cs"/>
              </a:rPr>
              <a:t>, L. J., Aron, D. C., Keith, R. E.,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Kirsh</a:t>
            </a:r>
            <a:r>
              <a:rPr kumimoji="0" lang="sv-SE" sz="1000" b="0" i="0" u="none" strike="noStrike" kern="1200" cap="none" spc="0" normalizeH="0" baseline="0" noProof="0" dirty="0">
                <a:ln>
                  <a:noFill/>
                </a:ln>
                <a:solidFill>
                  <a:prstClr val="black"/>
                </a:solidFill>
                <a:effectLst/>
                <a:uLnTx/>
                <a:uFillTx/>
                <a:latin typeface="Calibri"/>
                <a:ea typeface="+mn-ea"/>
                <a:cs typeface="+mn-cs"/>
              </a:rPr>
              <a:t>, S. R., Alexander, J. A., &amp;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Lowery</a:t>
            </a:r>
            <a:r>
              <a:rPr kumimoji="0" lang="sv-SE" sz="1000" b="0" i="0" u="none" strike="noStrike" kern="1200" cap="none" spc="0" normalizeH="0" baseline="0" noProof="0" dirty="0">
                <a:ln>
                  <a:noFill/>
                </a:ln>
                <a:solidFill>
                  <a:prstClr val="black"/>
                </a:solidFill>
                <a:effectLst/>
                <a:uLnTx/>
                <a:uFillTx/>
                <a:latin typeface="Calibri"/>
                <a:ea typeface="+mn-ea"/>
                <a:cs typeface="+mn-cs"/>
              </a:rPr>
              <a:t>, J. C. (2009).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Fostering</a:t>
            </a:r>
            <a:r>
              <a:rPr kumimoji="0" lang="sv-SE" sz="1000" b="0" i="0" u="none" strike="noStrike" kern="1200" cap="none" spc="0" normalizeH="0" baseline="0" noProof="0" dirty="0">
                <a:ln>
                  <a:noFill/>
                </a:ln>
                <a:solidFill>
                  <a:prstClr val="black"/>
                </a:solidFill>
                <a:effectLst/>
                <a:uLnTx/>
                <a:uFillTx/>
                <a:latin typeface="Calibri"/>
                <a:ea typeface="+mn-ea"/>
                <a:cs typeface="+mn-cs"/>
              </a:rPr>
              <a:t> implementation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of</a:t>
            </a:r>
            <a:r>
              <a:rPr kumimoji="0" lang="sv-SE" sz="1000" b="0" i="0" u="none" strike="noStrike" kern="1200" cap="none" spc="0" normalizeH="0" baseline="0" noProof="0" dirty="0">
                <a:ln>
                  <a:noFill/>
                </a:ln>
                <a:solidFill>
                  <a:prstClr val="black"/>
                </a:solidFill>
                <a:effectLst/>
                <a:uLnTx/>
                <a:uFillTx/>
                <a:latin typeface="Calibri"/>
                <a:ea typeface="+mn-ea"/>
                <a:cs typeface="+mn-cs"/>
              </a:rPr>
              <a:t>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health</a:t>
            </a:r>
            <a:r>
              <a:rPr kumimoji="0" lang="sv-SE" sz="1000" b="0" i="0" u="none" strike="noStrike" kern="1200" cap="none" spc="0" normalizeH="0" baseline="0" noProof="0" dirty="0">
                <a:ln>
                  <a:noFill/>
                </a:ln>
                <a:solidFill>
                  <a:prstClr val="black"/>
                </a:solidFill>
                <a:effectLst/>
                <a:uLnTx/>
                <a:uFillTx/>
                <a:latin typeface="Calibri"/>
                <a:ea typeface="+mn-ea"/>
                <a:cs typeface="+mn-cs"/>
              </a:rPr>
              <a:t> services research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findings</a:t>
            </a:r>
            <a:r>
              <a:rPr kumimoji="0" lang="sv-SE" sz="1000" b="0" i="0" u="none" strike="noStrike" kern="1200" cap="none" spc="0" normalizeH="0" baseline="0" noProof="0" dirty="0">
                <a:ln>
                  <a:noFill/>
                </a:ln>
                <a:solidFill>
                  <a:prstClr val="black"/>
                </a:solidFill>
                <a:effectLst/>
                <a:uLnTx/>
                <a:uFillTx/>
                <a:latin typeface="Calibri"/>
                <a:ea typeface="+mn-ea"/>
                <a:cs typeface="+mn-cs"/>
              </a:rPr>
              <a:t>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into</a:t>
            </a:r>
            <a:r>
              <a:rPr kumimoji="0" lang="sv-SE" sz="1000" b="0" i="0" u="none" strike="noStrike" kern="1200" cap="none" spc="0" normalizeH="0" baseline="0" noProof="0" dirty="0">
                <a:ln>
                  <a:noFill/>
                </a:ln>
                <a:solidFill>
                  <a:prstClr val="black"/>
                </a:solidFill>
                <a:effectLst/>
                <a:uLnTx/>
                <a:uFillTx/>
                <a:latin typeface="Calibri"/>
                <a:ea typeface="+mn-ea"/>
                <a:cs typeface="+mn-cs"/>
              </a:rPr>
              <a:t>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practice</a:t>
            </a:r>
            <a:r>
              <a:rPr kumimoji="0" lang="sv-SE" sz="1000" b="0" i="0" u="none" strike="noStrike" kern="1200" cap="none" spc="0" normalizeH="0" baseline="0" noProof="0" dirty="0">
                <a:ln>
                  <a:noFill/>
                </a:ln>
                <a:solidFill>
                  <a:prstClr val="black"/>
                </a:solidFill>
                <a:effectLst/>
                <a:uLnTx/>
                <a:uFillTx/>
                <a:latin typeface="Calibri"/>
                <a:ea typeface="+mn-ea"/>
                <a:cs typeface="+mn-cs"/>
              </a:rPr>
              <a:t>: a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consolidated</a:t>
            </a:r>
            <a:r>
              <a:rPr kumimoji="0" lang="sv-SE" sz="1000" b="0" i="0" u="none" strike="noStrike" kern="1200" cap="none" spc="0" normalizeH="0" baseline="0" noProof="0" dirty="0">
                <a:ln>
                  <a:noFill/>
                </a:ln>
                <a:solidFill>
                  <a:prstClr val="black"/>
                </a:solidFill>
                <a:effectLst/>
                <a:uLnTx/>
                <a:uFillTx/>
                <a:latin typeface="Calibri"/>
                <a:ea typeface="+mn-ea"/>
                <a:cs typeface="+mn-cs"/>
              </a:rPr>
              <a:t>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framework</a:t>
            </a:r>
            <a:r>
              <a:rPr kumimoji="0" lang="sv-SE" sz="1000" b="0" i="0" u="none" strike="noStrike" kern="1200" cap="none" spc="0" normalizeH="0" baseline="0" noProof="0" dirty="0">
                <a:ln>
                  <a:noFill/>
                </a:ln>
                <a:solidFill>
                  <a:prstClr val="black"/>
                </a:solidFill>
                <a:effectLst/>
                <a:uLnTx/>
                <a:uFillTx/>
                <a:latin typeface="Calibri"/>
                <a:ea typeface="+mn-ea"/>
                <a:cs typeface="+mn-cs"/>
              </a:rPr>
              <a:t> for </a:t>
            </a:r>
            <a:r>
              <a:rPr kumimoji="0" lang="sv-SE" sz="1000" b="0" i="0" u="none" strike="noStrike" kern="1200" cap="none" spc="0" normalizeH="0" baseline="0" noProof="0" dirty="0" err="1">
                <a:ln>
                  <a:noFill/>
                </a:ln>
                <a:solidFill>
                  <a:prstClr val="black"/>
                </a:solidFill>
                <a:effectLst/>
                <a:uLnTx/>
                <a:uFillTx/>
                <a:latin typeface="Calibri"/>
                <a:ea typeface="+mn-ea"/>
                <a:cs typeface="+mn-cs"/>
              </a:rPr>
              <a:t>advancing</a:t>
            </a:r>
            <a:r>
              <a:rPr kumimoji="0" lang="sv-SE" sz="1000" b="0" i="0" u="none" strike="noStrike" kern="1200" cap="none" spc="0" normalizeH="0" baseline="0" noProof="0" dirty="0">
                <a:ln>
                  <a:noFill/>
                </a:ln>
                <a:solidFill>
                  <a:prstClr val="black"/>
                </a:solidFill>
                <a:effectLst/>
                <a:uLnTx/>
                <a:uFillTx/>
                <a:latin typeface="Calibri"/>
                <a:ea typeface="+mn-ea"/>
                <a:cs typeface="+mn-cs"/>
              </a:rPr>
              <a:t> implementation science. </a:t>
            </a:r>
            <a:r>
              <a:rPr kumimoji="0" lang="sv-SE" sz="1000" b="0" i="1" u="none" strike="noStrike" kern="1200" cap="none" spc="0" normalizeH="0" baseline="0" noProof="0" dirty="0">
                <a:ln>
                  <a:noFill/>
                </a:ln>
                <a:solidFill>
                  <a:prstClr val="black"/>
                </a:solidFill>
                <a:effectLst/>
                <a:uLnTx/>
                <a:uFillTx/>
                <a:latin typeface="Calibri"/>
                <a:ea typeface="+mn-ea"/>
                <a:cs typeface="+mn-cs"/>
              </a:rPr>
              <a:t>Implementation science</a:t>
            </a:r>
            <a:r>
              <a:rPr kumimoji="0" lang="sv-SE" sz="1000" b="0" i="0" u="none" strike="noStrike" kern="1200" cap="none" spc="0" normalizeH="0" baseline="0" noProof="0" dirty="0">
                <a:ln>
                  <a:noFill/>
                </a:ln>
                <a:solidFill>
                  <a:prstClr val="black"/>
                </a:solidFill>
                <a:effectLst/>
                <a:uLnTx/>
                <a:uFillTx/>
                <a:latin typeface="Calibri"/>
                <a:ea typeface="+mn-ea"/>
                <a:cs typeface="+mn-cs"/>
              </a:rPr>
              <a:t>, 4, doi:10.1186/1748-5908-4-50. </a:t>
            </a:r>
          </a:p>
        </p:txBody>
      </p:sp>
    </p:spTree>
    <p:extLst>
      <p:ext uri="{BB962C8B-B14F-4D97-AF65-F5344CB8AC3E}">
        <p14:creationId xmlns:p14="http://schemas.microsoft.com/office/powerpoint/2010/main" val="67640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3267" y="373966"/>
          <a:ext cx="8990733" cy="478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213922" y="411668"/>
            <a:ext cx="247707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If necessary adjust</a:t>
            </a:r>
          </a:p>
        </p:txBody>
      </p:sp>
      <p:cxnSp>
        <p:nvCxnSpPr>
          <p:cNvPr id="9" name="Straight Arrow Connector 8"/>
          <p:cNvCxnSpPr/>
          <p:nvPr/>
        </p:nvCxnSpPr>
        <p:spPr>
          <a:xfrm flipH="1" flipV="1">
            <a:off x="5690994" y="781000"/>
            <a:ext cx="423301" cy="11156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1097437" y="781000"/>
            <a:ext cx="2116486" cy="23236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6647331" y="2477426"/>
            <a:ext cx="1724544" cy="2145084"/>
          </a:xfrm>
          <a:custGeom>
            <a:avLst/>
            <a:gdLst>
              <a:gd name="connsiteX0" fmla="*/ 1724544 w 1724544"/>
              <a:gd name="connsiteY0" fmla="*/ 1223032 h 2145084"/>
              <a:gd name="connsiteX1" fmla="*/ 705495 w 1724544"/>
              <a:gd name="connsiteY1" fmla="*/ 2101107 h 2145084"/>
              <a:gd name="connsiteX2" fmla="*/ 0 w 1724544"/>
              <a:gd name="connsiteY2" fmla="*/ 0 h 2145084"/>
            </a:gdLst>
            <a:ahLst/>
            <a:cxnLst>
              <a:cxn ang="0">
                <a:pos x="connsiteX0" y="connsiteY0"/>
              </a:cxn>
              <a:cxn ang="0">
                <a:pos x="connsiteX1" y="connsiteY1"/>
              </a:cxn>
              <a:cxn ang="0">
                <a:pos x="connsiteX2" y="connsiteY2"/>
              </a:cxn>
            </a:cxnLst>
            <a:rect l="l" t="t" r="r" b="b"/>
            <a:pathLst>
              <a:path w="1724544" h="2145084">
                <a:moveTo>
                  <a:pt x="1724544" y="1223032"/>
                </a:moveTo>
                <a:cubicBezTo>
                  <a:pt x="1358731" y="1763989"/>
                  <a:pt x="992919" y="2304946"/>
                  <a:pt x="705495" y="2101107"/>
                </a:cubicBezTo>
                <a:cubicBezTo>
                  <a:pt x="418071" y="1897268"/>
                  <a:pt x="0" y="0"/>
                  <a:pt x="0" y="0"/>
                </a:cubicBezTo>
              </a:path>
            </a:pathLst>
          </a:custGeom>
          <a:ln w="38100">
            <a:tailEnd type="triangle"/>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329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153267" y="875723"/>
          <a:ext cx="8990733" cy="561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450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arrows pointing at a red button">
            <a:extLst>
              <a:ext uri="{FF2B5EF4-FFF2-40B4-BE49-F238E27FC236}">
                <a16:creationId xmlns:a16="http://schemas.microsoft.com/office/drawing/2014/main" id="{50F9798C-9B09-8B4A-55A6-9FDE31521FF1}"/>
              </a:ext>
            </a:extLst>
          </p:cNvPr>
          <p:cNvPicPr>
            <a:picLocks noChangeAspect="1"/>
          </p:cNvPicPr>
          <p:nvPr/>
        </p:nvPicPr>
        <p:blipFill rotWithShape="1">
          <a:blip r:embed="rId2"/>
          <a:srcRect l="9686" r="1312" b="-1"/>
          <a:stretch/>
        </p:blipFill>
        <p:spPr>
          <a:xfrm>
            <a:off x="-2285" y="10"/>
            <a:ext cx="9143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DF0D9D3-93DE-4645-9782-40C09EFD1525}"/>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4500">
                <a:solidFill>
                  <a:srgbClr val="FFFFFF"/>
                </a:solidFill>
              </a:rPr>
              <a:t>Theory of change</a:t>
            </a:r>
          </a:p>
        </p:txBody>
      </p:sp>
      <p:sp>
        <p:nvSpPr>
          <p:cNvPr id="5" name="Text Placeholder 4">
            <a:extLst>
              <a:ext uri="{FF2B5EF4-FFF2-40B4-BE49-F238E27FC236}">
                <a16:creationId xmlns:a16="http://schemas.microsoft.com/office/drawing/2014/main" id="{F0239CC3-A874-2042-81D0-BF27F176E9EE}"/>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141375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8BE3-84BA-104F-AD36-92501EDC9A40}"/>
              </a:ext>
            </a:extLst>
          </p:cNvPr>
          <p:cNvSpPr>
            <a:spLocks noGrp="1"/>
          </p:cNvSpPr>
          <p:nvPr>
            <p:ph type="title"/>
          </p:nvPr>
        </p:nvSpPr>
        <p:spPr/>
        <p:txBody>
          <a:bodyPr/>
          <a:lstStyle/>
          <a:p>
            <a:pPr algn="ctr"/>
            <a:r>
              <a:rPr lang="en-GB"/>
              <a:t>Implementation </a:t>
            </a:r>
            <a:endParaRPr lang="en-GB" dirty="0"/>
          </a:p>
        </p:txBody>
      </p:sp>
      <p:pic>
        <p:nvPicPr>
          <p:cNvPr id="55" name="Content Placeholder 54">
            <a:extLst>
              <a:ext uri="{FF2B5EF4-FFF2-40B4-BE49-F238E27FC236}">
                <a16:creationId xmlns:a16="http://schemas.microsoft.com/office/drawing/2014/main" id="{FA8F0428-3955-CA4B-AC5E-E09D3CECB6BD}"/>
              </a:ext>
            </a:extLst>
          </p:cNvPr>
          <p:cNvPicPr>
            <a:picLocks noGrp="1" noChangeAspect="1"/>
          </p:cNvPicPr>
          <p:nvPr>
            <p:ph idx="1"/>
          </p:nvPr>
        </p:nvPicPr>
        <p:blipFill>
          <a:blip r:embed="rId2"/>
          <a:stretch>
            <a:fillRect/>
          </a:stretch>
        </p:blipFill>
        <p:spPr>
          <a:xfrm>
            <a:off x="1300317" y="1467198"/>
            <a:ext cx="6543365" cy="4351338"/>
          </a:xfrm>
        </p:spPr>
      </p:pic>
      <p:sp>
        <p:nvSpPr>
          <p:cNvPr id="5" name="Rectangle 4">
            <a:extLst>
              <a:ext uri="{FF2B5EF4-FFF2-40B4-BE49-F238E27FC236}">
                <a16:creationId xmlns:a16="http://schemas.microsoft.com/office/drawing/2014/main" id="{1ECA0EC7-BA83-AF4C-9F67-8322FAB59529}"/>
              </a:ext>
            </a:extLst>
          </p:cNvPr>
          <p:cNvSpPr/>
          <p:nvPr/>
        </p:nvSpPr>
        <p:spPr>
          <a:xfrm>
            <a:off x="3821633" y="5818536"/>
            <a:ext cx="1500732" cy="184666"/>
          </a:xfrm>
          <a:prstGeom prst="rect">
            <a:avLst/>
          </a:prstGeom>
        </p:spPr>
        <p:txBody>
          <a:bodyPr wrap="none">
            <a:spAutoFit/>
          </a:bodyPr>
          <a:lstStyle/>
          <a:p>
            <a:r>
              <a:rPr lang="en-GB" sz="60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3173468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rrows pointing towards light">
            <a:extLst>
              <a:ext uri="{FF2B5EF4-FFF2-40B4-BE49-F238E27FC236}">
                <a16:creationId xmlns:a16="http://schemas.microsoft.com/office/drawing/2014/main" id="{AB2CF3A4-1C4A-8856-2C42-D6298D532E0F}"/>
              </a:ext>
            </a:extLst>
          </p:cNvPr>
          <p:cNvPicPr>
            <a:picLocks noChangeAspect="1"/>
          </p:cNvPicPr>
          <p:nvPr/>
        </p:nvPicPr>
        <p:blipFill rotWithShape="1">
          <a:blip r:embed="rId2"/>
          <a:srcRect r="29412" b="-1"/>
          <a:stretch/>
        </p:blipFill>
        <p:spPr>
          <a:xfrm>
            <a:off x="20" y="10"/>
            <a:ext cx="725221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F400A12-8AF8-D84F-AA22-900F90904F95}"/>
              </a:ext>
            </a:extLst>
          </p:cNvPr>
          <p:cNvSpPr>
            <a:spLocks noGrp="1"/>
          </p:cNvSpPr>
          <p:nvPr>
            <p:ph type="title"/>
          </p:nvPr>
        </p:nvSpPr>
        <p:spPr>
          <a:xfrm>
            <a:off x="5648707" y="365125"/>
            <a:ext cx="2866642" cy="1899912"/>
          </a:xfrm>
        </p:spPr>
        <p:txBody>
          <a:bodyPr>
            <a:normAutofit/>
          </a:bodyPr>
          <a:lstStyle/>
          <a:p>
            <a:r>
              <a:rPr lang="en-GB" sz="3500" dirty="0"/>
              <a:t>Theory of change</a:t>
            </a:r>
          </a:p>
        </p:txBody>
      </p:sp>
      <p:sp>
        <p:nvSpPr>
          <p:cNvPr id="5" name="Content Placeholder 4">
            <a:extLst>
              <a:ext uri="{FF2B5EF4-FFF2-40B4-BE49-F238E27FC236}">
                <a16:creationId xmlns:a16="http://schemas.microsoft.com/office/drawing/2014/main" id="{A79BB522-0D1D-A74E-B670-ED44522C51B8}"/>
              </a:ext>
            </a:extLst>
          </p:cNvPr>
          <p:cNvSpPr>
            <a:spLocks noGrp="1"/>
          </p:cNvSpPr>
          <p:nvPr>
            <p:ph idx="1"/>
          </p:nvPr>
        </p:nvSpPr>
        <p:spPr>
          <a:xfrm>
            <a:off x="5648707" y="2434201"/>
            <a:ext cx="2866642" cy="3742762"/>
          </a:xfrm>
        </p:spPr>
        <p:txBody>
          <a:bodyPr>
            <a:normAutofit/>
          </a:bodyPr>
          <a:lstStyle/>
          <a:p>
            <a:r>
              <a:rPr lang="en-GB" sz="2400" dirty="0"/>
              <a:t>A theory of change is a narrative that explains the links between program strategies or activities and outcomes, and how and why the desired change is expected to come about.</a:t>
            </a:r>
          </a:p>
          <a:p>
            <a:endParaRPr lang="en-GB" sz="2400" dirty="0"/>
          </a:p>
        </p:txBody>
      </p:sp>
      <p:sp>
        <p:nvSpPr>
          <p:cNvPr id="6" name="Rectangle 5">
            <a:extLst>
              <a:ext uri="{FF2B5EF4-FFF2-40B4-BE49-F238E27FC236}">
                <a16:creationId xmlns:a16="http://schemas.microsoft.com/office/drawing/2014/main" id="{D4A3F1FF-20EB-DA48-9F4A-4786AE244FC9}"/>
              </a:ext>
            </a:extLst>
          </p:cNvPr>
          <p:cNvSpPr/>
          <p:nvPr/>
        </p:nvSpPr>
        <p:spPr>
          <a:xfrm>
            <a:off x="838231" y="6492875"/>
            <a:ext cx="7358741" cy="246221"/>
          </a:xfrm>
          <a:prstGeom prst="rect">
            <a:avLst/>
          </a:prstGeom>
        </p:spPr>
        <p:txBody>
          <a:bodyPr wrap="square">
            <a:spAutoFit/>
          </a:bodyPr>
          <a:lstStyle/>
          <a:p>
            <a:pPr marL="0" marR="0" lvl="0" indent="0" algn="l" defTabSz="457200" rtl="0" eaLnBrk="1" fontAlgn="auto" latinLnBrk="0" hangingPunct="1">
              <a:spcBef>
                <a:spcPts val="0"/>
              </a:spcBef>
              <a:spcAft>
                <a:spcPts val="60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Helvetica" pitchFamily="2" charset="0"/>
                <a:ea typeface="+mn-ea"/>
                <a:cs typeface="+mn-cs"/>
              </a:rPr>
              <a:t>W K Kellogg Foundation. </a:t>
            </a:r>
            <a:r>
              <a:rPr kumimoji="0" lang="en-GB" sz="1000" b="0" i="1" u="none" strike="noStrike" kern="1200" cap="none" spc="0" normalizeH="0" baseline="0" noProof="0" dirty="0">
                <a:ln>
                  <a:noFill/>
                </a:ln>
                <a:solidFill>
                  <a:prstClr val="black"/>
                </a:solidFill>
                <a:effectLst/>
                <a:uLnTx/>
                <a:uFillTx/>
                <a:latin typeface="Helvetica" pitchFamily="2" charset="0"/>
                <a:ea typeface="+mn-ea"/>
                <a:cs typeface="+mn-cs"/>
              </a:rPr>
              <a:t>The Step-by-Step Guide to Evaluation: How to Become Savvy Evaluation Consumers. </a:t>
            </a:r>
            <a:r>
              <a:rPr kumimoji="0" lang="en-GB" sz="1000" b="0" i="0" u="none" strike="noStrike" kern="1200" cap="none" spc="0" normalizeH="0" baseline="0" noProof="0" dirty="0">
                <a:ln>
                  <a:noFill/>
                </a:ln>
                <a:solidFill>
                  <a:prstClr val="black"/>
                </a:solidFill>
                <a:effectLst/>
                <a:uLnTx/>
                <a:uFillTx/>
                <a:latin typeface="Helvetica" pitchFamily="2" charset="0"/>
                <a:ea typeface="+mn-ea"/>
                <a:cs typeface="+mn-cs"/>
              </a:rPr>
              <a:t>2017.</a:t>
            </a:r>
          </a:p>
        </p:txBody>
      </p:sp>
    </p:spTree>
    <p:extLst>
      <p:ext uri="{BB962C8B-B14F-4D97-AF65-F5344CB8AC3E}">
        <p14:creationId xmlns:p14="http://schemas.microsoft.com/office/powerpoint/2010/main" val="1678832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7839A-93D8-074B-BAE9-E212E7DAD312}"/>
              </a:ext>
            </a:extLst>
          </p:cNvPr>
          <p:cNvSpPr>
            <a:spLocks noGrp="1"/>
          </p:cNvSpPr>
          <p:nvPr>
            <p:ph type="title"/>
          </p:nvPr>
        </p:nvSpPr>
        <p:spPr/>
        <p:txBody>
          <a:bodyPr/>
          <a:lstStyle/>
          <a:p>
            <a:r>
              <a:rPr lang="en-GB" dirty="0"/>
              <a:t>Theory of change</a:t>
            </a:r>
          </a:p>
        </p:txBody>
      </p:sp>
      <p:sp>
        <p:nvSpPr>
          <p:cNvPr id="5" name="Text Placeholder 4">
            <a:extLst>
              <a:ext uri="{FF2B5EF4-FFF2-40B4-BE49-F238E27FC236}">
                <a16:creationId xmlns:a16="http://schemas.microsoft.com/office/drawing/2014/main" id="{BB6EB177-C14A-1140-B3D7-8C58EED7672E}"/>
              </a:ext>
            </a:extLst>
          </p:cNvPr>
          <p:cNvSpPr>
            <a:spLocks noGrp="1"/>
          </p:cNvSpPr>
          <p:nvPr>
            <p:ph type="body" idx="1"/>
          </p:nvPr>
        </p:nvSpPr>
        <p:spPr/>
        <p:txBody>
          <a:bodyPr/>
          <a:lstStyle/>
          <a:p>
            <a:r>
              <a:rPr lang="en-GB" dirty="0"/>
              <a:t>Exercise </a:t>
            </a:r>
          </a:p>
        </p:txBody>
      </p:sp>
    </p:spTree>
    <p:extLst>
      <p:ext uri="{BB962C8B-B14F-4D97-AF65-F5344CB8AC3E}">
        <p14:creationId xmlns:p14="http://schemas.microsoft.com/office/powerpoint/2010/main" val="29998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90C29C-4C07-8541-B8CB-A8CACFA7B45A}"/>
              </a:ext>
            </a:extLst>
          </p:cNvPr>
          <p:cNvSpPr>
            <a:spLocks noGrp="1"/>
          </p:cNvSpPr>
          <p:nvPr>
            <p:ph type="title"/>
          </p:nvPr>
        </p:nvSpPr>
        <p:spPr/>
        <p:txBody>
          <a:bodyPr/>
          <a:lstStyle/>
          <a:p>
            <a:r>
              <a:rPr lang="en-GB" dirty="0"/>
              <a:t>Change challenge  </a:t>
            </a:r>
          </a:p>
        </p:txBody>
      </p:sp>
      <p:sp>
        <p:nvSpPr>
          <p:cNvPr id="5" name="Content Placeholder 4">
            <a:extLst>
              <a:ext uri="{FF2B5EF4-FFF2-40B4-BE49-F238E27FC236}">
                <a16:creationId xmlns:a16="http://schemas.microsoft.com/office/drawing/2014/main" id="{7FB3373C-6D9A-1542-8E2D-300E326930C9}"/>
              </a:ext>
            </a:extLst>
          </p:cNvPr>
          <p:cNvSpPr>
            <a:spLocks noGrp="1"/>
          </p:cNvSpPr>
          <p:nvPr>
            <p:ph idx="1"/>
          </p:nvPr>
        </p:nvSpPr>
        <p:spPr/>
        <p:txBody>
          <a:bodyPr/>
          <a:lstStyle/>
          <a:p>
            <a:r>
              <a:rPr lang="en-GB" dirty="0"/>
              <a:t>How would you implement psychosocial provision of care in your organisation </a:t>
            </a:r>
          </a:p>
          <a:p>
            <a:r>
              <a:rPr lang="en-GB" dirty="0"/>
              <a:t>Use the following handouts to help you to solve this challenge</a:t>
            </a:r>
          </a:p>
          <a:p>
            <a:pPr lvl="1"/>
            <a:r>
              <a:rPr lang="en-GB" dirty="0"/>
              <a:t>Work in a group of 2 – 3 people </a:t>
            </a:r>
          </a:p>
          <a:p>
            <a:pPr lvl="1"/>
            <a:r>
              <a:rPr lang="en-GB" dirty="0"/>
              <a:t>Each group present their outcomes</a:t>
            </a:r>
          </a:p>
          <a:p>
            <a:r>
              <a:rPr lang="en-GB" dirty="0"/>
              <a:t>Time allocation: </a:t>
            </a:r>
          </a:p>
          <a:p>
            <a:pPr lvl="1"/>
            <a:r>
              <a:rPr lang="en-GB" dirty="0"/>
              <a:t>20 minutes to complete the handouts</a:t>
            </a:r>
          </a:p>
          <a:p>
            <a:pPr lvl="1"/>
            <a:r>
              <a:rPr lang="en-GB" dirty="0"/>
              <a:t>10 to 15 minutes </a:t>
            </a:r>
            <a:r>
              <a:rPr lang="en-GB"/>
              <a:t>for discussion  </a:t>
            </a:r>
            <a:endParaRPr lang="en-GB" dirty="0"/>
          </a:p>
          <a:p>
            <a:pPr marL="914400" lvl="2" indent="0">
              <a:buNone/>
            </a:pPr>
            <a:r>
              <a:rPr lang="en-GB" dirty="0"/>
              <a:t> </a:t>
            </a:r>
          </a:p>
        </p:txBody>
      </p:sp>
    </p:spTree>
    <p:extLst>
      <p:ext uri="{BB962C8B-B14F-4D97-AF65-F5344CB8AC3E}">
        <p14:creationId xmlns:p14="http://schemas.microsoft.com/office/powerpoint/2010/main" val="4277521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4FB18E8-A7DF-694C-B29C-861080641E92}"/>
              </a:ext>
            </a:extLst>
          </p:cNvPr>
          <p:cNvGrpSpPr/>
          <p:nvPr/>
        </p:nvGrpSpPr>
        <p:grpSpPr>
          <a:xfrm>
            <a:off x="3352800" y="2387598"/>
            <a:ext cx="2322285" cy="1814287"/>
            <a:chOff x="3338285" y="3062514"/>
            <a:chExt cx="2322285" cy="1814287"/>
          </a:xfrm>
        </p:grpSpPr>
        <p:sp>
          <p:nvSpPr>
            <p:cNvPr id="6" name="Rectangle 5">
              <a:extLst>
                <a:ext uri="{FF2B5EF4-FFF2-40B4-BE49-F238E27FC236}">
                  <a16:creationId xmlns:a16="http://schemas.microsoft.com/office/drawing/2014/main" id="{18C3E35F-5B97-0142-B831-BE3BE5D32007}"/>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PROBLEM OR ISSUE</a:t>
              </a:r>
            </a:p>
          </p:txBody>
        </p:sp>
        <p:sp>
          <p:nvSpPr>
            <p:cNvPr id="7" name="Rectangle 6">
              <a:extLst>
                <a:ext uri="{FF2B5EF4-FFF2-40B4-BE49-F238E27FC236}">
                  <a16:creationId xmlns:a16="http://schemas.microsoft.com/office/drawing/2014/main" id="{A7DD3293-7762-D84B-9344-CE08B3897560}"/>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B712261D-AF98-9146-8628-1FF96DE1CFE0}"/>
              </a:ext>
            </a:extLst>
          </p:cNvPr>
          <p:cNvGrpSpPr/>
          <p:nvPr/>
        </p:nvGrpSpPr>
        <p:grpSpPr>
          <a:xfrm>
            <a:off x="3352800" y="4383314"/>
            <a:ext cx="2322285" cy="1814287"/>
            <a:chOff x="3338285" y="3062514"/>
            <a:chExt cx="2322285" cy="1814287"/>
          </a:xfrm>
        </p:grpSpPr>
        <p:sp>
          <p:nvSpPr>
            <p:cNvPr id="10" name="Rectangle 9">
              <a:extLst>
                <a:ext uri="{FF2B5EF4-FFF2-40B4-BE49-F238E27FC236}">
                  <a16:creationId xmlns:a16="http://schemas.microsoft.com/office/drawing/2014/main" id="{D72EB30C-1232-6E47-857D-40AE30E80680}"/>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NEEDS/ASSETS</a:t>
              </a:r>
            </a:p>
          </p:txBody>
        </p:sp>
        <p:sp>
          <p:nvSpPr>
            <p:cNvPr id="11" name="Rectangle 10">
              <a:extLst>
                <a:ext uri="{FF2B5EF4-FFF2-40B4-BE49-F238E27FC236}">
                  <a16:creationId xmlns:a16="http://schemas.microsoft.com/office/drawing/2014/main" id="{E0AE1693-2D55-BE4F-A997-5349E0FE3279}"/>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CDCA2B13-6A63-0244-B4E3-9F5B6740C0FF}"/>
              </a:ext>
            </a:extLst>
          </p:cNvPr>
          <p:cNvGrpSpPr/>
          <p:nvPr/>
        </p:nvGrpSpPr>
        <p:grpSpPr>
          <a:xfrm>
            <a:off x="6618514" y="2387598"/>
            <a:ext cx="2191656" cy="3810003"/>
            <a:chOff x="3338285" y="3062514"/>
            <a:chExt cx="2322285" cy="1814287"/>
          </a:xfrm>
        </p:grpSpPr>
        <p:sp>
          <p:nvSpPr>
            <p:cNvPr id="13" name="Rectangle 12">
              <a:extLst>
                <a:ext uri="{FF2B5EF4-FFF2-40B4-BE49-F238E27FC236}">
                  <a16:creationId xmlns:a16="http://schemas.microsoft.com/office/drawing/2014/main" id="{FA51FA4C-DD65-BC4C-87DA-2174445D0E63}"/>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DESIRED RESULTS </a:t>
              </a:r>
            </a:p>
            <a:p>
              <a:pPr algn="ctr"/>
              <a:r>
                <a:rPr lang="en-GB" sz="1200" dirty="0"/>
                <a:t>(OUTPUTS, OUTCOMES, IMPACT)</a:t>
              </a:r>
            </a:p>
          </p:txBody>
        </p:sp>
        <p:sp>
          <p:nvSpPr>
            <p:cNvPr id="14" name="Rectangle 13">
              <a:extLst>
                <a:ext uri="{FF2B5EF4-FFF2-40B4-BE49-F238E27FC236}">
                  <a16:creationId xmlns:a16="http://schemas.microsoft.com/office/drawing/2014/main" id="{7E8A6449-0E81-6E46-9678-AE6E8AFD9522}"/>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66C8212F-025B-7040-92F0-0BAEE6C56C6E}"/>
              </a:ext>
            </a:extLst>
          </p:cNvPr>
          <p:cNvGrpSpPr/>
          <p:nvPr/>
        </p:nvGrpSpPr>
        <p:grpSpPr>
          <a:xfrm>
            <a:off x="413657" y="2387598"/>
            <a:ext cx="2191656" cy="3810003"/>
            <a:chOff x="3338285" y="3062514"/>
            <a:chExt cx="2322285" cy="1814287"/>
          </a:xfrm>
        </p:grpSpPr>
        <p:sp>
          <p:nvSpPr>
            <p:cNvPr id="16" name="Rectangle 15">
              <a:extLst>
                <a:ext uri="{FF2B5EF4-FFF2-40B4-BE49-F238E27FC236}">
                  <a16:creationId xmlns:a16="http://schemas.microsoft.com/office/drawing/2014/main" id="{10B9D28C-1D19-7745-9B48-434304612C31}"/>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INFLUENCIAL FACTORS</a:t>
              </a:r>
            </a:p>
          </p:txBody>
        </p:sp>
        <p:sp>
          <p:nvSpPr>
            <p:cNvPr id="17" name="Rectangle 16">
              <a:extLst>
                <a:ext uri="{FF2B5EF4-FFF2-40B4-BE49-F238E27FC236}">
                  <a16:creationId xmlns:a16="http://schemas.microsoft.com/office/drawing/2014/main" id="{1323F244-35DD-0B48-A710-A6A6903FF45F}"/>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AF9BD160-D49C-9A49-9990-7B707BBAFF22}"/>
              </a:ext>
            </a:extLst>
          </p:cNvPr>
          <p:cNvGrpSpPr/>
          <p:nvPr/>
        </p:nvGrpSpPr>
        <p:grpSpPr>
          <a:xfrm>
            <a:off x="413658" y="195943"/>
            <a:ext cx="3824514" cy="1814287"/>
            <a:chOff x="3338285" y="3062514"/>
            <a:chExt cx="2322285" cy="1814287"/>
          </a:xfrm>
        </p:grpSpPr>
        <p:sp>
          <p:nvSpPr>
            <p:cNvPr id="19" name="Rectangle 18">
              <a:extLst>
                <a:ext uri="{FF2B5EF4-FFF2-40B4-BE49-F238E27FC236}">
                  <a16:creationId xmlns:a16="http://schemas.microsoft.com/office/drawing/2014/main" id="{27475EA4-96DD-8448-AB08-DBCAB9DCC81A}"/>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STRATEGIES</a:t>
              </a:r>
            </a:p>
          </p:txBody>
        </p:sp>
        <p:sp>
          <p:nvSpPr>
            <p:cNvPr id="20" name="Rectangle 19">
              <a:extLst>
                <a:ext uri="{FF2B5EF4-FFF2-40B4-BE49-F238E27FC236}">
                  <a16:creationId xmlns:a16="http://schemas.microsoft.com/office/drawing/2014/main" id="{52227C65-9057-874A-8BE6-EE5FC8EAC528}"/>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EB64266E-1349-2143-856F-093AA68DA732}"/>
              </a:ext>
            </a:extLst>
          </p:cNvPr>
          <p:cNvGrpSpPr/>
          <p:nvPr/>
        </p:nvGrpSpPr>
        <p:grpSpPr>
          <a:xfrm>
            <a:off x="4985656" y="195943"/>
            <a:ext cx="3824514" cy="1814287"/>
            <a:chOff x="3338285" y="3062514"/>
            <a:chExt cx="2322285" cy="1814287"/>
          </a:xfrm>
        </p:grpSpPr>
        <p:sp>
          <p:nvSpPr>
            <p:cNvPr id="22" name="Rectangle 21">
              <a:extLst>
                <a:ext uri="{FF2B5EF4-FFF2-40B4-BE49-F238E27FC236}">
                  <a16:creationId xmlns:a16="http://schemas.microsoft.com/office/drawing/2014/main" id="{B76AE5E4-7E60-AA46-89D0-D84545C8D462}"/>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ASSUMPTIONS</a:t>
              </a:r>
            </a:p>
          </p:txBody>
        </p:sp>
        <p:sp>
          <p:nvSpPr>
            <p:cNvPr id="23" name="Rectangle 22">
              <a:extLst>
                <a:ext uri="{FF2B5EF4-FFF2-40B4-BE49-F238E27FC236}">
                  <a16:creationId xmlns:a16="http://schemas.microsoft.com/office/drawing/2014/main" id="{40919FE3-3DFA-FB41-8060-3C3DA039C107}"/>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cxnSp>
        <p:nvCxnSpPr>
          <p:cNvPr id="25" name="Straight Arrow Connector 24">
            <a:extLst>
              <a:ext uri="{FF2B5EF4-FFF2-40B4-BE49-F238E27FC236}">
                <a16:creationId xmlns:a16="http://schemas.microsoft.com/office/drawing/2014/main" id="{2744FB80-7AA9-C54F-A3BE-1421DEF1C581}"/>
              </a:ext>
            </a:extLst>
          </p:cNvPr>
          <p:cNvCxnSpPr>
            <a:cxnSpLocks/>
          </p:cNvCxnSpPr>
          <p:nvPr/>
        </p:nvCxnSpPr>
        <p:spPr>
          <a:xfrm>
            <a:off x="1364343" y="2010230"/>
            <a:ext cx="0" cy="377368"/>
          </a:xfrm>
          <a:prstGeom prst="straightConnector1">
            <a:avLst/>
          </a:prstGeom>
          <a:ln w="38100" cap="flat" cmpd="sng" algn="ctr">
            <a:solidFill>
              <a:schemeClr val="accent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8" name="Elbow Connector 27">
            <a:extLst>
              <a:ext uri="{FF2B5EF4-FFF2-40B4-BE49-F238E27FC236}">
                <a16:creationId xmlns:a16="http://schemas.microsoft.com/office/drawing/2014/main" id="{59D4DEE6-46D1-BC40-AB38-769BB23DB135}"/>
              </a:ext>
            </a:extLst>
          </p:cNvPr>
          <p:cNvCxnSpPr>
            <a:stCxn id="17" idx="3"/>
            <a:endCxn id="7" idx="1"/>
          </p:cNvCxnSpPr>
          <p:nvPr/>
        </p:nvCxnSpPr>
        <p:spPr>
          <a:xfrm flipV="1">
            <a:off x="2605313" y="3454399"/>
            <a:ext cx="747487" cy="1173482"/>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30" name="Elbow Connector 29">
            <a:extLst>
              <a:ext uri="{FF2B5EF4-FFF2-40B4-BE49-F238E27FC236}">
                <a16:creationId xmlns:a16="http://schemas.microsoft.com/office/drawing/2014/main" id="{F12FBE2F-A9DC-9D46-B18F-2C5B15061C25}"/>
              </a:ext>
            </a:extLst>
          </p:cNvPr>
          <p:cNvCxnSpPr>
            <a:stCxn id="17" idx="3"/>
            <a:endCxn id="11" idx="1"/>
          </p:cNvCxnSpPr>
          <p:nvPr/>
        </p:nvCxnSpPr>
        <p:spPr>
          <a:xfrm>
            <a:off x="2605313" y="4627881"/>
            <a:ext cx="747487" cy="822234"/>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49" name="Elbow Connector 48">
            <a:extLst>
              <a:ext uri="{FF2B5EF4-FFF2-40B4-BE49-F238E27FC236}">
                <a16:creationId xmlns:a16="http://schemas.microsoft.com/office/drawing/2014/main" id="{9D058EC9-16A5-814E-8F1F-2F2B9E32605F}"/>
              </a:ext>
            </a:extLst>
          </p:cNvPr>
          <p:cNvCxnSpPr>
            <a:stCxn id="7" idx="3"/>
            <a:endCxn id="14" idx="1"/>
          </p:cNvCxnSpPr>
          <p:nvPr/>
        </p:nvCxnSpPr>
        <p:spPr>
          <a:xfrm>
            <a:off x="5675085" y="3454399"/>
            <a:ext cx="943429" cy="1173482"/>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51" name="Elbow Connector 50">
            <a:extLst>
              <a:ext uri="{FF2B5EF4-FFF2-40B4-BE49-F238E27FC236}">
                <a16:creationId xmlns:a16="http://schemas.microsoft.com/office/drawing/2014/main" id="{808BAFA4-F0B1-C741-9F8A-9C45401CB76D}"/>
              </a:ext>
            </a:extLst>
          </p:cNvPr>
          <p:cNvCxnSpPr>
            <a:stCxn id="11" idx="3"/>
            <a:endCxn id="14" idx="1"/>
          </p:cNvCxnSpPr>
          <p:nvPr/>
        </p:nvCxnSpPr>
        <p:spPr>
          <a:xfrm flipV="1">
            <a:off x="5675085" y="4627881"/>
            <a:ext cx="943429" cy="822234"/>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52" name="Oval 51">
            <a:extLst>
              <a:ext uri="{FF2B5EF4-FFF2-40B4-BE49-F238E27FC236}">
                <a16:creationId xmlns:a16="http://schemas.microsoft.com/office/drawing/2014/main" id="{DED432C6-96E0-1342-AC48-D4B5BA8F027A}"/>
              </a:ext>
            </a:extLst>
          </p:cNvPr>
          <p:cNvSpPr/>
          <p:nvPr/>
        </p:nvSpPr>
        <p:spPr>
          <a:xfrm>
            <a:off x="5511798" y="4509227"/>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a:t>
            </a:r>
          </a:p>
        </p:txBody>
      </p:sp>
      <p:sp>
        <p:nvSpPr>
          <p:cNvPr id="54" name="Oval 53">
            <a:extLst>
              <a:ext uri="{FF2B5EF4-FFF2-40B4-BE49-F238E27FC236}">
                <a16:creationId xmlns:a16="http://schemas.microsoft.com/office/drawing/2014/main" id="{E09982E5-C492-CC47-AC67-76EAE5A9CD54}"/>
              </a:ext>
            </a:extLst>
          </p:cNvPr>
          <p:cNvSpPr/>
          <p:nvPr/>
        </p:nvSpPr>
        <p:spPr>
          <a:xfrm>
            <a:off x="8657770" y="2824479"/>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3</a:t>
            </a:r>
          </a:p>
        </p:txBody>
      </p:sp>
      <p:sp>
        <p:nvSpPr>
          <p:cNvPr id="55" name="Oval 54">
            <a:extLst>
              <a:ext uri="{FF2B5EF4-FFF2-40B4-BE49-F238E27FC236}">
                <a16:creationId xmlns:a16="http://schemas.microsoft.com/office/drawing/2014/main" id="{60B93326-D569-804B-8322-1FDA36A639AF}"/>
              </a:ext>
            </a:extLst>
          </p:cNvPr>
          <p:cNvSpPr/>
          <p:nvPr/>
        </p:nvSpPr>
        <p:spPr>
          <a:xfrm>
            <a:off x="2409371" y="2836092"/>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4</a:t>
            </a:r>
          </a:p>
        </p:txBody>
      </p:sp>
      <p:sp>
        <p:nvSpPr>
          <p:cNvPr id="56" name="Oval 55">
            <a:extLst>
              <a:ext uri="{FF2B5EF4-FFF2-40B4-BE49-F238E27FC236}">
                <a16:creationId xmlns:a16="http://schemas.microsoft.com/office/drawing/2014/main" id="{04D04D5D-7C7D-2C46-A683-161305CF3E1E}"/>
              </a:ext>
            </a:extLst>
          </p:cNvPr>
          <p:cNvSpPr/>
          <p:nvPr/>
        </p:nvSpPr>
        <p:spPr>
          <a:xfrm>
            <a:off x="4060370" y="277949"/>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5</a:t>
            </a:r>
          </a:p>
        </p:txBody>
      </p:sp>
      <p:sp>
        <p:nvSpPr>
          <p:cNvPr id="57" name="Oval 56">
            <a:extLst>
              <a:ext uri="{FF2B5EF4-FFF2-40B4-BE49-F238E27FC236}">
                <a16:creationId xmlns:a16="http://schemas.microsoft.com/office/drawing/2014/main" id="{A0B58F96-A206-3C42-93D7-D24B3B0F2864}"/>
              </a:ext>
            </a:extLst>
          </p:cNvPr>
          <p:cNvSpPr/>
          <p:nvPr/>
        </p:nvSpPr>
        <p:spPr>
          <a:xfrm>
            <a:off x="8643255" y="264886"/>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6</a:t>
            </a:r>
          </a:p>
        </p:txBody>
      </p:sp>
      <p:sp>
        <p:nvSpPr>
          <p:cNvPr id="58" name="Oval 57">
            <a:extLst>
              <a:ext uri="{FF2B5EF4-FFF2-40B4-BE49-F238E27FC236}">
                <a16:creationId xmlns:a16="http://schemas.microsoft.com/office/drawing/2014/main" id="{EF1B7852-1D10-7B46-935A-4E774CB2B49A}"/>
              </a:ext>
            </a:extLst>
          </p:cNvPr>
          <p:cNvSpPr/>
          <p:nvPr/>
        </p:nvSpPr>
        <p:spPr>
          <a:xfrm>
            <a:off x="5511798" y="2483395"/>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a:t>
            </a:r>
          </a:p>
        </p:txBody>
      </p:sp>
      <p:sp>
        <p:nvSpPr>
          <p:cNvPr id="59" name="Rectangle 58">
            <a:extLst>
              <a:ext uri="{FF2B5EF4-FFF2-40B4-BE49-F238E27FC236}">
                <a16:creationId xmlns:a16="http://schemas.microsoft.com/office/drawing/2014/main" id="{E714975E-9F76-524F-8E06-7029DC934C07}"/>
              </a:ext>
            </a:extLst>
          </p:cNvPr>
          <p:cNvSpPr/>
          <p:nvPr/>
        </p:nvSpPr>
        <p:spPr>
          <a:xfrm>
            <a:off x="1016000" y="6409771"/>
            <a:ext cx="7518399" cy="246221"/>
          </a:xfrm>
          <a:prstGeom prst="rect">
            <a:avLst/>
          </a:prstGeom>
        </p:spPr>
        <p:txBody>
          <a:bodyPr wrap="square">
            <a:spAutoFit/>
          </a:bodyPr>
          <a:lstStyle/>
          <a:p>
            <a:r>
              <a:rPr lang="en-GB" sz="1000" dirty="0">
                <a:solidFill>
                  <a:srgbClr val="000000"/>
                </a:solidFill>
                <a:latin typeface="Helvetica" pitchFamily="2" charset="0"/>
              </a:rPr>
              <a:t>Adapted from W K Kellogg Foundation. (2004). W.K. Kellogg Foundation Logic Model Development Guide. Page 31</a:t>
            </a:r>
            <a:endParaRPr lang="en-GB" sz="1000" dirty="0"/>
          </a:p>
        </p:txBody>
      </p:sp>
    </p:spTree>
    <p:extLst>
      <p:ext uri="{BB962C8B-B14F-4D97-AF65-F5344CB8AC3E}">
        <p14:creationId xmlns:p14="http://schemas.microsoft.com/office/powerpoint/2010/main" val="381231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C19B4-ECD0-2942-9658-43AE8BC25D20}"/>
              </a:ext>
            </a:extLst>
          </p:cNvPr>
          <p:cNvSpPr>
            <a:spLocks noGrp="1"/>
          </p:cNvSpPr>
          <p:nvPr>
            <p:ph idx="1"/>
          </p:nvPr>
        </p:nvSpPr>
        <p:spPr>
          <a:xfrm>
            <a:off x="628650" y="159656"/>
            <a:ext cx="7886700" cy="6342743"/>
          </a:xfrm>
        </p:spPr>
        <p:txBody>
          <a:bodyPr>
            <a:normAutofit fontScale="92500" lnSpcReduction="20000"/>
          </a:bodyPr>
          <a:lstStyle/>
          <a:p>
            <a:pPr marL="457200" indent="-457200">
              <a:buFont typeface="+mj-lt"/>
              <a:buAutoNum type="arabicPeriod"/>
            </a:pPr>
            <a:r>
              <a:rPr lang="en-GB" sz="2200" dirty="0"/>
              <a:t>Problem or Issue </a:t>
            </a:r>
          </a:p>
          <a:p>
            <a:pPr marL="914400" lvl="1" indent="-457200">
              <a:buFont typeface="+mj-lt"/>
              <a:buAutoNum type="alphaLcPeriod"/>
            </a:pPr>
            <a:r>
              <a:rPr lang="en-GB" sz="2200" dirty="0"/>
              <a:t>Describe what it is your program/intervention trying to solve </a:t>
            </a:r>
          </a:p>
          <a:p>
            <a:pPr marL="457200" indent="-457200">
              <a:buFont typeface="+mj-lt"/>
              <a:buAutoNum type="arabicPeriod"/>
            </a:pPr>
            <a:r>
              <a:rPr lang="en-GB" sz="2200" dirty="0"/>
              <a:t>Patient Needs</a:t>
            </a:r>
          </a:p>
          <a:p>
            <a:pPr marL="914400" lvl="1" indent="-457200">
              <a:buFont typeface="+mj-lt"/>
              <a:buAutoNum type="alphaLcPeriod"/>
            </a:pPr>
            <a:r>
              <a:rPr lang="en-GB" sz="2200" dirty="0"/>
              <a:t>Specify the needs of your target group</a:t>
            </a:r>
          </a:p>
          <a:p>
            <a:pPr marL="457200" indent="-457200">
              <a:buFont typeface="+mj-lt"/>
              <a:buAutoNum type="arabicPeriod"/>
            </a:pPr>
            <a:r>
              <a:rPr lang="en-GB" sz="2200" dirty="0"/>
              <a:t>Desired results </a:t>
            </a:r>
          </a:p>
          <a:p>
            <a:pPr marL="914400" lvl="1" indent="-457200">
              <a:buFont typeface="+mj-lt"/>
              <a:buAutoNum type="alphaLcPeriod"/>
            </a:pPr>
            <a:r>
              <a:rPr lang="en-GB" sz="2200" dirty="0"/>
              <a:t>Identify your desired results  </a:t>
            </a:r>
          </a:p>
          <a:p>
            <a:pPr marL="1428750" lvl="2" indent="-514350">
              <a:buFont typeface="+mj-lt"/>
              <a:buAutoNum type="romanLcPeriod"/>
            </a:pPr>
            <a:r>
              <a:rPr lang="en-GB" sz="2200" dirty="0"/>
              <a:t>Outputs (immediate results)</a:t>
            </a:r>
          </a:p>
          <a:p>
            <a:pPr marL="1371600" lvl="2" indent="-457200">
              <a:buFont typeface="+mj-lt"/>
              <a:buAutoNum type="romanLcPeriod"/>
            </a:pPr>
            <a:r>
              <a:rPr lang="en-GB" sz="2200" dirty="0"/>
              <a:t>Outcomes (intermediate results)</a:t>
            </a:r>
          </a:p>
          <a:p>
            <a:pPr marL="1371600" lvl="2" indent="-457200">
              <a:buFont typeface="+mj-lt"/>
              <a:buAutoNum type="romanLcPeriod"/>
            </a:pPr>
            <a:r>
              <a:rPr lang="en-GB" sz="2200" dirty="0"/>
              <a:t>Impact (long-term results)</a:t>
            </a:r>
          </a:p>
          <a:p>
            <a:pPr marL="457200" indent="-457200">
              <a:buFont typeface="+mj-lt"/>
              <a:buAutoNum type="arabicPeriod"/>
            </a:pPr>
            <a:r>
              <a:rPr lang="en-GB" sz="2200" dirty="0"/>
              <a:t>Influential factors </a:t>
            </a:r>
          </a:p>
          <a:p>
            <a:pPr marL="914400" lvl="1" indent="-457200">
              <a:buFont typeface="+mj-lt"/>
              <a:buAutoNum type="alphaLcPeriod"/>
            </a:pPr>
            <a:r>
              <a:rPr lang="en-GB" sz="2200" dirty="0"/>
              <a:t>Protective factors or resources could include funding, potential collaborating partners, staff and volunteers, time, facilities, equipment, and supplies.</a:t>
            </a:r>
          </a:p>
          <a:p>
            <a:pPr marL="914400" lvl="1" indent="-457200">
              <a:buFont typeface="+mj-lt"/>
              <a:buAutoNum type="alphaLcPeriod"/>
            </a:pPr>
            <a:r>
              <a:rPr lang="en-GB" sz="2200" dirty="0"/>
              <a:t>Risk factors or barriers might include such things as attitudes, lack of resources, policies, laws, regulations, and geography.</a:t>
            </a:r>
          </a:p>
          <a:p>
            <a:pPr marL="457200" indent="-457200">
              <a:buFont typeface="+mj-lt"/>
              <a:buAutoNum type="arabicPeriod"/>
            </a:pPr>
            <a:r>
              <a:rPr lang="en-GB" sz="2200" dirty="0"/>
              <a:t>Strategies </a:t>
            </a:r>
          </a:p>
          <a:p>
            <a:pPr marL="914400" lvl="1" indent="-457200">
              <a:buFont typeface="+mj-lt"/>
              <a:buAutoNum type="alphaLcPeriod"/>
            </a:pPr>
            <a:r>
              <a:rPr lang="en-GB" sz="2200" dirty="0"/>
              <a:t>Identify “best practises” and/or research that supports why this will succeed </a:t>
            </a:r>
          </a:p>
          <a:p>
            <a:pPr marL="457200" indent="-457200">
              <a:buFont typeface="+mj-lt"/>
              <a:buAutoNum type="arabicPeriod"/>
            </a:pPr>
            <a:r>
              <a:rPr lang="en-GB" sz="2200" dirty="0"/>
              <a:t> Assumptions </a:t>
            </a:r>
          </a:p>
          <a:p>
            <a:pPr marL="914400" lvl="1" indent="-457200">
              <a:buFont typeface="+mj-lt"/>
              <a:buAutoNum type="alphaLcPeriod"/>
            </a:pPr>
            <a:r>
              <a:rPr lang="en-GB" sz="2200" dirty="0"/>
              <a:t>State the assumption behind </a:t>
            </a:r>
            <a:r>
              <a:rPr lang="en-GB" sz="2200" i="1" dirty="0"/>
              <a:t>how</a:t>
            </a:r>
            <a:r>
              <a:rPr lang="en-GB" sz="2200" dirty="0"/>
              <a:t> and </a:t>
            </a:r>
            <a:r>
              <a:rPr lang="en-GB" sz="2200" i="1" dirty="0"/>
              <a:t>why </a:t>
            </a:r>
            <a:r>
              <a:rPr lang="en-GB" sz="2200" dirty="0"/>
              <a:t>the identified change strategies will work in your setting (e.g. principles, ideas, beliefs).</a:t>
            </a:r>
            <a:r>
              <a:rPr lang="en-GB" sz="1600" dirty="0"/>
              <a:t>	</a:t>
            </a:r>
          </a:p>
          <a:p>
            <a:pPr lvl="1"/>
            <a:endParaRPr lang="en-GB" dirty="0"/>
          </a:p>
        </p:txBody>
      </p:sp>
      <p:sp>
        <p:nvSpPr>
          <p:cNvPr id="6" name="Oval 5">
            <a:extLst>
              <a:ext uri="{FF2B5EF4-FFF2-40B4-BE49-F238E27FC236}">
                <a16:creationId xmlns:a16="http://schemas.microsoft.com/office/drawing/2014/main" id="{A21E5E93-B28A-2D49-B787-0500EE4A4C25}"/>
              </a:ext>
            </a:extLst>
          </p:cNvPr>
          <p:cNvSpPr/>
          <p:nvPr/>
        </p:nvSpPr>
        <p:spPr>
          <a:xfrm>
            <a:off x="628650" y="159656"/>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a:t>
            </a:r>
          </a:p>
        </p:txBody>
      </p:sp>
      <p:sp>
        <p:nvSpPr>
          <p:cNvPr id="7" name="Oval 6">
            <a:extLst>
              <a:ext uri="{FF2B5EF4-FFF2-40B4-BE49-F238E27FC236}">
                <a16:creationId xmlns:a16="http://schemas.microsoft.com/office/drawing/2014/main" id="{F7BED620-B777-6049-B773-7B38EA88CB64}"/>
              </a:ext>
            </a:extLst>
          </p:cNvPr>
          <p:cNvSpPr/>
          <p:nvPr/>
        </p:nvSpPr>
        <p:spPr>
          <a:xfrm>
            <a:off x="628650" y="712652"/>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a:t>
            </a:r>
          </a:p>
        </p:txBody>
      </p:sp>
      <p:sp>
        <p:nvSpPr>
          <p:cNvPr id="8" name="Oval 7">
            <a:extLst>
              <a:ext uri="{FF2B5EF4-FFF2-40B4-BE49-F238E27FC236}">
                <a16:creationId xmlns:a16="http://schemas.microsoft.com/office/drawing/2014/main" id="{130FAAAB-12F2-6041-8161-35F0FCFE1DCB}"/>
              </a:ext>
            </a:extLst>
          </p:cNvPr>
          <p:cNvSpPr/>
          <p:nvPr/>
        </p:nvSpPr>
        <p:spPr>
          <a:xfrm>
            <a:off x="628650" y="1380309"/>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3</a:t>
            </a:r>
          </a:p>
        </p:txBody>
      </p:sp>
      <p:sp>
        <p:nvSpPr>
          <p:cNvPr id="9" name="Oval 8">
            <a:extLst>
              <a:ext uri="{FF2B5EF4-FFF2-40B4-BE49-F238E27FC236}">
                <a16:creationId xmlns:a16="http://schemas.microsoft.com/office/drawing/2014/main" id="{3973A286-3614-C140-AF9F-82C4101D94D1}"/>
              </a:ext>
            </a:extLst>
          </p:cNvPr>
          <p:cNvSpPr/>
          <p:nvPr/>
        </p:nvSpPr>
        <p:spPr>
          <a:xfrm>
            <a:off x="628650" y="2831738"/>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4</a:t>
            </a:r>
          </a:p>
        </p:txBody>
      </p:sp>
      <p:sp>
        <p:nvSpPr>
          <p:cNvPr id="10" name="Oval 9">
            <a:extLst>
              <a:ext uri="{FF2B5EF4-FFF2-40B4-BE49-F238E27FC236}">
                <a16:creationId xmlns:a16="http://schemas.microsoft.com/office/drawing/2014/main" id="{3B1D5050-25AC-1A4D-8605-1BDC8F659D94}"/>
              </a:ext>
            </a:extLst>
          </p:cNvPr>
          <p:cNvSpPr/>
          <p:nvPr/>
        </p:nvSpPr>
        <p:spPr>
          <a:xfrm>
            <a:off x="628650" y="4355012"/>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5</a:t>
            </a:r>
          </a:p>
        </p:txBody>
      </p:sp>
      <p:sp>
        <p:nvSpPr>
          <p:cNvPr id="11" name="Oval 10">
            <a:extLst>
              <a:ext uri="{FF2B5EF4-FFF2-40B4-BE49-F238E27FC236}">
                <a16:creationId xmlns:a16="http://schemas.microsoft.com/office/drawing/2014/main" id="{C2635241-9E19-8649-B206-07DD276AC997}"/>
              </a:ext>
            </a:extLst>
          </p:cNvPr>
          <p:cNvSpPr/>
          <p:nvPr/>
        </p:nvSpPr>
        <p:spPr>
          <a:xfrm>
            <a:off x="628650" y="5116649"/>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6</a:t>
            </a:r>
          </a:p>
        </p:txBody>
      </p:sp>
      <p:sp>
        <p:nvSpPr>
          <p:cNvPr id="12" name="Rectangle 11">
            <a:extLst>
              <a:ext uri="{FF2B5EF4-FFF2-40B4-BE49-F238E27FC236}">
                <a16:creationId xmlns:a16="http://schemas.microsoft.com/office/drawing/2014/main" id="{320FA7BB-E6C8-ED48-A51D-31C866083887}"/>
              </a:ext>
            </a:extLst>
          </p:cNvPr>
          <p:cNvSpPr/>
          <p:nvPr/>
        </p:nvSpPr>
        <p:spPr>
          <a:xfrm>
            <a:off x="1016000" y="6409771"/>
            <a:ext cx="7518399" cy="246221"/>
          </a:xfrm>
          <a:prstGeom prst="rect">
            <a:avLst/>
          </a:prstGeom>
        </p:spPr>
        <p:txBody>
          <a:bodyPr wrap="square">
            <a:spAutoFit/>
          </a:bodyPr>
          <a:lstStyle/>
          <a:p>
            <a:r>
              <a:rPr lang="en-GB" sz="1000" dirty="0">
                <a:solidFill>
                  <a:srgbClr val="000000"/>
                </a:solidFill>
                <a:latin typeface="Helvetica" pitchFamily="2" charset="0"/>
              </a:rPr>
              <a:t>Adapted from W K Kellogg Foundation. (2004). W.K. Kellogg Foundation Logic Model Development Guide. Page 31</a:t>
            </a:r>
            <a:endParaRPr lang="en-GB" sz="1000" dirty="0"/>
          </a:p>
        </p:txBody>
      </p:sp>
    </p:spTree>
    <p:extLst>
      <p:ext uri="{BB962C8B-B14F-4D97-AF65-F5344CB8AC3E}">
        <p14:creationId xmlns:p14="http://schemas.microsoft.com/office/powerpoint/2010/main" val="3070691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78D833B-1EB7-3F44-9874-2BDB9321C9EC}"/>
              </a:ext>
            </a:extLst>
          </p:cNvPr>
          <p:cNvPicPr>
            <a:picLocks noGrp="1" noChangeAspect="1"/>
          </p:cNvPicPr>
          <p:nvPr>
            <p:ph idx="1"/>
          </p:nvPr>
        </p:nvPicPr>
        <p:blipFill>
          <a:blip r:embed="rId2"/>
          <a:stretch>
            <a:fillRect/>
          </a:stretch>
        </p:blipFill>
        <p:spPr>
          <a:xfrm>
            <a:off x="103701" y="473726"/>
            <a:ext cx="8641219" cy="5794872"/>
          </a:xfrm>
        </p:spPr>
      </p:pic>
      <p:sp>
        <p:nvSpPr>
          <p:cNvPr id="2" name="Rectangle 1">
            <a:extLst>
              <a:ext uri="{FF2B5EF4-FFF2-40B4-BE49-F238E27FC236}">
                <a16:creationId xmlns:a16="http://schemas.microsoft.com/office/drawing/2014/main" id="{BFCD967D-BDE4-2D4E-A7D2-D99316A83BC2}"/>
              </a:ext>
            </a:extLst>
          </p:cNvPr>
          <p:cNvSpPr/>
          <p:nvPr/>
        </p:nvSpPr>
        <p:spPr>
          <a:xfrm>
            <a:off x="1282700" y="6268598"/>
            <a:ext cx="69977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https://diytoolkit.org/media/DIY-Toolkit-Full-Download-A4-Size.pdf</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130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a:t>Understanding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Do we share a common vision and view of the implementation? </a:t>
            </a:r>
          </a:p>
          <a:p>
            <a:pPr marL="914400" lvl="1" indent="-514350"/>
            <a:r>
              <a:rPr lang="en-US" dirty="0"/>
              <a:t>Explain the vision in your own words </a:t>
            </a:r>
          </a:p>
          <a:p>
            <a:pPr marL="514350" indent="-514350">
              <a:buFont typeface="+mj-lt"/>
              <a:buAutoNum type="arabicPeriod"/>
            </a:pPr>
            <a:r>
              <a:rPr lang="en-US" dirty="0"/>
              <a:t>Do we understand the impact the change has on the team? </a:t>
            </a:r>
          </a:p>
          <a:p>
            <a:pPr marL="0" indent="0">
              <a:buNone/>
            </a:pPr>
            <a:endParaRPr lang="en-US" dirty="0"/>
          </a:p>
        </p:txBody>
      </p:sp>
    </p:spTree>
    <p:extLst>
      <p:ext uri="{BB962C8B-B14F-4D97-AF65-F5344CB8AC3E}">
        <p14:creationId xmlns:p14="http://schemas.microsoft.com/office/powerpoint/2010/main" val="472396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1D4174-3088-A749-B388-FA4F12C03681}"/>
              </a:ext>
            </a:extLst>
          </p:cNvPr>
          <p:cNvSpPr>
            <a:spLocks noGrp="1"/>
          </p:cNvSpPr>
          <p:nvPr>
            <p:ph type="title"/>
          </p:nvPr>
        </p:nvSpPr>
        <p:spPr/>
        <p:txBody>
          <a:bodyPr/>
          <a:lstStyle/>
          <a:p>
            <a:r>
              <a:rPr lang="en-GB" dirty="0"/>
              <a:t>SUMMARY</a:t>
            </a:r>
          </a:p>
        </p:txBody>
      </p:sp>
      <p:sp>
        <p:nvSpPr>
          <p:cNvPr id="5" name="Text Placeholder 4">
            <a:extLst>
              <a:ext uri="{FF2B5EF4-FFF2-40B4-BE49-F238E27FC236}">
                <a16:creationId xmlns:a16="http://schemas.microsoft.com/office/drawing/2014/main" id="{DF303490-1796-DF4A-8322-798EAD7E227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19866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ABACB-5A61-A84F-ACCC-F04BC9C2D841}"/>
              </a:ext>
            </a:extLst>
          </p:cNvPr>
          <p:cNvSpPr>
            <a:spLocks noGrp="1"/>
          </p:cNvSpPr>
          <p:nvPr>
            <p:ph type="title"/>
          </p:nvPr>
        </p:nvSpPr>
        <p:spPr>
          <a:xfrm>
            <a:off x="473202" y="640080"/>
            <a:ext cx="3614166" cy="1481328"/>
          </a:xfrm>
        </p:spPr>
        <p:txBody>
          <a:bodyPr anchor="b">
            <a:normAutofit/>
          </a:bodyPr>
          <a:lstStyle/>
          <a:p>
            <a:r>
              <a:rPr lang="en-GB" sz="4700"/>
              <a:t>Learning objectives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C79A2F-5537-3F4C-9155-5CFECA4C151C}"/>
              </a:ext>
            </a:extLst>
          </p:cNvPr>
          <p:cNvSpPr>
            <a:spLocks noGrp="1"/>
          </p:cNvSpPr>
          <p:nvPr>
            <p:ph idx="1"/>
          </p:nvPr>
        </p:nvSpPr>
        <p:spPr>
          <a:xfrm>
            <a:off x="473202" y="2660904"/>
            <a:ext cx="3614166" cy="3547872"/>
          </a:xfrm>
        </p:spPr>
        <p:txBody>
          <a:bodyPr anchor="t">
            <a:normAutofit/>
          </a:bodyPr>
          <a:lstStyle/>
          <a:p>
            <a:r>
              <a:rPr lang="en-GB" sz="1900"/>
              <a:t>Understand the process of transition </a:t>
            </a:r>
          </a:p>
          <a:p>
            <a:pPr marL="228600" lvl="1">
              <a:spcBef>
                <a:spcPts val="1000"/>
              </a:spcBef>
            </a:pPr>
            <a:r>
              <a:rPr lang="en-GB" sz="1900"/>
              <a:t>Understand the difference between extrinsic motivation and Intrinsic motivation</a:t>
            </a:r>
          </a:p>
          <a:p>
            <a:pPr marL="228600" lvl="1">
              <a:spcBef>
                <a:spcPts val="1000"/>
              </a:spcBef>
            </a:pPr>
            <a:r>
              <a:rPr lang="en-GB" sz="1900"/>
              <a:t>Explain the four step model</a:t>
            </a:r>
          </a:p>
          <a:p>
            <a:pPr marL="228600" lvl="1">
              <a:spcBef>
                <a:spcPts val="1000"/>
              </a:spcBef>
            </a:pPr>
            <a:r>
              <a:rPr lang="en-GB" sz="1900"/>
              <a:t>Understand the theory of change model</a:t>
            </a:r>
          </a:p>
          <a:p>
            <a:pPr marL="228600" lvl="1">
              <a:spcBef>
                <a:spcPts val="1000"/>
              </a:spcBef>
            </a:pPr>
            <a:endParaRPr lang="en-GB" sz="1900"/>
          </a:p>
        </p:txBody>
      </p:sp>
      <p:pic>
        <p:nvPicPr>
          <p:cNvPr id="7" name="Graphic 6" descr="Bullseye">
            <a:extLst>
              <a:ext uri="{FF2B5EF4-FFF2-40B4-BE49-F238E27FC236}">
                <a16:creationId xmlns:a16="http://schemas.microsoft.com/office/drawing/2014/main" id="{94C3D7BF-0BF9-5040-BE66-D4F5B4D2C1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4286" y="1381887"/>
            <a:ext cx="4094226" cy="4094226"/>
          </a:xfrm>
          <a:prstGeom prst="rect">
            <a:avLst/>
          </a:prstGeom>
        </p:spPr>
      </p:pic>
    </p:spTree>
    <p:extLst>
      <p:ext uri="{BB962C8B-B14F-4D97-AF65-F5344CB8AC3E}">
        <p14:creationId xmlns:p14="http://schemas.microsoft.com/office/powerpoint/2010/main" val="304306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55334_rich_hooker_lg.gif"/>
          <p:cNvPicPr>
            <a:picLocks noChangeAspect="1"/>
          </p:cNvPicPr>
          <p:nvPr/>
        </p:nvPicPr>
        <p:blipFill rotWithShape="1">
          <a:blip r:embed="rId2">
            <a:extLst>
              <a:ext uri="{28A0092B-C50C-407E-A947-70E740481C1C}">
                <a14:useLocalDpi xmlns:a14="http://schemas.microsoft.com/office/drawing/2010/main" val="0"/>
              </a:ext>
            </a:extLst>
          </a:blip>
          <a:srcRect l="10163" r="24759" b="-4"/>
          <a:stretch/>
        </p:blipFill>
        <p:spPr>
          <a:xfrm>
            <a:off x="20" y="10"/>
            <a:ext cx="3477914" cy="6857990"/>
          </a:xfrm>
          <a:prstGeom prst="rect">
            <a:avLst/>
          </a:prstGeom>
        </p:spPr>
      </p:pic>
      <p:sp>
        <p:nvSpPr>
          <p:cNvPr id="13" name="Rectangle 12">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551464" y="1753199"/>
            <a:ext cx="5592535" cy="3351602"/>
          </a:xfrm>
        </p:spPr>
        <p:txBody>
          <a:bodyPr>
            <a:normAutofit/>
          </a:bodyPr>
          <a:lstStyle/>
          <a:p>
            <a:r>
              <a:rPr lang="en-US" sz="3800" dirty="0">
                <a:solidFill>
                  <a:schemeClr val="bg1"/>
                </a:solidFill>
              </a:rPr>
              <a:t>‘Change is not made without inconvenience, even from worse to better.’</a:t>
            </a:r>
            <a:br>
              <a:rPr lang="en-US" sz="3800" dirty="0">
                <a:solidFill>
                  <a:schemeClr val="bg1"/>
                </a:solidFill>
              </a:rPr>
            </a:br>
            <a:r>
              <a:rPr lang="fi-FI" sz="3800" dirty="0">
                <a:solidFill>
                  <a:schemeClr val="bg1"/>
                </a:solidFill>
              </a:rPr>
              <a:t>Richard </a:t>
            </a:r>
            <a:r>
              <a:rPr lang="fi-FI" sz="3800" dirty="0" err="1">
                <a:solidFill>
                  <a:schemeClr val="bg1"/>
                </a:solidFill>
              </a:rPr>
              <a:t>Hooker</a:t>
            </a:r>
            <a:r>
              <a:rPr lang="fi-FI" sz="3800" dirty="0">
                <a:solidFill>
                  <a:schemeClr val="bg1"/>
                </a:solidFill>
              </a:rPr>
              <a:t>, 1554–1600</a:t>
            </a:r>
            <a:endParaRPr lang="en-US" sz="3800" dirty="0">
              <a:solidFill>
                <a:schemeClr val="bg1"/>
              </a:solidFill>
            </a:endParaRPr>
          </a:p>
        </p:txBody>
      </p:sp>
      <p:sp>
        <p:nvSpPr>
          <p:cNvPr id="8" name="Rectangle 7">
            <a:extLst>
              <a:ext uri="{FF2B5EF4-FFF2-40B4-BE49-F238E27FC236}">
                <a16:creationId xmlns:a16="http://schemas.microsoft.com/office/drawing/2014/main" id="{B4982025-0348-A249-8CA9-8B73A9283651}"/>
              </a:ext>
            </a:extLst>
          </p:cNvPr>
          <p:cNvSpPr/>
          <p:nvPr/>
        </p:nvSpPr>
        <p:spPr>
          <a:xfrm>
            <a:off x="20" y="6604909"/>
            <a:ext cx="3477914" cy="685799"/>
          </a:xfrm>
          <a:prstGeom prst="rect">
            <a:avLst/>
          </a:prstGeom>
          <a:solidFill>
            <a:srgbClr val="000000">
              <a:alpha val="50000"/>
            </a:srgbClr>
          </a:solidFill>
          <a:ln>
            <a:noFill/>
          </a:ln>
        </p:spPr>
        <p:txBody>
          <a:bodyPr wrap="square">
            <a:noAutofit/>
          </a:bodyPr>
          <a:lstStyle/>
          <a:p>
            <a:pPr algn="ctr">
              <a:spcAft>
                <a:spcPts val="600"/>
              </a:spcAft>
            </a:pPr>
            <a:r>
              <a:rPr lang="en-GB" sz="800" dirty="0">
                <a:solidFill>
                  <a:srgbClr val="FFFFFF"/>
                </a:solidFill>
              </a:rPr>
              <a:t>“no copyright infringement is intended”</a:t>
            </a:r>
          </a:p>
        </p:txBody>
      </p:sp>
    </p:spTree>
    <p:extLst>
      <p:ext uri="{BB962C8B-B14F-4D97-AF65-F5344CB8AC3E}">
        <p14:creationId xmlns:p14="http://schemas.microsoft.com/office/powerpoint/2010/main" val="395572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C95C4F-AE99-AC4E-BB53-25CC6DBB9FC8}"/>
              </a:ext>
            </a:extLst>
          </p:cNvPr>
          <p:cNvSpPr>
            <a:spLocks noGrp="1"/>
          </p:cNvSpPr>
          <p:nvPr>
            <p:ph type="title"/>
          </p:nvPr>
        </p:nvSpPr>
        <p:spPr>
          <a:xfrm>
            <a:off x="3724072" y="629268"/>
            <a:ext cx="4939868" cy="1286160"/>
          </a:xfrm>
        </p:spPr>
        <p:txBody>
          <a:bodyPr anchor="b">
            <a:normAutofit/>
          </a:bodyPr>
          <a:lstStyle/>
          <a:p>
            <a:r>
              <a:rPr lang="en-GB" dirty="0"/>
              <a:t>Scenario </a:t>
            </a:r>
          </a:p>
        </p:txBody>
      </p:sp>
      <p:sp>
        <p:nvSpPr>
          <p:cNvPr id="5" name="Content Placeholder 4">
            <a:extLst>
              <a:ext uri="{FF2B5EF4-FFF2-40B4-BE49-F238E27FC236}">
                <a16:creationId xmlns:a16="http://schemas.microsoft.com/office/drawing/2014/main" id="{F8E32F29-0B0B-AE41-B6FC-B48564A00DF5}"/>
              </a:ext>
            </a:extLst>
          </p:cNvPr>
          <p:cNvSpPr>
            <a:spLocks noGrp="1"/>
          </p:cNvSpPr>
          <p:nvPr>
            <p:ph idx="1"/>
          </p:nvPr>
        </p:nvSpPr>
        <p:spPr>
          <a:xfrm>
            <a:off x="3724073" y="2438400"/>
            <a:ext cx="4939867" cy="3785419"/>
          </a:xfrm>
        </p:spPr>
        <p:txBody>
          <a:bodyPr>
            <a:normAutofit/>
          </a:bodyPr>
          <a:lstStyle/>
          <a:p>
            <a:r>
              <a:rPr lang="en-GB" sz="1700" dirty="0"/>
              <a:t>You are the team leader in an organisation of your choice</a:t>
            </a:r>
          </a:p>
          <a:p>
            <a:pPr lvl="1"/>
            <a:r>
              <a:rPr lang="en-GB" sz="1700" dirty="0"/>
              <a:t>You are tasked to implement a change</a:t>
            </a:r>
          </a:p>
          <a:p>
            <a:pPr lvl="2"/>
            <a:r>
              <a:rPr lang="en-GB" sz="1700" dirty="0"/>
              <a:t>Your team consists of 15 individuals</a:t>
            </a:r>
          </a:p>
          <a:p>
            <a:pPr lvl="1"/>
            <a:r>
              <a:rPr lang="en-GB" sz="1700" dirty="0"/>
              <a:t>Limited resource allocation</a:t>
            </a:r>
          </a:p>
          <a:p>
            <a:pPr lvl="1"/>
            <a:r>
              <a:rPr lang="en-GB" sz="1700" dirty="0"/>
              <a:t>It will add to the work burden for your team initially. </a:t>
            </a:r>
          </a:p>
          <a:p>
            <a:pPr lvl="2"/>
            <a:r>
              <a:rPr lang="en-GB" sz="1700" dirty="0"/>
              <a:t>Learning new knowledge </a:t>
            </a:r>
          </a:p>
          <a:p>
            <a:pPr lvl="2"/>
            <a:r>
              <a:rPr lang="en-GB" sz="1700" dirty="0"/>
              <a:t>Change of routine  </a:t>
            </a:r>
          </a:p>
        </p:txBody>
      </p:sp>
      <p:pic>
        <p:nvPicPr>
          <p:cNvPr id="7" name="Picture 6" descr="One in a crowd">
            <a:extLst>
              <a:ext uri="{FF2B5EF4-FFF2-40B4-BE49-F238E27FC236}">
                <a16:creationId xmlns:a16="http://schemas.microsoft.com/office/drawing/2014/main" id="{03D13B22-2A46-310E-48CD-408675E55979}"/>
              </a:ext>
            </a:extLst>
          </p:cNvPr>
          <p:cNvPicPr>
            <a:picLocks noChangeAspect="1"/>
          </p:cNvPicPr>
          <p:nvPr/>
        </p:nvPicPr>
        <p:blipFill rotWithShape="1">
          <a:blip r:embed="rId2"/>
          <a:srcRect l="35084" r="26894"/>
          <a:stretch/>
        </p:blipFill>
        <p:spPr>
          <a:xfrm>
            <a:off x="20" y="10"/>
            <a:ext cx="3476673"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B38F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50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90A3100F-CE17-4319-3625-B6DC43E3CD4C}"/>
              </a:ext>
            </a:extLst>
          </p:cNvPr>
          <p:cNvPicPr>
            <a:picLocks noChangeAspect="1"/>
          </p:cNvPicPr>
          <p:nvPr/>
        </p:nvPicPr>
        <p:blipFill rotWithShape="1">
          <a:blip r:embed="rId2">
            <a:alphaModFix amt="45000"/>
          </a:blip>
          <a:srcRect l="18666" r="2" b="2"/>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52F24167-C0EF-6F49-AC8E-5724A9CF4483}"/>
              </a:ext>
            </a:extLst>
          </p:cNvPr>
          <p:cNvSpPr>
            <a:spLocks noGrp="1"/>
          </p:cNvSpPr>
          <p:nvPr>
            <p:ph type="title"/>
          </p:nvPr>
        </p:nvSpPr>
        <p:spPr>
          <a:xfrm>
            <a:off x="1327149" y="1695576"/>
            <a:ext cx="6489703" cy="2857191"/>
          </a:xfrm>
        </p:spPr>
        <p:txBody>
          <a:bodyPr vert="horz" lIns="91440" tIns="45720" rIns="91440" bIns="45720" rtlCol="0" anchor="ctr">
            <a:normAutofit/>
          </a:bodyPr>
          <a:lstStyle/>
          <a:p>
            <a:pPr algn="ctr"/>
            <a:r>
              <a:rPr lang="en-US" sz="5400"/>
              <a:t>What is the hardest thing with change from your perception?</a:t>
            </a:r>
          </a:p>
        </p:txBody>
      </p:sp>
      <p:sp>
        <p:nvSpPr>
          <p:cNvPr id="3" name="Content Placeholder 2">
            <a:extLst>
              <a:ext uri="{FF2B5EF4-FFF2-40B4-BE49-F238E27FC236}">
                <a16:creationId xmlns:a16="http://schemas.microsoft.com/office/drawing/2014/main" id="{31DC108C-A187-394F-A460-B692047B2A6B}"/>
              </a:ext>
            </a:extLst>
          </p:cNvPr>
          <p:cNvSpPr>
            <a:spLocks noGrp="1"/>
          </p:cNvSpPr>
          <p:nvPr>
            <p:ph idx="1"/>
          </p:nvPr>
        </p:nvSpPr>
        <p:spPr>
          <a:xfrm>
            <a:off x="1327149" y="4623127"/>
            <a:ext cx="6491400" cy="457201"/>
          </a:xfrm>
        </p:spPr>
        <p:txBody>
          <a:bodyPr vert="horz" lIns="91440" tIns="45720" rIns="91440" bIns="45720" rtlCol="0">
            <a:normAutofit/>
          </a:bodyPr>
          <a:lstStyle/>
          <a:p>
            <a:pPr marL="0" indent="0" algn="ctr">
              <a:buNone/>
            </a:pPr>
            <a:r>
              <a:rPr lang="en-US" sz="1700"/>
              <a:t>In a small groups or pairs discuss this question for five to 10 minutes </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37988212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B5D4D-2BA8-AF4C-96C6-4400B702E719}"/>
              </a:ext>
            </a:extLst>
          </p:cNvPr>
          <p:cNvPicPr>
            <a:picLocks noChangeAspect="1"/>
          </p:cNvPicPr>
          <p:nvPr/>
        </p:nvPicPr>
        <p:blipFill>
          <a:blip r:embed="rId2"/>
          <a:stretch>
            <a:fillRect/>
          </a:stretch>
        </p:blipFill>
        <p:spPr>
          <a:xfrm>
            <a:off x="0" y="152400"/>
            <a:ext cx="9144000" cy="6461615"/>
          </a:xfrm>
          <a:prstGeom prst="rect">
            <a:avLst/>
          </a:prstGeom>
        </p:spPr>
      </p:pic>
    </p:spTree>
    <p:extLst>
      <p:ext uri="{BB962C8B-B14F-4D97-AF65-F5344CB8AC3E}">
        <p14:creationId xmlns:p14="http://schemas.microsoft.com/office/powerpoint/2010/main" val="380480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24829-8CAF-234A-AA1F-527B1D911332}"/>
              </a:ext>
            </a:extLst>
          </p:cNvPr>
          <p:cNvSpPr>
            <a:spLocks noGrp="1"/>
          </p:cNvSpPr>
          <p:nvPr>
            <p:ph idx="1"/>
          </p:nvPr>
        </p:nvSpPr>
        <p:spPr>
          <a:xfrm>
            <a:off x="641350" y="390525"/>
            <a:ext cx="7886700" cy="4143375"/>
          </a:xfrm>
        </p:spPr>
        <p:txBody>
          <a:bodyPr>
            <a:normAutofit fontScale="92500"/>
          </a:bodyPr>
          <a:lstStyle/>
          <a:p>
            <a:r>
              <a:rPr lang="en-GB" i="1" dirty="0"/>
              <a:t>“To help people move through the transition effectively we need to understand their perception of the past, present and future. What is their past experience of change and how has it impacted on them?, how did they cope? Also what will they be losing as part of the change and what will they be gaining?</a:t>
            </a:r>
          </a:p>
          <a:p>
            <a:r>
              <a:rPr lang="en-GB" i="1" dirty="0"/>
              <a:t>Therefore the goal of the 'manager'/change agent is to help make the transition as effective and painless as possible. By providing education, information, support, etc. we can help people transition through the curve and emerge on the other side.”</a:t>
            </a:r>
          </a:p>
        </p:txBody>
      </p:sp>
      <p:sp>
        <p:nvSpPr>
          <p:cNvPr id="4" name="Rectangle 3">
            <a:extLst>
              <a:ext uri="{FF2B5EF4-FFF2-40B4-BE49-F238E27FC236}">
                <a16:creationId xmlns:a16="http://schemas.microsoft.com/office/drawing/2014/main" id="{443126A3-306B-1E49-9787-FFCDDB4068D8}"/>
              </a:ext>
            </a:extLst>
          </p:cNvPr>
          <p:cNvSpPr/>
          <p:nvPr/>
        </p:nvSpPr>
        <p:spPr>
          <a:xfrm>
            <a:off x="641350" y="4910435"/>
            <a:ext cx="807085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https://www.businessballs.com/change-management/personal-change-stages-john-fisher/</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04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FCAB-DB2E-E14B-94F1-D8CD70A7F47E}"/>
              </a:ext>
            </a:extLst>
          </p:cNvPr>
          <p:cNvSpPr>
            <a:spLocks noGrp="1"/>
          </p:cNvSpPr>
          <p:nvPr>
            <p:ph type="title"/>
          </p:nvPr>
        </p:nvSpPr>
        <p:spPr/>
        <p:txBody>
          <a:bodyPr/>
          <a:lstStyle/>
          <a:p>
            <a:pPr algn="ctr"/>
            <a:r>
              <a:rPr lang="en-GB" dirty="0"/>
              <a:t>Individual </a:t>
            </a:r>
          </a:p>
        </p:txBody>
      </p:sp>
      <p:pic>
        <p:nvPicPr>
          <p:cNvPr id="5" name="Content Placeholder 4">
            <a:extLst>
              <a:ext uri="{FF2B5EF4-FFF2-40B4-BE49-F238E27FC236}">
                <a16:creationId xmlns:a16="http://schemas.microsoft.com/office/drawing/2014/main" id="{46D00C6F-4C7A-9840-ADF1-5A21C702D630}"/>
              </a:ext>
            </a:extLst>
          </p:cNvPr>
          <p:cNvPicPr>
            <a:picLocks noGrp="1" noChangeAspect="1"/>
          </p:cNvPicPr>
          <p:nvPr>
            <p:ph idx="1"/>
          </p:nvPr>
        </p:nvPicPr>
        <p:blipFill>
          <a:blip r:embed="rId2"/>
          <a:stretch>
            <a:fillRect/>
          </a:stretch>
        </p:blipFill>
        <p:spPr>
          <a:xfrm>
            <a:off x="1539864" y="1299643"/>
            <a:ext cx="6064271" cy="4351338"/>
          </a:xfrm>
        </p:spPr>
      </p:pic>
      <p:sp>
        <p:nvSpPr>
          <p:cNvPr id="6" name="Rectangle 5">
            <a:extLst>
              <a:ext uri="{FF2B5EF4-FFF2-40B4-BE49-F238E27FC236}">
                <a16:creationId xmlns:a16="http://schemas.microsoft.com/office/drawing/2014/main" id="{60378907-B3E1-6441-949A-E936DA3D4DC4}"/>
              </a:ext>
            </a:extLst>
          </p:cNvPr>
          <p:cNvSpPr/>
          <p:nvPr/>
        </p:nvSpPr>
        <p:spPr>
          <a:xfrm>
            <a:off x="3821633" y="5466315"/>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409806435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2919</TotalTime>
  <Words>1276</Words>
  <Application>Microsoft Macintosh PowerPoint</Application>
  <PresentationFormat>On-screen Show (4:3)</PresentationFormat>
  <Paragraphs>155</Paragraphs>
  <Slides>38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Helvetica</vt:lpstr>
      <vt:lpstr>Roboto</vt:lpstr>
      <vt:lpstr>Verdana</vt:lpstr>
      <vt:lpstr>1_Office Theme</vt:lpstr>
      <vt:lpstr>Module 2</vt:lpstr>
      <vt:lpstr>Learning objectives </vt:lpstr>
      <vt:lpstr>Implementation </vt:lpstr>
      <vt:lpstr>‘Change is not made without inconvenience, even from worse to better.’ Richard Hooker, 1554–1600</vt:lpstr>
      <vt:lpstr>Scenario </vt:lpstr>
      <vt:lpstr>What is the hardest thing with change from your perception?</vt:lpstr>
      <vt:lpstr>PowerPoint Presentation</vt:lpstr>
      <vt:lpstr>PowerPoint Presentation</vt:lpstr>
      <vt:lpstr>Individual </vt:lpstr>
      <vt:lpstr>Individual </vt:lpstr>
      <vt:lpstr>Exercise </vt:lpstr>
      <vt:lpstr>Motivation </vt:lpstr>
      <vt:lpstr>How do you feel about change?</vt:lpstr>
      <vt:lpstr>Motivation – the drive for change! </vt:lpstr>
      <vt:lpstr>Motivation – the drive for change! </vt:lpstr>
      <vt:lpstr>PowerPoint Presentation</vt:lpstr>
      <vt:lpstr>Extrinsic (External) motivation</vt:lpstr>
      <vt:lpstr>Intrinsic (Internal) motivation</vt:lpstr>
      <vt:lpstr>Motivation – the drive for change! </vt:lpstr>
      <vt:lpstr>PowerPoint Presentation</vt:lpstr>
      <vt:lpstr>PowerPoint Presentation</vt:lpstr>
      <vt:lpstr>the Four step model of change</vt:lpstr>
      <vt:lpstr>PowerPoint Presentation</vt:lpstr>
      <vt:lpstr>PowerPoint Presentation</vt:lpstr>
      <vt:lpstr>PowerPoint Presentation</vt:lpstr>
      <vt:lpstr>4 phases of implementation </vt:lpstr>
      <vt:lpstr>PowerPoint Presentation</vt:lpstr>
      <vt:lpstr>PowerPoint Presentation</vt:lpstr>
      <vt:lpstr>Theory of change</vt:lpstr>
      <vt:lpstr>Theory of change</vt:lpstr>
      <vt:lpstr>Theory of change</vt:lpstr>
      <vt:lpstr>Change challenge  </vt:lpstr>
      <vt:lpstr>PowerPoint Presentation</vt:lpstr>
      <vt:lpstr>PowerPoint Presentation</vt:lpstr>
      <vt:lpstr>PowerPoint Presentation</vt:lpstr>
      <vt:lpstr> Understanding</vt:lpstr>
      <vt:lpstr>SUMMARY</vt:lpstr>
      <vt:lpstr>Learning objectives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Martin Jens Persson</dc:creator>
  <cp:lastModifiedBy>Martin Jens Persson</cp:lastModifiedBy>
  <cp:revision>23</cp:revision>
  <dcterms:created xsi:type="dcterms:W3CDTF">2019-08-27T08:59:19Z</dcterms:created>
  <dcterms:modified xsi:type="dcterms:W3CDTF">2023-01-20T07:05:00Z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2021-10-05T08:26:11Z</vt:lpwstr>
  </property>
  <property fmtid="{D5CDD505-2E9C-101B-9397-08002B2CF9AE}" pid="4" name="MSIP_Label_9144ccec-98ca-4847-b090-103d5c6592f4_Method">
    <vt:lpwstr>Privileged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a0701442-b051-4669-a266-0e27590eb21c</vt:lpwstr>
  </property>
  <property fmtid="{D5CDD505-2E9C-101B-9397-08002B2CF9AE}" pid="8" name="MSIP_Label_9144ccec-98ca-4847-b090-103d5c6592f4_ContentBits">
    <vt:lpwstr>0</vt:lpwstr>
  </property>
</Properties>
</file>