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media/image3.jpg" ContentType="image/jpeg"/>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p:sldMasterIdLst>
    <p:sldMasterId id="2147483648" r:id="rId1"/>
  </p:sldMasterIdLst>
  <p:notesMasterIdLst>
    <p:notesMasterId r:id="rId73"/>
  </p:notesMasterIdLst>
  <p:sldIdLst>
    <p:sldId id="256" r:id="rId2"/>
    <p:sldId id="447" r:id="rId3"/>
    <p:sldId id="441" r:id="rId4"/>
    <p:sldId id="442" r:id="rId5"/>
    <p:sldId id="443" r:id="rId6"/>
    <p:sldId id="444" r:id="rId7"/>
    <p:sldId id="508" r:id="rId8"/>
    <p:sldId id="257" r:id="rId9"/>
    <p:sldId id="428" r:id="rId10"/>
    <p:sldId id="427" r:id="rId11"/>
    <p:sldId id="429" r:id="rId12"/>
    <p:sldId id="347" r:id="rId13"/>
    <p:sldId id="510" r:id="rId14"/>
    <p:sldId id="467" r:id="rId15"/>
    <p:sldId id="430" r:id="rId16"/>
    <p:sldId id="433" r:id="rId17"/>
    <p:sldId id="511" r:id="rId18"/>
    <p:sldId id="469" r:id="rId19"/>
    <p:sldId id="431" r:id="rId20"/>
    <p:sldId id="425" r:id="rId21"/>
    <p:sldId id="470" r:id="rId22"/>
    <p:sldId id="435" r:id="rId23"/>
    <p:sldId id="421" r:id="rId24"/>
    <p:sldId id="471" r:id="rId25"/>
    <p:sldId id="269" r:id="rId26"/>
    <p:sldId id="507" r:id="rId27"/>
    <p:sldId id="464" r:id="rId28"/>
    <p:sldId id="465" r:id="rId29"/>
    <p:sldId id="466" r:id="rId30"/>
    <p:sldId id="449" r:id="rId31"/>
    <p:sldId id="450" r:id="rId32"/>
    <p:sldId id="451" r:id="rId33"/>
    <p:sldId id="452" r:id="rId34"/>
    <p:sldId id="453" r:id="rId35"/>
    <p:sldId id="454" r:id="rId36"/>
    <p:sldId id="472" r:id="rId37"/>
    <p:sldId id="456" r:id="rId38"/>
    <p:sldId id="457" r:id="rId39"/>
    <p:sldId id="473" r:id="rId40"/>
    <p:sldId id="468" r:id="rId41"/>
    <p:sldId id="509" r:id="rId42"/>
    <p:sldId id="475" r:id="rId43"/>
    <p:sldId id="476" r:id="rId44"/>
    <p:sldId id="477" r:id="rId45"/>
    <p:sldId id="478" r:id="rId46"/>
    <p:sldId id="479" r:id="rId47"/>
    <p:sldId id="512" r:id="rId48"/>
    <p:sldId id="480" r:id="rId49"/>
    <p:sldId id="481" r:id="rId50"/>
    <p:sldId id="513" r:id="rId51"/>
    <p:sldId id="514" r:id="rId52"/>
    <p:sldId id="482" r:id="rId53"/>
    <p:sldId id="483" r:id="rId54"/>
    <p:sldId id="505" r:id="rId55"/>
    <p:sldId id="506" r:id="rId56"/>
    <p:sldId id="484" r:id="rId57"/>
    <p:sldId id="485" r:id="rId58"/>
    <p:sldId id="486" r:id="rId59"/>
    <p:sldId id="490" r:id="rId60"/>
    <p:sldId id="491" r:id="rId61"/>
    <p:sldId id="492" r:id="rId62"/>
    <p:sldId id="493" r:id="rId63"/>
    <p:sldId id="494" r:id="rId64"/>
    <p:sldId id="495" r:id="rId65"/>
    <p:sldId id="496" r:id="rId66"/>
    <p:sldId id="497" r:id="rId67"/>
    <p:sldId id="498" r:id="rId68"/>
    <p:sldId id="499" r:id="rId69"/>
    <p:sldId id="501" r:id="rId70"/>
    <p:sldId id="502" r:id="rId71"/>
    <p:sldId id="489" r:id="rId72"/>
  </p:sldIdLst>
  <p:sldSz cx="6858000" cy="9906000" type="A4"/>
  <p:notesSz cx="6858000" cy="9906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E26AFCF-C35F-40C4-B91B-FE3A41A29168}" v="113" dt="2023-11-09T07:02:36.257"/>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66" autoAdjust="0"/>
    <p:restoredTop sz="94803"/>
  </p:normalViewPr>
  <p:slideViewPr>
    <p:cSldViewPr>
      <p:cViewPr varScale="1">
        <p:scale>
          <a:sx n="55" d="100"/>
          <a:sy n="55" d="100"/>
        </p:scale>
        <p:origin x="2654" y="4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79" Type="http://schemas.microsoft.com/office/2015/10/relationships/revisionInfo" Target="revisionInfo.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notesMaster" Target="notesMasters/notesMaster1.xml"/><Relationship Id="rId78"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oukia Taxitari" userId="6f34ebe0db504b22" providerId="LiveId" clId="{CE26AFCF-C35F-40C4-B91B-FE3A41A29168}"/>
    <pc:docChg chg="undo custSel addSld delSld modSld sldOrd">
      <pc:chgData name="Loukia Taxitari" userId="6f34ebe0db504b22" providerId="LiveId" clId="{CE26AFCF-C35F-40C4-B91B-FE3A41A29168}" dt="2023-11-09T07:02:58.496" v="10692" actId="478"/>
      <pc:docMkLst>
        <pc:docMk/>
      </pc:docMkLst>
      <pc:sldChg chg="modSp mod">
        <pc:chgData name="Loukia Taxitari" userId="6f34ebe0db504b22" providerId="LiveId" clId="{CE26AFCF-C35F-40C4-B91B-FE3A41A29168}" dt="2023-11-08T04:45:35.018" v="252" actId="20577"/>
        <pc:sldMkLst>
          <pc:docMk/>
          <pc:sldMk cId="0" sldId="256"/>
        </pc:sldMkLst>
        <pc:spChg chg="mod">
          <ac:chgData name="Loukia Taxitari" userId="6f34ebe0db504b22" providerId="LiveId" clId="{CE26AFCF-C35F-40C4-B91B-FE3A41A29168}" dt="2023-11-08T04:40:10.034" v="11" actId="20577"/>
          <ac:spMkLst>
            <pc:docMk/>
            <pc:sldMk cId="0" sldId="256"/>
            <ac:spMk id="4" creationId="{00000000-0000-0000-0000-000000000000}"/>
          </ac:spMkLst>
        </pc:spChg>
        <pc:spChg chg="mod">
          <ac:chgData name="Loukia Taxitari" userId="6f34ebe0db504b22" providerId="LiveId" clId="{CE26AFCF-C35F-40C4-B91B-FE3A41A29168}" dt="2023-11-08T04:42:05.828" v="91" actId="122"/>
          <ac:spMkLst>
            <pc:docMk/>
            <pc:sldMk cId="0" sldId="256"/>
            <ac:spMk id="5" creationId="{00000000-0000-0000-0000-000000000000}"/>
          </ac:spMkLst>
        </pc:spChg>
        <pc:graphicFrameChg chg="mod modGraphic">
          <ac:chgData name="Loukia Taxitari" userId="6f34ebe0db504b22" providerId="LiveId" clId="{CE26AFCF-C35F-40C4-B91B-FE3A41A29168}" dt="2023-11-08T04:45:35.018" v="252" actId="20577"/>
          <ac:graphicFrameMkLst>
            <pc:docMk/>
            <pc:sldMk cId="0" sldId="256"/>
            <ac:graphicFrameMk id="6" creationId="{00000000-0000-0000-0000-000000000000}"/>
          </ac:graphicFrameMkLst>
        </pc:graphicFrameChg>
      </pc:sldChg>
      <pc:sldChg chg="addSp modSp mod">
        <pc:chgData name="Loukia Taxitari" userId="6f34ebe0db504b22" providerId="LiveId" clId="{CE26AFCF-C35F-40C4-B91B-FE3A41A29168}" dt="2023-11-09T05:50:12.349" v="9919" actId="20577"/>
        <pc:sldMkLst>
          <pc:docMk/>
          <pc:sldMk cId="0" sldId="257"/>
        </pc:sldMkLst>
        <pc:graphicFrameChg chg="mod modGraphic">
          <ac:chgData name="Loukia Taxitari" userId="6f34ebe0db504b22" providerId="LiveId" clId="{CE26AFCF-C35F-40C4-B91B-FE3A41A29168}" dt="2023-11-09T05:50:12.349" v="9919" actId="20577"/>
          <ac:graphicFrameMkLst>
            <pc:docMk/>
            <pc:sldMk cId="0" sldId="257"/>
            <ac:graphicFrameMk id="2" creationId="{00000000-0000-0000-0000-000000000000}"/>
          </ac:graphicFrameMkLst>
        </pc:graphicFrameChg>
        <pc:graphicFrameChg chg="add mod modGraphic">
          <ac:chgData name="Loukia Taxitari" userId="6f34ebe0db504b22" providerId="LiveId" clId="{CE26AFCF-C35F-40C4-B91B-FE3A41A29168}" dt="2023-11-08T05:18:31.667" v="1655" actId="113"/>
          <ac:graphicFrameMkLst>
            <pc:docMk/>
            <pc:sldMk cId="0" sldId="257"/>
            <ac:graphicFrameMk id="4" creationId="{65A503F2-1408-E3D2-A2CB-3FC723E5F6DA}"/>
          </ac:graphicFrameMkLst>
        </pc:graphicFrameChg>
      </pc:sldChg>
      <pc:sldChg chg="modSp mod">
        <pc:chgData name="Loukia Taxitari" userId="6f34ebe0db504b22" providerId="LiveId" clId="{CE26AFCF-C35F-40C4-B91B-FE3A41A29168}" dt="2023-11-08T06:39:10.343" v="3256" actId="20577"/>
        <pc:sldMkLst>
          <pc:docMk/>
          <pc:sldMk cId="1635129030" sldId="269"/>
        </pc:sldMkLst>
        <pc:spChg chg="mod">
          <ac:chgData name="Loukia Taxitari" userId="6f34ebe0db504b22" providerId="LiveId" clId="{CE26AFCF-C35F-40C4-B91B-FE3A41A29168}" dt="2023-11-08T06:39:10.343" v="3256" actId="20577"/>
          <ac:spMkLst>
            <pc:docMk/>
            <pc:sldMk cId="1635129030" sldId="269"/>
            <ac:spMk id="5" creationId="{99FA64B0-5D30-DE01-0ECC-7A235622235D}"/>
          </ac:spMkLst>
        </pc:spChg>
      </pc:sldChg>
      <pc:sldChg chg="modSp mod">
        <pc:chgData name="Loukia Taxitari" userId="6f34ebe0db504b22" providerId="LiveId" clId="{CE26AFCF-C35F-40C4-B91B-FE3A41A29168}" dt="2023-11-08T05:47:43.366" v="2658" actId="27636"/>
        <pc:sldMkLst>
          <pc:docMk/>
          <pc:sldMk cId="2943576700" sldId="347"/>
        </pc:sldMkLst>
        <pc:spChg chg="mod">
          <ac:chgData name="Loukia Taxitari" userId="6f34ebe0db504b22" providerId="LiveId" clId="{CE26AFCF-C35F-40C4-B91B-FE3A41A29168}" dt="2023-11-08T05:47:43.366" v="2658" actId="27636"/>
          <ac:spMkLst>
            <pc:docMk/>
            <pc:sldMk cId="2943576700" sldId="347"/>
            <ac:spMk id="3" creationId="{4EF1002F-3B50-607F-CF62-6CA530C3983B}"/>
          </ac:spMkLst>
        </pc:spChg>
      </pc:sldChg>
      <pc:sldChg chg="del">
        <pc:chgData name="Loukia Taxitari" userId="6f34ebe0db504b22" providerId="LiveId" clId="{CE26AFCF-C35F-40C4-B91B-FE3A41A29168}" dt="2023-11-08T06:39:00.678" v="3241" actId="2696"/>
        <pc:sldMkLst>
          <pc:docMk/>
          <pc:sldMk cId="4005114896" sldId="395"/>
        </pc:sldMkLst>
      </pc:sldChg>
      <pc:sldChg chg="modSp mod">
        <pc:chgData name="Loukia Taxitari" userId="6f34ebe0db504b22" providerId="LiveId" clId="{CE26AFCF-C35F-40C4-B91B-FE3A41A29168}" dt="2023-11-08T07:23:02.454" v="4793" actId="20577"/>
        <pc:sldMkLst>
          <pc:docMk/>
          <pc:sldMk cId="3508960945" sldId="421"/>
        </pc:sldMkLst>
        <pc:spChg chg="mod">
          <ac:chgData name="Loukia Taxitari" userId="6f34ebe0db504b22" providerId="LiveId" clId="{CE26AFCF-C35F-40C4-B91B-FE3A41A29168}" dt="2023-11-08T07:23:02.454" v="4793" actId="20577"/>
          <ac:spMkLst>
            <pc:docMk/>
            <pc:sldMk cId="3508960945" sldId="421"/>
            <ac:spMk id="3" creationId="{4EF1002F-3B50-607F-CF62-6CA530C3983B}"/>
          </ac:spMkLst>
        </pc:spChg>
      </pc:sldChg>
      <pc:sldChg chg="del">
        <pc:chgData name="Loukia Taxitari" userId="6f34ebe0db504b22" providerId="LiveId" clId="{CE26AFCF-C35F-40C4-B91B-FE3A41A29168}" dt="2023-11-08T05:27:12.595" v="1946" actId="2696"/>
        <pc:sldMkLst>
          <pc:docMk/>
          <pc:sldMk cId="4114762284" sldId="424"/>
        </pc:sldMkLst>
      </pc:sldChg>
      <pc:sldChg chg="delSp modSp mod delAnim">
        <pc:chgData name="Loukia Taxitari" userId="6f34ebe0db504b22" providerId="LiveId" clId="{CE26AFCF-C35F-40C4-B91B-FE3A41A29168}" dt="2023-11-09T07:00:40.831" v="10682" actId="478"/>
        <pc:sldMkLst>
          <pc:docMk/>
          <pc:sldMk cId="1812369930" sldId="425"/>
        </pc:sldMkLst>
        <pc:spChg chg="mod">
          <ac:chgData name="Loukia Taxitari" userId="6f34ebe0db504b22" providerId="LiveId" clId="{CE26AFCF-C35F-40C4-B91B-FE3A41A29168}" dt="2023-11-09T07:00:37.771" v="10681" actId="20577"/>
          <ac:spMkLst>
            <pc:docMk/>
            <pc:sldMk cId="1812369930" sldId="425"/>
            <ac:spMk id="3" creationId="{053F466F-23A1-77C7-7F61-2702DE9208DA}"/>
          </ac:spMkLst>
        </pc:spChg>
        <pc:picChg chg="del">
          <ac:chgData name="Loukia Taxitari" userId="6f34ebe0db504b22" providerId="LiveId" clId="{CE26AFCF-C35F-40C4-B91B-FE3A41A29168}" dt="2023-11-09T07:00:40.831" v="10682" actId="478"/>
          <ac:picMkLst>
            <pc:docMk/>
            <pc:sldMk cId="1812369930" sldId="425"/>
            <ac:picMk id="70" creationId="{39F8B1B7-7FA3-3C87-DBDE-B65ED0E13AD7}"/>
          </ac:picMkLst>
        </pc:picChg>
      </pc:sldChg>
      <pc:sldChg chg="delSp modSp mod delAnim">
        <pc:chgData name="Loukia Taxitari" userId="6f34ebe0db504b22" providerId="LiveId" clId="{CE26AFCF-C35F-40C4-B91B-FE3A41A29168}" dt="2023-11-08T05:36:22.824" v="2269" actId="478"/>
        <pc:sldMkLst>
          <pc:docMk/>
          <pc:sldMk cId="222959201" sldId="427"/>
        </pc:sldMkLst>
        <pc:spChg chg="mod">
          <ac:chgData name="Loukia Taxitari" userId="6f34ebe0db504b22" providerId="LiveId" clId="{CE26AFCF-C35F-40C4-B91B-FE3A41A29168}" dt="2023-11-08T05:36:20.058" v="2268" actId="20577"/>
          <ac:spMkLst>
            <pc:docMk/>
            <pc:sldMk cId="222959201" sldId="427"/>
            <ac:spMk id="3" creationId="{5867CF29-B8F3-E8F0-A51D-4F9AFDA82372}"/>
          </ac:spMkLst>
        </pc:spChg>
        <pc:picChg chg="del">
          <ac:chgData name="Loukia Taxitari" userId="6f34ebe0db504b22" providerId="LiveId" clId="{CE26AFCF-C35F-40C4-B91B-FE3A41A29168}" dt="2023-11-08T05:36:22.824" v="2269" actId="478"/>
          <ac:picMkLst>
            <pc:docMk/>
            <pc:sldMk cId="222959201" sldId="427"/>
            <ac:picMk id="35" creationId="{68CA13C0-FC47-C6F8-84F0-F3A6CFA81D25}"/>
          </ac:picMkLst>
        </pc:picChg>
      </pc:sldChg>
      <pc:sldChg chg="modSp mod">
        <pc:chgData name="Loukia Taxitari" userId="6f34ebe0db504b22" providerId="LiveId" clId="{CE26AFCF-C35F-40C4-B91B-FE3A41A29168}" dt="2023-11-08T05:24:41.996" v="1940" actId="20577"/>
        <pc:sldMkLst>
          <pc:docMk/>
          <pc:sldMk cId="570221416" sldId="428"/>
        </pc:sldMkLst>
        <pc:spChg chg="mod">
          <ac:chgData name="Loukia Taxitari" userId="6f34ebe0db504b22" providerId="LiveId" clId="{CE26AFCF-C35F-40C4-B91B-FE3A41A29168}" dt="2023-11-08T05:24:41.996" v="1940" actId="20577"/>
          <ac:spMkLst>
            <pc:docMk/>
            <pc:sldMk cId="570221416" sldId="428"/>
            <ac:spMk id="2" creationId="{B1C810A3-39E6-83DC-424B-C8A02E68E478}"/>
          </ac:spMkLst>
        </pc:spChg>
      </pc:sldChg>
      <pc:sldChg chg="modSp mod">
        <pc:chgData name="Loukia Taxitari" userId="6f34ebe0db504b22" providerId="LiveId" clId="{CE26AFCF-C35F-40C4-B91B-FE3A41A29168}" dt="2023-11-09T05:49:28.162" v="9872" actId="20577"/>
        <pc:sldMkLst>
          <pc:docMk/>
          <pc:sldMk cId="1124546208" sldId="429"/>
        </pc:sldMkLst>
        <pc:spChg chg="mod">
          <ac:chgData name="Loukia Taxitari" userId="6f34ebe0db504b22" providerId="LiveId" clId="{CE26AFCF-C35F-40C4-B91B-FE3A41A29168}" dt="2023-11-09T05:49:28.162" v="9872" actId="20577"/>
          <ac:spMkLst>
            <pc:docMk/>
            <pc:sldMk cId="1124546208" sldId="429"/>
            <ac:spMk id="2" creationId="{B1C810A3-39E6-83DC-424B-C8A02E68E478}"/>
          </ac:spMkLst>
        </pc:spChg>
      </pc:sldChg>
      <pc:sldChg chg="modSp mod">
        <pc:chgData name="Loukia Taxitari" userId="6f34ebe0db504b22" providerId="LiveId" clId="{CE26AFCF-C35F-40C4-B91B-FE3A41A29168}" dt="2023-11-09T05:50:31.647" v="9921" actId="20577"/>
        <pc:sldMkLst>
          <pc:docMk/>
          <pc:sldMk cId="860112415" sldId="430"/>
        </pc:sldMkLst>
        <pc:spChg chg="mod">
          <ac:chgData name="Loukia Taxitari" userId="6f34ebe0db504b22" providerId="LiveId" clId="{CE26AFCF-C35F-40C4-B91B-FE3A41A29168}" dt="2023-11-09T05:50:31.647" v="9921" actId="20577"/>
          <ac:spMkLst>
            <pc:docMk/>
            <pc:sldMk cId="860112415" sldId="430"/>
            <ac:spMk id="2" creationId="{B1C810A3-39E6-83DC-424B-C8A02E68E478}"/>
          </ac:spMkLst>
        </pc:spChg>
      </pc:sldChg>
      <pc:sldChg chg="modSp mod">
        <pc:chgData name="Loukia Taxitari" userId="6f34ebe0db504b22" providerId="LiveId" clId="{CE26AFCF-C35F-40C4-B91B-FE3A41A29168}" dt="2023-11-09T05:50:38.261" v="9923" actId="20577"/>
        <pc:sldMkLst>
          <pc:docMk/>
          <pc:sldMk cId="3803886832" sldId="431"/>
        </pc:sldMkLst>
        <pc:spChg chg="mod">
          <ac:chgData name="Loukia Taxitari" userId="6f34ebe0db504b22" providerId="LiveId" clId="{CE26AFCF-C35F-40C4-B91B-FE3A41A29168}" dt="2023-11-09T05:50:38.261" v="9923" actId="20577"/>
          <ac:spMkLst>
            <pc:docMk/>
            <pc:sldMk cId="3803886832" sldId="431"/>
            <ac:spMk id="2" creationId="{B1C810A3-39E6-83DC-424B-C8A02E68E478}"/>
          </ac:spMkLst>
        </pc:spChg>
      </pc:sldChg>
      <pc:sldChg chg="modSp mod">
        <pc:chgData name="Loukia Taxitari" userId="6f34ebe0db504b22" providerId="LiveId" clId="{CE26AFCF-C35F-40C4-B91B-FE3A41A29168}" dt="2023-11-08T06:59:42.954" v="3641" actId="20577"/>
        <pc:sldMkLst>
          <pc:docMk/>
          <pc:sldMk cId="2276062606" sldId="433"/>
        </pc:sldMkLst>
        <pc:spChg chg="mod">
          <ac:chgData name="Loukia Taxitari" userId="6f34ebe0db504b22" providerId="LiveId" clId="{CE26AFCF-C35F-40C4-B91B-FE3A41A29168}" dt="2023-11-08T06:59:42.954" v="3641" actId="20577"/>
          <ac:spMkLst>
            <pc:docMk/>
            <pc:sldMk cId="2276062606" sldId="433"/>
            <ac:spMk id="3" creationId="{B3B4EB47-F24A-8087-4A37-5AAE1AC4C88C}"/>
          </ac:spMkLst>
        </pc:spChg>
      </pc:sldChg>
      <pc:sldChg chg="modSp mod">
        <pc:chgData name="Loukia Taxitari" userId="6f34ebe0db504b22" providerId="LiveId" clId="{CE26AFCF-C35F-40C4-B91B-FE3A41A29168}" dt="2023-11-09T05:50:51.725" v="9925" actId="20577"/>
        <pc:sldMkLst>
          <pc:docMk/>
          <pc:sldMk cId="3419129026" sldId="435"/>
        </pc:sldMkLst>
        <pc:spChg chg="mod">
          <ac:chgData name="Loukia Taxitari" userId="6f34ebe0db504b22" providerId="LiveId" clId="{CE26AFCF-C35F-40C4-B91B-FE3A41A29168}" dt="2023-11-09T05:50:51.725" v="9925" actId="20577"/>
          <ac:spMkLst>
            <pc:docMk/>
            <pc:sldMk cId="3419129026" sldId="435"/>
            <ac:spMk id="2" creationId="{B1C810A3-39E6-83DC-424B-C8A02E68E478}"/>
          </ac:spMkLst>
        </pc:spChg>
      </pc:sldChg>
      <pc:sldChg chg="del">
        <pc:chgData name="Loukia Taxitari" userId="6f34ebe0db504b22" providerId="LiveId" clId="{CE26AFCF-C35F-40C4-B91B-FE3A41A29168}" dt="2023-11-08T06:39:00.678" v="3241" actId="2696"/>
        <pc:sldMkLst>
          <pc:docMk/>
          <pc:sldMk cId="1984341393" sldId="436"/>
        </pc:sldMkLst>
      </pc:sldChg>
      <pc:sldChg chg="del">
        <pc:chgData name="Loukia Taxitari" userId="6f34ebe0db504b22" providerId="LiveId" clId="{CE26AFCF-C35F-40C4-B91B-FE3A41A29168}" dt="2023-11-08T06:39:00.678" v="3241" actId="2696"/>
        <pc:sldMkLst>
          <pc:docMk/>
          <pc:sldMk cId="4242425829" sldId="437"/>
        </pc:sldMkLst>
      </pc:sldChg>
      <pc:sldChg chg="del">
        <pc:chgData name="Loukia Taxitari" userId="6f34ebe0db504b22" providerId="LiveId" clId="{CE26AFCF-C35F-40C4-B91B-FE3A41A29168}" dt="2023-11-08T06:39:00.678" v="3241" actId="2696"/>
        <pc:sldMkLst>
          <pc:docMk/>
          <pc:sldMk cId="172555717" sldId="438"/>
        </pc:sldMkLst>
      </pc:sldChg>
      <pc:sldChg chg="modSp add mod">
        <pc:chgData name="Loukia Taxitari" userId="6f34ebe0db504b22" providerId="LiveId" clId="{CE26AFCF-C35F-40C4-B91B-FE3A41A29168}" dt="2023-11-09T06:57:01.215" v="10679" actId="20577"/>
        <pc:sldMkLst>
          <pc:docMk/>
          <pc:sldMk cId="2860719480" sldId="441"/>
        </pc:sldMkLst>
        <pc:spChg chg="mod">
          <ac:chgData name="Loukia Taxitari" userId="6f34ebe0db504b22" providerId="LiveId" clId="{CE26AFCF-C35F-40C4-B91B-FE3A41A29168}" dt="2023-11-09T06:57:01.215" v="10679" actId="20577"/>
          <ac:spMkLst>
            <pc:docMk/>
            <pc:sldMk cId="2860719480" sldId="441"/>
            <ac:spMk id="3" creationId="{986F6E3F-E667-E98A-0E51-0C9675C90BC4}"/>
          </ac:spMkLst>
        </pc:spChg>
      </pc:sldChg>
      <pc:sldChg chg="del">
        <pc:chgData name="Loukia Taxitari" userId="6f34ebe0db504b22" providerId="LiveId" clId="{CE26AFCF-C35F-40C4-B91B-FE3A41A29168}" dt="2023-11-08T05:19:39.769" v="1656" actId="2696"/>
        <pc:sldMkLst>
          <pc:docMk/>
          <pc:sldMk cId="4256177231" sldId="441"/>
        </pc:sldMkLst>
      </pc:sldChg>
      <pc:sldChg chg="del">
        <pc:chgData name="Loukia Taxitari" userId="6f34ebe0db504b22" providerId="LiveId" clId="{CE26AFCF-C35F-40C4-B91B-FE3A41A29168}" dt="2023-11-08T05:19:39.769" v="1656" actId="2696"/>
        <pc:sldMkLst>
          <pc:docMk/>
          <pc:sldMk cId="2643245823" sldId="442"/>
        </pc:sldMkLst>
      </pc:sldChg>
      <pc:sldChg chg="modSp add mod">
        <pc:chgData name="Loukia Taxitari" userId="6f34ebe0db504b22" providerId="LiveId" clId="{CE26AFCF-C35F-40C4-B91B-FE3A41A29168}" dt="2023-11-08T05:22:59.744" v="1869" actId="20577"/>
        <pc:sldMkLst>
          <pc:docMk/>
          <pc:sldMk cId="2645494830" sldId="442"/>
        </pc:sldMkLst>
        <pc:spChg chg="mod">
          <ac:chgData name="Loukia Taxitari" userId="6f34ebe0db504b22" providerId="LiveId" clId="{CE26AFCF-C35F-40C4-B91B-FE3A41A29168}" dt="2023-11-08T05:22:59.744" v="1869" actId="20577"/>
          <ac:spMkLst>
            <pc:docMk/>
            <pc:sldMk cId="2645494830" sldId="442"/>
            <ac:spMk id="3" creationId="{ACFC6C75-9D45-DDBF-4573-9A2FE36B7A9D}"/>
          </ac:spMkLst>
        </pc:spChg>
      </pc:sldChg>
      <pc:sldChg chg="modSp add mod">
        <pc:chgData name="Loukia Taxitari" userId="6f34ebe0db504b22" providerId="LiveId" clId="{CE26AFCF-C35F-40C4-B91B-FE3A41A29168}" dt="2023-11-09T03:59:28.449" v="9637" actId="20577"/>
        <pc:sldMkLst>
          <pc:docMk/>
          <pc:sldMk cId="401382565" sldId="443"/>
        </pc:sldMkLst>
        <pc:spChg chg="mod">
          <ac:chgData name="Loukia Taxitari" userId="6f34ebe0db504b22" providerId="LiveId" clId="{CE26AFCF-C35F-40C4-B91B-FE3A41A29168}" dt="2023-11-09T03:59:28.449" v="9637" actId="20577"/>
          <ac:spMkLst>
            <pc:docMk/>
            <pc:sldMk cId="401382565" sldId="443"/>
            <ac:spMk id="3" creationId="{ACFC6C75-9D45-DDBF-4573-9A2FE36B7A9D}"/>
          </ac:spMkLst>
        </pc:spChg>
      </pc:sldChg>
      <pc:sldChg chg="del">
        <pc:chgData name="Loukia Taxitari" userId="6f34ebe0db504b22" providerId="LiveId" clId="{CE26AFCF-C35F-40C4-B91B-FE3A41A29168}" dt="2023-11-08T05:19:39.769" v="1656" actId="2696"/>
        <pc:sldMkLst>
          <pc:docMk/>
          <pc:sldMk cId="1842692043" sldId="443"/>
        </pc:sldMkLst>
      </pc:sldChg>
      <pc:sldChg chg="del">
        <pc:chgData name="Loukia Taxitari" userId="6f34ebe0db504b22" providerId="LiveId" clId="{CE26AFCF-C35F-40C4-B91B-FE3A41A29168}" dt="2023-11-08T05:19:39.769" v="1656" actId="2696"/>
        <pc:sldMkLst>
          <pc:docMk/>
          <pc:sldMk cId="1794728173" sldId="444"/>
        </pc:sldMkLst>
      </pc:sldChg>
      <pc:sldChg chg="delSp add">
        <pc:chgData name="Loukia Taxitari" userId="6f34ebe0db504b22" providerId="LiveId" clId="{CE26AFCF-C35F-40C4-B91B-FE3A41A29168}" dt="2023-11-09T03:52:13.316" v="9205"/>
        <pc:sldMkLst>
          <pc:docMk/>
          <pc:sldMk cId="4115522605" sldId="444"/>
        </pc:sldMkLst>
        <pc:graphicFrameChg chg="del">
          <ac:chgData name="Loukia Taxitari" userId="6f34ebe0db504b22" providerId="LiveId" clId="{CE26AFCF-C35F-40C4-B91B-FE3A41A29168}" dt="2023-11-09T03:52:13.316" v="9205"/>
          <ac:graphicFrameMkLst>
            <pc:docMk/>
            <pc:sldMk cId="4115522605" sldId="444"/>
            <ac:graphicFrameMk id="4" creationId="{D6880EFB-E247-B012-EA89-5640891115E5}"/>
          </ac:graphicFrameMkLst>
        </pc:graphicFrameChg>
      </pc:sldChg>
      <pc:sldChg chg="del">
        <pc:chgData name="Loukia Taxitari" userId="6f34ebe0db504b22" providerId="LiveId" clId="{CE26AFCF-C35F-40C4-B91B-FE3A41A29168}" dt="2023-11-08T07:09:08.976" v="3860" actId="2696"/>
        <pc:sldMkLst>
          <pc:docMk/>
          <pc:sldMk cId="261830661" sldId="445"/>
        </pc:sldMkLst>
      </pc:sldChg>
      <pc:sldChg chg="addSp delSp modSp add del mod">
        <pc:chgData name="Loukia Taxitari" userId="6f34ebe0db504b22" providerId="LiveId" clId="{CE26AFCF-C35F-40C4-B91B-FE3A41A29168}" dt="2023-11-09T03:55:55.616" v="9284" actId="2696"/>
        <pc:sldMkLst>
          <pc:docMk/>
          <pc:sldMk cId="1296514595" sldId="446"/>
        </pc:sldMkLst>
        <pc:spChg chg="add mod">
          <ac:chgData name="Loukia Taxitari" userId="6f34ebe0db504b22" providerId="LiveId" clId="{CE26AFCF-C35F-40C4-B91B-FE3A41A29168}" dt="2023-11-08T08:08:02.471" v="4988" actId="20577"/>
          <ac:spMkLst>
            <pc:docMk/>
            <pc:sldMk cId="1296514595" sldId="446"/>
            <ac:spMk id="2" creationId="{6A9FBA60-A99B-423B-E283-2F6D6E8E565A}"/>
          </ac:spMkLst>
        </pc:spChg>
        <pc:spChg chg="mod">
          <ac:chgData name="Loukia Taxitari" userId="6f34ebe0db504b22" providerId="LiveId" clId="{CE26AFCF-C35F-40C4-B91B-FE3A41A29168}" dt="2023-11-08T08:08:13.934" v="5025" actId="20577"/>
          <ac:spMkLst>
            <pc:docMk/>
            <pc:sldMk cId="1296514595" sldId="446"/>
            <ac:spMk id="4" creationId="{00000000-0000-0000-0000-000000000000}"/>
          </ac:spMkLst>
        </pc:spChg>
        <pc:graphicFrameChg chg="modGraphic">
          <ac:chgData name="Loukia Taxitari" userId="6f34ebe0db504b22" providerId="LiveId" clId="{CE26AFCF-C35F-40C4-B91B-FE3A41A29168}" dt="2023-11-08T04:58:47.581" v="1352" actId="21"/>
          <ac:graphicFrameMkLst>
            <pc:docMk/>
            <pc:sldMk cId="1296514595" sldId="446"/>
            <ac:graphicFrameMk id="6" creationId="{00000000-0000-0000-0000-000000000000}"/>
          </ac:graphicFrameMkLst>
        </pc:graphicFrameChg>
        <pc:graphicFrameChg chg="add del mod">
          <ac:chgData name="Loukia Taxitari" userId="6f34ebe0db504b22" providerId="LiveId" clId="{CE26AFCF-C35F-40C4-B91B-FE3A41A29168}" dt="2023-11-09T03:51:58.813" v="9202"/>
          <ac:graphicFrameMkLst>
            <pc:docMk/>
            <pc:sldMk cId="1296514595" sldId="446"/>
            <ac:graphicFrameMk id="7" creationId="{6883C3B9-30A8-2064-3508-6B58EEE356F3}"/>
          </ac:graphicFrameMkLst>
        </pc:graphicFrameChg>
        <pc:graphicFrameChg chg="add del mod">
          <ac:chgData name="Loukia Taxitari" userId="6f34ebe0db504b22" providerId="LiveId" clId="{CE26AFCF-C35F-40C4-B91B-FE3A41A29168}" dt="2023-11-09T03:52:04.833" v="9204"/>
          <ac:graphicFrameMkLst>
            <pc:docMk/>
            <pc:sldMk cId="1296514595" sldId="446"/>
            <ac:graphicFrameMk id="8" creationId="{B95AD36B-224D-B83C-3C08-6939A0B48480}"/>
          </ac:graphicFrameMkLst>
        </pc:graphicFrameChg>
        <pc:graphicFrameChg chg="add del mod">
          <ac:chgData name="Loukia Taxitari" userId="6f34ebe0db504b22" providerId="LiveId" clId="{CE26AFCF-C35F-40C4-B91B-FE3A41A29168}" dt="2023-11-09T03:54:26.272" v="9263"/>
          <ac:graphicFrameMkLst>
            <pc:docMk/>
            <pc:sldMk cId="1296514595" sldId="446"/>
            <ac:graphicFrameMk id="9" creationId="{692D72F0-6567-C355-0ED6-67AFBD8E50F7}"/>
          </ac:graphicFrameMkLst>
        </pc:graphicFrameChg>
      </pc:sldChg>
      <pc:sldChg chg="modSp add mod ord">
        <pc:chgData name="Loukia Taxitari" userId="6f34ebe0db504b22" providerId="LiveId" clId="{CE26AFCF-C35F-40C4-B91B-FE3A41A29168}" dt="2023-11-08T04:56:48.449" v="1178" actId="20577"/>
        <pc:sldMkLst>
          <pc:docMk/>
          <pc:sldMk cId="2640271769" sldId="447"/>
        </pc:sldMkLst>
        <pc:spChg chg="mod">
          <ac:chgData name="Loukia Taxitari" userId="6f34ebe0db504b22" providerId="LiveId" clId="{CE26AFCF-C35F-40C4-B91B-FE3A41A29168}" dt="2023-11-08T04:50:50.126" v="485" actId="20577"/>
          <ac:spMkLst>
            <pc:docMk/>
            <pc:sldMk cId="2640271769" sldId="447"/>
            <ac:spMk id="3" creationId="{00000000-0000-0000-0000-000000000000}"/>
          </ac:spMkLst>
        </pc:spChg>
        <pc:graphicFrameChg chg="mod modGraphic">
          <ac:chgData name="Loukia Taxitari" userId="6f34ebe0db504b22" providerId="LiveId" clId="{CE26AFCF-C35F-40C4-B91B-FE3A41A29168}" dt="2023-11-08T04:56:48.449" v="1178" actId="20577"/>
          <ac:graphicFrameMkLst>
            <pc:docMk/>
            <pc:sldMk cId="2640271769" sldId="447"/>
            <ac:graphicFrameMk id="2" creationId="{00000000-0000-0000-0000-000000000000}"/>
          </ac:graphicFrameMkLst>
        </pc:graphicFrameChg>
      </pc:sldChg>
      <pc:sldChg chg="add del">
        <pc:chgData name="Loukia Taxitari" userId="6f34ebe0db504b22" providerId="LiveId" clId="{CE26AFCF-C35F-40C4-B91B-FE3A41A29168}" dt="2023-11-08T09:27:14.300" v="5616" actId="2696"/>
        <pc:sldMkLst>
          <pc:docMk/>
          <pc:sldMk cId="2087916750" sldId="448"/>
        </pc:sldMkLst>
      </pc:sldChg>
      <pc:sldChg chg="modSp add mod">
        <pc:chgData name="Loukia Taxitari" userId="6f34ebe0db504b22" providerId="LiveId" clId="{CE26AFCF-C35F-40C4-B91B-FE3A41A29168}" dt="2023-11-08T09:32:04.898" v="6339" actId="20577"/>
        <pc:sldMkLst>
          <pc:docMk/>
          <pc:sldMk cId="1743834355" sldId="449"/>
        </pc:sldMkLst>
        <pc:spChg chg="mod">
          <ac:chgData name="Loukia Taxitari" userId="6f34ebe0db504b22" providerId="LiveId" clId="{CE26AFCF-C35F-40C4-B91B-FE3A41A29168}" dt="2023-11-08T09:32:04.898" v="6339" actId="20577"/>
          <ac:spMkLst>
            <pc:docMk/>
            <pc:sldMk cId="1743834355" sldId="449"/>
            <ac:spMk id="2" creationId="{B1C810A3-39E6-83DC-424B-C8A02E68E478}"/>
          </ac:spMkLst>
        </pc:spChg>
      </pc:sldChg>
      <pc:sldChg chg="modSp add mod">
        <pc:chgData name="Loukia Taxitari" userId="6f34ebe0db504b22" providerId="LiveId" clId="{CE26AFCF-C35F-40C4-B91B-FE3A41A29168}" dt="2023-11-08T09:45:24.559" v="6774" actId="14100"/>
        <pc:sldMkLst>
          <pc:docMk/>
          <pc:sldMk cId="3208077152" sldId="450"/>
        </pc:sldMkLst>
        <pc:spChg chg="mod">
          <ac:chgData name="Loukia Taxitari" userId="6f34ebe0db504b22" providerId="LiveId" clId="{CE26AFCF-C35F-40C4-B91B-FE3A41A29168}" dt="2023-11-08T09:45:24.559" v="6774" actId="14100"/>
          <ac:spMkLst>
            <pc:docMk/>
            <pc:sldMk cId="3208077152" sldId="450"/>
            <ac:spMk id="3" creationId="{4EF1002F-3B50-607F-CF62-6CA530C3983B}"/>
          </ac:spMkLst>
        </pc:spChg>
      </pc:sldChg>
      <pc:sldChg chg="modSp add mod">
        <pc:chgData name="Loukia Taxitari" userId="6f34ebe0db504b22" providerId="LiveId" clId="{CE26AFCF-C35F-40C4-B91B-FE3A41A29168}" dt="2023-11-08T09:36:49.508" v="6488" actId="20577"/>
        <pc:sldMkLst>
          <pc:docMk/>
          <pc:sldMk cId="635017269" sldId="451"/>
        </pc:sldMkLst>
        <pc:spChg chg="mod">
          <ac:chgData name="Loukia Taxitari" userId="6f34ebe0db504b22" providerId="LiveId" clId="{CE26AFCF-C35F-40C4-B91B-FE3A41A29168}" dt="2023-11-08T09:36:49.508" v="6488" actId="20577"/>
          <ac:spMkLst>
            <pc:docMk/>
            <pc:sldMk cId="635017269" sldId="451"/>
            <ac:spMk id="2" creationId="{B1C810A3-39E6-83DC-424B-C8A02E68E478}"/>
          </ac:spMkLst>
        </pc:spChg>
      </pc:sldChg>
      <pc:sldChg chg="modSp add mod">
        <pc:chgData name="Loukia Taxitari" userId="6f34ebe0db504b22" providerId="LiveId" clId="{CE26AFCF-C35F-40C4-B91B-FE3A41A29168}" dt="2023-11-08T09:51:11.986" v="7055" actId="20577"/>
        <pc:sldMkLst>
          <pc:docMk/>
          <pc:sldMk cId="3725484319" sldId="452"/>
        </pc:sldMkLst>
        <pc:spChg chg="mod">
          <ac:chgData name="Loukia Taxitari" userId="6f34ebe0db504b22" providerId="LiveId" clId="{CE26AFCF-C35F-40C4-B91B-FE3A41A29168}" dt="2023-11-08T09:51:11.986" v="7055" actId="20577"/>
          <ac:spMkLst>
            <pc:docMk/>
            <pc:sldMk cId="3725484319" sldId="452"/>
            <ac:spMk id="3" creationId="{B3B4EB47-F24A-8087-4A37-5AAE1AC4C88C}"/>
          </ac:spMkLst>
        </pc:spChg>
      </pc:sldChg>
      <pc:sldChg chg="modSp add mod">
        <pc:chgData name="Loukia Taxitari" userId="6f34ebe0db504b22" providerId="LiveId" clId="{CE26AFCF-C35F-40C4-B91B-FE3A41A29168}" dt="2023-11-08T09:59:42.253" v="7062" actId="20577"/>
        <pc:sldMkLst>
          <pc:docMk/>
          <pc:sldMk cId="180334791" sldId="453"/>
        </pc:sldMkLst>
        <pc:spChg chg="mod">
          <ac:chgData name="Loukia Taxitari" userId="6f34ebe0db504b22" providerId="LiveId" clId="{CE26AFCF-C35F-40C4-B91B-FE3A41A29168}" dt="2023-11-08T09:59:42.253" v="7062" actId="20577"/>
          <ac:spMkLst>
            <pc:docMk/>
            <pc:sldMk cId="180334791" sldId="453"/>
            <ac:spMk id="2" creationId="{B1C810A3-39E6-83DC-424B-C8A02E68E478}"/>
          </ac:spMkLst>
        </pc:spChg>
      </pc:sldChg>
      <pc:sldChg chg="delSp modSp add mod delAnim">
        <pc:chgData name="Loukia Taxitari" userId="6f34ebe0db504b22" providerId="LiveId" clId="{CE26AFCF-C35F-40C4-B91B-FE3A41A29168}" dt="2023-11-09T07:01:13.144" v="10687" actId="20577"/>
        <pc:sldMkLst>
          <pc:docMk/>
          <pc:sldMk cId="239876499" sldId="454"/>
        </pc:sldMkLst>
        <pc:spChg chg="mod">
          <ac:chgData name="Loukia Taxitari" userId="6f34ebe0db504b22" providerId="LiveId" clId="{CE26AFCF-C35F-40C4-B91B-FE3A41A29168}" dt="2023-11-09T07:01:13.144" v="10687" actId="20577"/>
          <ac:spMkLst>
            <pc:docMk/>
            <pc:sldMk cId="239876499" sldId="454"/>
            <ac:spMk id="3" creationId="{053F466F-23A1-77C7-7F61-2702DE9208DA}"/>
          </ac:spMkLst>
        </pc:spChg>
        <pc:picChg chg="del">
          <ac:chgData name="Loukia Taxitari" userId="6f34ebe0db504b22" providerId="LiveId" clId="{CE26AFCF-C35F-40C4-B91B-FE3A41A29168}" dt="2023-11-09T07:01:09.335" v="10685" actId="478"/>
          <ac:picMkLst>
            <pc:docMk/>
            <pc:sldMk cId="239876499" sldId="454"/>
            <ac:picMk id="70" creationId="{39F8B1B7-7FA3-3C87-DBDE-B65ED0E13AD7}"/>
          </ac:picMkLst>
        </pc:picChg>
      </pc:sldChg>
      <pc:sldChg chg="add del">
        <pc:chgData name="Loukia Taxitari" userId="6f34ebe0db504b22" providerId="LiveId" clId="{CE26AFCF-C35F-40C4-B91B-FE3A41A29168}" dt="2023-11-08T09:58:06.547" v="7058" actId="2696"/>
        <pc:sldMkLst>
          <pc:docMk/>
          <pc:sldMk cId="1834116248" sldId="455"/>
        </pc:sldMkLst>
      </pc:sldChg>
      <pc:sldChg chg="modSp add mod">
        <pc:chgData name="Loukia Taxitari" userId="6f34ebe0db504b22" providerId="LiveId" clId="{CE26AFCF-C35F-40C4-B91B-FE3A41A29168}" dt="2023-11-08T09:35:59.170" v="6474" actId="20577"/>
        <pc:sldMkLst>
          <pc:docMk/>
          <pc:sldMk cId="3237926455" sldId="456"/>
        </pc:sldMkLst>
        <pc:spChg chg="mod">
          <ac:chgData name="Loukia Taxitari" userId="6f34ebe0db504b22" providerId="LiveId" clId="{CE26AFCF-C35F-40C4-B91B-FE3A41A29168}" dt="2023-11-08T09:35:59.170" v="6474" actId="20577"/>
          <ac:spMkLst>
            <pc:docMk/>
            <pc:sldMk cId="3237926455" sldId="456"/>
            <ac:spMk id="2" creationId="{B1C810A3-39E6-83DC-424B-C8A02E68E478}"/>
          </ac:spMkLst>
        </pc:spChg>
      </pc:sldChg>
      <pc:sldChg chg="modSp add mod">
        <pc:chgData name="Loukia Taxitari" userId="6f34ebe0db504b22" providerId="LiveId" clId="{CE26AFCF-C35F-40C4-B91B-FE3A41A29168}" dt="2023-11-08T10:04:48.491" v="7334" actId="20577"/>
        <pc:sldMkLst>
          <pc:docMk/>
          <pc:sldMk cId="4149772009" sldId="457"/>
        </pc:sldMkLst>
        <pc:spChg chg="mod">
          <ac:chgData name="Loukia Taxitari" userId="6f34ebe0db504b22" providerId="LiveId" clId="{CE26AFCF-C35F-40C4-B91B-FE3A41A29168}" dt="2023-11-08T10:04:48.491" v="7334" actId="20577"/>
          <ac:spMkLst>
            <pc:docMk/>
            <pc:sldMk cId="4149772009" sldId="457"/>
            <ac:spMk id="3" creationId="{4EF1002F-3B50-607F-CF62-6CA530C3983B}"/>
          </ac:spMkLst>
        </pc:spChg>
      </pc:sldChg>
      <pc:sldChg chg="add del">
        <pc:chgData name="Loukia Taxitari" userId="6f34ebe0db504b22" providerId="LiveId" clId="{CE26AFCF-C35F-40C4-B91B-FE3A41A29168}" dt="2023-11-08T09:57:59.409" v="7057" actId="2696"/>
        <pc:sldMkLst>
          <pc:docMk/>
          <pc:sldMk cId="2942810337" sldId="458"/>
        </pc:sldMkLst>
      </pc:sldChg>
      <pc:sldChg chg="add del">
        <pc:chgData name="Loukia Taxitari" userId="6f34ebe0db504b22" providerId="LiveId" clId="{CE26AFCF-C35F-40C4-B91B-FE3A41A29168}" dt="2023-11-08T09:57:59.409" v="7057" actId="2696"/>
        <pc:sldMkLst>
          <pc:docMk/>
          <pc:sldMk cId="2744358055" sldId="459"/>
        </pc:sldMkLst>
      </pc:sldChg>
      <pc:sldChg chg="add del">
        <pc:chgData name="Loukia Taxitari" userId="6f34ebe0db504b22" providerId="LiveId" clId="{CE26AFCF-C35F-40C4-B91B-FE3A41A29168}" dt="2023-11-08T09:57:59.409" v="7057" actId="2696"/>
        <pc:sldMkLst>
          <pc:docMk/>
          <pc:sldMk cId="407687016" sldId="460"/>
        </pc:sldMkLst>
      </pc:sldChg>
      <pc:sldChg chg="add del">
        <pc:chgData name="Loukia Taxitari" userId="6f34ebe0db504b22" providerId="LiveId" clId="{CE26AFCF-C35F-40C4-B91B-FE3A41A29168}" dt="2023-11-08T09:57:59.409" v="7057" actId="2696"/>
        <pc:sldMkLst>
          <pc:docMk/>
          <pc:sldMk cId="629632963" sldId="461"/>
        </pc:sldMkLst>
      </pc:sldChg>
      <pc:sldChg chg="add del">
        <pc:chgData name="Loukia Taxitari" userId="6f34ebe0db504b22" providerId="LiveId" clId="{CE26AFCF-C35F-40C4-B91B-FE3A41A29168}" dt="2023-11-08T06:39:23.089" v="3258" actId="2696"/>
        <pc:sldMkLst>
          <pc:docMk/>
          <pc:sldMk cId="1114757085" sldId="462"/>
        </pc:sldMkLst>
      </pc:sldChg>
      <pc:sldChg chg="addSp modSp add del mod">
        <pc:chgData name="Loukia Taxitari" userId="6f34ebe0db504b22" providerId="LiveId" clId="{CE26AFCF-C35F-40C4-B91B-FE3A41A29168}" dt="2023-11-09T03:54:15.474" v="9261" actId="2696"/>
        <pc:sldMkLst>
          <pc:docMk/>
          <pc:sldMk cId="2250532259" sldId="463"/>
        </pc:sldMkLst>
        <pc:spChg chg="add mod">
          <ac:chgData name="Loukia Taxitari" userId="6f34ebe0db504b22" providerId="LiveId" clId="{CE26AFCF-C35F-40C4-B91B-FE3A41A29168}" dt="2023-11-08T08:07:43.656" v="4954" actId="1076"/>
          <ac:spMkLst>
            <pc:docMk/>
            <pc:sldMk cId="2250532259" sldId="463"/>
            <ac:spMk id="2" creationId="{8E5B5E2E-3C22-D164-778A-41C62615F5F2}"/>
          </ac:spMkLst>
        </pc:spChg>
        <pc:spChg chg="mod">
          <ac:chgData name="Loukia Taxitari" userId="6f34ebe0db504b22" providerId="LiveId" clId="{CE26AFCF-C35F-40C4-B91B-FE3A41A29168}" dt="2023-11-08T08:06:26.264" v="4849" actId="20577"/>
          <ac:spMkLst>
            <pc:docMk/>
            <pc:sldMk cId="2250532259" sldId="463"/>
            <ac:spMk id="4" creationId="{00000000-0000-0000-0000-000000000000}"/>
          </ac:spMkLst>
        </pc:spChg>
        <pc:graphicFrameChg chg="mod modGraphic">
          <ac:chgData name="Loukia Taxitari" userId="6f34ebe0db504b22" providerId="LiveId" clId="{CE26AFCF-C35F-40C4-B91B-FE3A41A29168}" dt="2023-11-08T09:41:13.034" v="6662"/>
          <ac:graphicFrameMkLst>
            <pc:docMk/>
            <pc:sldMk cId="2250532259" sldId="463"/>
            <ac:graphicFrameMk id="6" creationId="{00000000-0000-0000-0000-000000000000}"/>
          </ac:graphicFrameMkLst>
        </pc:graphicFrameChg>
        <pc:graphicFrameChg chg="add mod modGraphic">
          <ac:chgData name="Loukia Taxitari" userId="6f34ebe0db504b22" providerId="LiveId" clId="{CE26AFCF-C35F-40C4-B91B-FE3A41A29168}" dt="2023-11-08T09:42:40.777" v="6693" actId="255"/>
          <ac:graphicFrameMkLst>
            <pc:docMk/>
            <pc:sldMk cId="2250532259" sldId="463"/>
            <ac:graphicFrameMk id="7" creationId="{3A6CFE97-5688-6AA0-307E-B413CF9571BF}"/>
          </ac:graphicFrameMkLst>
        </pc:graphicFrameChg>
      </pc:sldChg>
      <pc:sldChg chg="modSp add mod">
        <pc:chgData name="Loukia Taxitari" userId="6f34ebe0db504b22" providerId="LiveId" clId="{CE26AFCF-C35F-40C4-B91B-FE3A41A29168}" dt="2023-11-09T05:48:25.596" v="9859" actId="20577"/>
        <pc:sldMkLst>
          <pc:docMk/>
          <pc:sldMk cId="3692135801" sldId="464"/>
        </pc:sldMkLst>
        <pc:graphicFrameChg chg="mod modGraphic">
          <ac:chgData name="Loukia Taxitari" userId="6f34ebe0db504b22" providerId="LiveId" clId="{CE26AFCF-C35F-40C4-B91B-FE3A41A29168}" dt="2023-11-09T05:48:25.596" v="9859" actId="20577"/>
          <ac:graphicFrameMkLst>
            <pc:docMk/>
            <pc:sldMk cId="3692135801" sldId="464"/>
            <ac:graphicFrameMk id="2" creationId="{00000000-0000-0000-0000-000000000000}"/>
          </ac:graphicFrameMkLst>
        </pc:graphicFrameChg>
        <pc:graphicFrameChg chg="mod">
          <ac:chgData name="Loukia Taxitari" userId="6f34ebe0db504b22" providerId="LiveId" clId="{CE26AFCF-C35F-40C4-B91B-FE3A41A29168}" dt="2023-11-08T09:00:12.361" v="5329" actId="1035"/>
          <ac:graphicFrameMkLst>
            <pc:docMk/>
            <pc:sldMk cId="3692135801" sldId="464"/>
            <ac:graphicFrameMk id="4" creationId="{65A503F2-1408-E3D2-A2CB-3FC723E5F6DA}"/>
          </ac:graphicFrameMkLst>
        </pc:graphicFrameChg>
      </pc:sldChg>
      <pc:sldChg chg="modSp add mod">
        <pc:chgData name="Loukia Taxitari" userId="6f34ebe0db504b22" providerId="LiveId" clId="{CE26AFCF-C35F-40C4-B91B-FE3A41A29168}" dt="2023-11-08T09:25:03.465" v="5366" actId="20577"/>
        <pc:sldMkLst>
          <pc:docMk/>
          <pc:sldMk cId="3747127934" sldId="465"/>
        </pc:sldMkLst>
        <pc:spChg chg="mod">
          <ac:chgData name="Loukia Taxitari" userId="6f34ebe0db504b22" providerId="LiveId" clId="{CE26AFCF-C35F-40C4-B91B-FE3A41A29168}" dt="2023-11-08T09:25:03.465" v="5366" actId="20577"/>
          <ac:spMkLst>
            <pc:docMk/>
            <pc:sldMk cId="3747127934" sldId="465"/>
            <ac:spMk id="2" creationId="{B1C810A3-39E6-83DC-424B-C8A02E68E478}"/>
          </ac:spMkLst>
        </pc:spChg>
      </pc:sldChg>
      <pc:sldChg chg="delSp modSp add mod delAnim">
        <pc:chgData name="Loukia Taxitari" userId="6f34ebe0db504b22" providerId="LiveId" clId="{CE26AFCF-C35F-40C4-B91B-FE3A41A29168}" dt="2023-11-09T07:01:01.624" v="10684" actId="20577"/>
        <pc:sldMkLst>
          <pc:docMk/>
          <pc:sldMk cId="933213779" sldId="466"/>
        </pc:sldMkLst>
        <pc:spChg chg="mod">
          <ac:chgData name="Loukia Taxitari" userId="6f34ebe0db504b22" providerId="LiveId" clId="{CE26AFCF-C35F-40C4-B91B-FE3A41A29168}" dt="2023-11-09T07:01:01.624" v="10684" actId="20577"/>
          <ac:spMkLst>
            <pc:docMk/>
            <pc:sldMk cId="933213779" sldId="466"/>
            <ac:spMk id="3" creationId="{5867CF29-B8F3-E8F0-A51D-4F9AFDA82372}"/>
          </ac:spMkLst>
        </pc:spChg>
        <pc:picChg chg="del">
          <ac:chgData name="Loukia Taxitari" userId="6f34ebe0db504b22" providerId="LiveId" clId="{CE26AFCF-C35F-40C4-B91B-FE3A41A29168}" dt="2023-11-09T07:00:57.581" v="10683" actId="478"/>
          <ac:picMkLst>
            <pc:docMk/>
            <pc:sldMk cId="933213779" sldId="466"/>
            <ac:picMk id="35" creationId="{68CA13C0-FC47-C6F8-84F0-F3A6CFA81D25}"/>
          </ac:picMkLst>
        </pc:picChg>
      </pc:sldChg>
      <pc:sldChg chg="delSp add del mod delAnim">
        <pc:chgData name="Loukia Taxitari" userId="6f34ebe0db504b22" providerId="LiveId" clId="{CE26AFCF-C35F-40C4-B91B-FE3A41A29168}" dt="2023-11-08T05:36:57.943" v="2271" actId="2696"/>
        <pc:sldMkLst>
          <pc:docMk/>
          <pc:sldMk cId="1204685035" sldId="467"/>
        </pc:sldMkLst>
        <pc:picChg chg="del">
          <ac:chgData name="Loukia Taxitari" userId="6f34ebe0db504b22" providerId="LiveId" clId="{CE26AFCF-C35F-40C4-B91B-FE3A41A29168}" dt="2023-11-08T05:36:51.102" v="2270" actId="478"/>
          <ac:picMkLst>
            <pc:docMk/>
            <pc:sldMk cId="1204685035" sldId="467"/>
            <ac:picMk id="35" creationId="{68CA13C0-FC47-C6F8-84F0-F3A6CFA81D25}"/>
          </ac:picMkLst>
        </pc:picChg>
      </pc:sldChg>
      <pc:sldChg chg="modSp add mod">
        <pc:chgData name="Loukia Taxitari" userId="6f34ebe0db504b22" providerId="LiveId" clId="{CE26AFCF-C35F-40C4-B91B-FE3A41A29168}" dt="2023-11-08T06:34:24.855" v="3132" actId="255"/>
        <pc:sldMkLst>
          <pc:docMk/>
          <pc:sldMk cId="3856005613" sldId="467"/>
        </pc:sldMkLst>
        <pc:spChg chg="mod">
          <ac:chgData name="Loukia Taxitari" userId="6f34ebe0db504b22" providerId="LiveId" clId="{CE26AFCF-C35F-40C4-B91B-FE3A41A29168}" dt="2023-11-08T06:34:24.855" v="3132" actId="255"/>
          <ac:spMkLst>
            <pc:docMk/>
            <pc:sldMk cId="3856005613" sldId="467"/>
            <ac:spMk id="3" creationId="{4EF1002F-3B50-607F-CF62-6CA530C3983B}"/>
          </ac:spMkLst>
        </pc:spChg>
      </pc:sldChg>
      <pc:sldChg chg="add">
        <pc:chgData name="Loukia Taxitari" userId="6f34ebe0db504b22" providerId="LiveId" clId="{CE26AFCF-C35F-40C4-B91B-FE3A41A29168}" dt="2023-11-08T06:39:19.045" v="3257"/>
        <pc:sldMkLst>
          <pc:docMk/>
          <pc:sldMk cId="2194921931" sldId="468"/>
        </pc:sldMkLst>
      </pc:sldChg>
      <pc:sldChg chg="modSp add mod">
        <pc:chgData name="Loukia Taxitari" userId="6f34ebe0db504b22" providerId="LiveId" clId="{CE26AFCF-C35F-40C4-B91B-FE3A41A29168}" dt="2023-11-08T07:03:07.656" v="3856" actId="20577"/>
        <pc:sldMkLst>
          <pc:docMk/>
          <pc:sldMk cId="2127507749" sldId="469"/>
        </pc:sldMkLst>
        <pc:spChg chg="mod">
          <ac:chgData name="Loukia Taxitari" userId="6f34ebe0db504b22" providerId="LiveId" clId="{CE26AFCF-C35F-40C4-B91B-FE3A41A29168}" dt="2023-11-08T07:03:07.656" v="3856" actId="20577"/>
          <ac:spMkLst>
            <pc:docMk/>
            <pc:sldMk cId="2127507749" sldId="469"/>
            <ac:spMk id="3" creationId="{B3B4EB47-F24A-8087-4A37-5AAE1AC4C88C}"/>
          </ac:spMkLst>
        </pc:spChg>
      </pc:sldChg>
      <pc:sldChg chg="delSp modSp add mod delAnim">
        <pc:chgData name="Loukia Taxitari" userId="6f34ebe0db504b22" providerId="LiveId" clId="{CE26AFCF-C35F-40C4-B91B-FE3A41A29168}" dt="2023-11-08T07:14:24.899" v="4454" actId="20577"/>
        <pc:sldMkLst>
          <pc:docMk/>
          <pc:sldMk cId="1615715055" sldId="470"/>
        </pc:sldMkLst>
        <pc:spChg chg="mod">
          <ac:chgData name="Loukia Taxitari" userId="6f34ebe0db504b22" providerId="LiveId" clId="{CE26AFCF-C35F-40C4-B91B-FE3A41A29168}" dt="2023-11-08T07:14:24.899" v="4454" actId="20577"/>
          <ac:spMkLst>
            <pc:docMk/>
            <pc:sldMk cId="1615715055" sldId="470"/>
            <ac:spMk id="3" creationId="{053F466F-23A1-77C7-7F61-2702DE9208DA}"/>
          </ac:spMkLst>
        </pc:spChg>
        <pc:picChg chg="del">
          <ac:chgData name="Loukia Taxitari" userId="6f34ebe0db504b22" providerId="LiveId" clId="{CE26AFCF-C35F-40C4-B91B-FE3A41A29168}" dt="2023-11-08T07:13:48.926" v="4375" actId="478"/>
          <ac:picMkLst>
            <pc:docMk/>
            <pc:sldMk cId="1615715055" sldId="470"/>
            <ac:picMk id="70" creationId="{39F8B1B7-7FA3-3C87-DBDE-B65ED0E13AD7}"/>
          </ac:picMkLst>
        </pc:picChg>
      </pc:sldChg>
      <pc:sldChg chg="add del">
        <pc:chgData name="Loukia Taxitari" userId="6f34ebe0db504b22" providerId="LiveId" clId="{CE26AFCF-C35F-40C4-B91B-FE3A41A29168}" dt="2023-11-08T07:22:50.208" v="4791" actId="2696"/>
        <pc:sldMkLst>
          <pc:docMk/>
          <pc:sldMk cId="3183517403" sldId="471"/>
        </pc:sldMkLst>
      </pc:sldChg>
      <pc:sldChg chg="modSp add mod">
        <pc:chgData name="Loukia Taxitari" userId="6f34ebe0db504b22" providerId="LiveId" clId="{CE26AFCF-C35F-40C4-B91B-FE3A41A29168}" dt="2023-11-08T07:23:28.407" v="4846" actId="20577"/>
        <pc:sldMkLst>
          <pc:docMk/>
          <pc:sldMk cId="3849854383" sldId="471"/>
        </pc:sldMkLst>
        <pc:spChg chg="mod">
          <ac:chgData name="Loukia Taxitari" userId="6f34ebe0db504b22" providerId="LiveId" clId="{CE26AFCF-C35F-40C4-B91B-FE3A41A29168}" dt="2023-11-08T07:23:28.407" v="4846" actId="20577"/>
          <ac:spMkLst>
            <pc:docMk/>
            <pc:sldMk cId="3849854383" sldId="471"/>
            <ac:spMk id="3" creationId="{4EF1002F-3B50-607F-CF62-6CA530C3983B}"/>
          </ac:spMkLst>
        </pc:spChg>
      </pc:sldChg>
      <pc:sldChg chg="add del ord">
        <pc:chgData name="Loukia Taxitari" userId="6f34ebe0db504b22" providerId="LiveId" clId="{CE26AFCF-C35F-40C4-B91B-FE3A41A29168}" dt="2023-11-08T09:36:37.506" v="6480" actId="2696"/>
        <pc:sldMkLst>
          <pc:docMk/>
          <pc:sldMk cId="1974203188" sldId="472"/>
        </pc:sldMkLst>
      </pc:sldChg>
      <pc:sldChg chg="delSp modSp add mod delAnim">
        <pc:chgData name="Loukia Taxitari" userId="6f34ebe0db504b22" providerId="LiveId" clId="{CE26AFCF-C35F-40C4-B91B-FE3A41A29168}" dt="2023-11-09T07:01:17.465" v="10688" actId="478"/>
        <pc:sldMkLst>
          <pc:docMk/>
          <pc:sldMk cId="3265382265" sldId="472"/>
        </pc:sldMkLst>
        <pc:spChg chg="mod">
          <ac:chgData name="Loukia Taxitari" userId="6f34ebe0db504b22" providerId="LiveId" clId="{CE26AFCF-C35F-40C4-B91B-FE3A41A29168}" dt="2023-11-08T10:02:46.516" v="7192" actId="5793"/>
          <ac:spMkLst>
            <pc:docMk/>
            <pc:sldMk cId="3265382265" sldId="472"/>
            <ac:spMk id="3" creationId="{053F466F-23A1-77C7-7F61-2702DE9208DA}"/>
          </ac:spMkLst>
        </pc:spChg>
        <pc:picChg chg="del">
          <ac:chgData name="Loukia Taxitari" userId="6f34ebe0db504b22" providerId="LiveId" clId="{CE26AFCF-C35F-40C4-B91B-FE3A41A29168}" dt="2023-11-09T07:01:17.465" v="10688" actId="478"/>
          <ac:picMkLst>
            <pc:docMk/>
            <pc:sldMk cId="3265382265" sldId="472"/>
            <ac:picMk id="70" creationId="{39F8B1B7-7FA3-3C87-DBDE-B65ED0E13AD7}"/>
          </ac:picMkLst>
        </pc:picChg>
      </pc:sldChg>
      <pc:sldChg chg="modSp add del mod">
        <pc:chgData name="Loukia Taxitari" userId="6f34ebe0db504b22" providerId="LiveId" clId="{CE26AFCF-C35F-40C4-B91B-FE3A41A29168}" dt="2023-11-08T09:59:30.265" v="7059" actId="2696"/>
        <pc:sldMkLst>
          <pc:docMk/>
          <pc:sldMk cId="4097303990" sldId="472"/>
        </pc:sldMkLst>
        <pc:spChg chg="mod">
          <ac:chgData name="Loukia Taxitari" userId="6f34ebe0db504b22" providerId="LiveId" clId="{CE26AFCF-C35F-40C4-B91B-FE3A41A29168}" dt="2023-11-08T09:36:56.899" v="6497" actId="20577"/>
          <ac:spMkLst>
            <pc:docMk/>
            <pc:sldMk cId="4097303990" sldId="472"/>
            <ac:spMk id="2" creationId="{B1C810A3-39E6-83DC-424B-C8A02E68E478}"/>
          </ac:spMkLst>
        </pc:spChg>
      </pc:sldChg>
      <pc:sldChg chg="add del">
        <pc:chgData name="Loukia Taxitari" userId="6f34ebe0db504b22" providerId="LiveId" clId="{CE26AFCF-C35F-40C4-B91B-FE3A41A29168}" dt="2023-11-08T09:59:33.059" v="7060" actId="2696"/>
        <pc:sldMkLst>
          <pc:docMk/>
          <pc:sldMk cId="582349860" sldId="473"/>
        </pc:sldMkLst>
      </pc:sldChg>
      <pc:sldChg chg="modSp add mod">
        <pc:chgData name="Loukia Taxitari" userId="6f34ebe0db504b22" providerId="LiveId" clId="{CE26AFCF-C35F-40C4-B91B-FE3A41A29168}" dt="2023-11-08T10:04:59.122" v="7339" actId="20577"/>
        <pc:sldMkLst>
          <pc:docMk/>
          <pc:sldMk cId="2952431313" sldId="473"/>
        </pc:sldMkLst>
        <pc:spChg chg="mod">
          <ac:chgData name="Loukia Taxitari" userId="6f34ebe0db504b22" providerId="LiveId" clId="{CE26AFCF-C35F-40C4-B91B-FE3A41A29168}" dt="2023-11-08T10:04:59.122" v="7339" actId="20577"/>
          <ac:spMkLst>
            <pc:docMk/>
            <pc:sldMk cId="2952431313" sldId="473"/>
            <ac:spMk id="3" creationId="{4EF1002F-3B50-607F-CF62-6CA530C3983B}"/>
          </ac:spMkLst>
        </pc:spChg>
      </pc:sldChg>
      <pc:sldChg chg="addSp new del mod">
        <pc:chgData name="Loukia Taxitari" userId="6f34ebe0db504b22" providerId="LiveId" clId="{CE26AFCF-C35F-40C4-B91B-FE3A41A29168}" dt="2023-11-08T09:43:40.283" v="6696" actId="2696"/>
        <pc:sldMkLst>
          <pc:docMk/>
          <pc:sldMk cId="3298585045" sldId="473"/>
        </pc:sldMkLst>
        <pc:spChg chg="add">
          <ac:chgData name="Loukia Taxitari" userId="6f34ebe0db504b22" providerId="LiveId" clId="{CE26AFCF-C35F-40C4-B91B-FE3A41A29168}" dt="2023-11-08T09:43:34.957" v="6695" actId="22"/>
          <ac:spMkLst>
            <pc:docMk/>
            <pc:sldMk cId="3298585045" sldId="473"/>
            <ac:spMk id="5" creationId="{8E8B1F05-63B9-0A9A-61CA-3232A8921EF0}"/>
          </ac:spMkLst>
        </pc:spChg>
      </pc:sldChg>
      <pc:sldChg chg="delSp modSp add del mod">
        <pc:chgData name="Loukia Taxitari" userId="6f34ebe0db504b22" providerId="LiveId" clId="{CE26AFCF-C35F-40C4-B91B-FE3A41A29168}" dt="2023-11-09T04:16:50.394" v="9647" actId="2696"/>
        <pc:sldMkLst>
          <pc:docMk/>
          <pc:sldMk cId="1058619064" sldId="474"/>
        </pc:sldMkLst>
        <pc:spChg chg="mod">
          <ac:chgData name="Loukia Taxitari" userId="6f34ebe0db504b22" providerId="LiveId" clId="{CE26AFCF-C35F-40C4-B91B-FE3A41A29168}" dt="2023-11-08T10:05:50.326" v="7370" actId="20577"/>
          <ac:spMkLst>
            <pc:docMk/>
            <pc:sldMk cId="1058619064" sldId="474"/>
            <ac:spMk id="2" creationId="{8E5B5E2E-3C22-D164-778A-41C62615F5F2}"/>
          </ac:spMkLst>
        </pc:spChg>
        <pc:spChg chg="mod">
          <ac:chgData name="Loukia Taxitari" userId="6f34ebe0db504b22" providerId="LiveId" clId="{CE26AFCF-C35F-40C4-B91B-FE3A41A29168}" dt="2023-11-08T10:05:41.420" v="7342" actId="20577"/>
          <ac:spMkLst>
            <pc:docMk/>
            <pc:sldMk cId="1058619064" sldId="474"/>
            <ac:spMk id="4" creationId="{00000000-0000-0000-0000-000000000000}"/>
          </ac:spMkLst>
        </pc:spChg>
        <pc:graphicFrameChg chg="mod modGraphic">
          <ac:chgData name="Loukia Taxitari" userId="6f34ebe0db504b22" providerId="LiveId" clId="{CE26AFCF-C35F-40C4-B91B-FE3A41A29168}" dt="2023-11-08T11:12:02.557" v="8232" actId="1076"/>
          <ac:graphicFrameMkLst>
            <pc:docMk/>
            <pc:sldMk cId="1058619064" sldId="474"/>
            <ac:graphicFrameMk id="6" creationId="{00000000-0000-0000-0000-000000000000}"/>
          </ac:graphicFrameMkLst>
        </pc:graphicFrameChg>
        <pc:graphicFrameChg chg="del">
          <ac:chgData name="Loukia Taxitari" userId="6f34ebe0db504b22" providerId="LiveId" clId="{CE26AFCF-C35F-40C4-B91B-FE3A41A29168}" dt="2023-11-08T11:11:40.497" v="8229" actId="478"/>
          <ac:graphicFrameMkLst>
            <pc:docMk/>
            <pc:sldMk cId="1058619064" sldId="474"/>
            <ac:graphicFrameMk id="7" creationId="{3A6CFE97-5688-6AA0-307E-B413CF9571BF}"/>
          </ac:graphicFrameMkLst>
        </pc:graphicFrameChg>
      </pc:sldChg>
      <pc:sldChg chg="delSp modSp add mod">
        <pc:chgData name="Loukia Taxitari" userId="6f34ebe0db504b22" providerId="LiveId" clId="{CE26AFCF-C35F-40C4-B91B-FE3A41A29168}" dt="2023-11-08T11:11:33.458" v="8228" actId="20577"/>
        <pc:sldMkLst>
          <pc:docMk/>
          <pc:sldMk cId="146520105" sldId="475"/>
        </pc:sldMkLst>
        <pc:graphicFrameChg chg="mod modGraphic">
          <ac:chgData name="Loukia Taxitari" userId="6f34ebe0db504b22" providerId="LiveId" clId="{CE26AFCF-C35F-40C4-B91B-FE3A41A29168}" dt="2023-11-08T11:11:33.458" v="8228" actId="20577"/>
          <ac:graphicFrameMkLst>
            <pc:docMk/>
            <pc:sldMk cId="146520105" sldId="475"/>
            <ac:graphicFrameMk id="2" creationId="{00000000-0000-0000-0000-000000000000}"/>
          </ac:graphicFrameMkLst>
        </pc:graphicFrameChg>
        <pc:graphicFrameChg chg="del mod">
          <ac:chgData name="Loukia Taxitari" userId="6f34ebe0db504b22" providerId="LiveId" clId="{CE26AFCF-C35F-40C4-B91B-FE3A41A29168}" dt="2023-11-08T10:55:15.488" v="7601" actId="478"/>
          <ac:graphicFrameMkLst>
            <pc:docMk/>
            <pc:sldMk cId="146520105" sldId="475"/>
            <ac:graphicFrameMk id="4" creationId="{65A503F2-1408-E3D2-A2CB-3FC723E5F6DA}"/>
          </ac:graphicFrameMkLst>
        </pc:graphicFrameChg>
      </pc:sldChg>
      <pc:sldChg chg="modSp add mod">
        <pc:chgData name="Loukia Taxitari" userId="6f34ebe0db504b22" providerId="LiveId" clId="{CE26AFCF-C35F-40C4-B91B-FE3A41A29168}" dt="2023-11-08T11:01:08.745" v="7851" actId="20577"/>
        <pc:sldMkLst>
          <pc:docMk/>
          <pc:sldMk cId="1972957168" sldId="476"/>
        </pc:sldMkLst>
        <pc:spChg chg="mod">
          <ac:chgData name="Loukia Taxitari" userId="6f34ebe0db504b22" providerId="LiveId" clId="{CE26AFCF-C35F-40C4-B91B-FE3A41A29168}" dt="2023-11-08T11:01:08.745" v="7851" actId="20577"/>
          <ac:spMkLst>
            <pc:docMk/>
            <pc:sldMk cId="1972957168" sldId="476"/>
            <ac:spMk id="2" creationId="{B1C810A3-39E6-83DC-424B-C8A02E68E478}"/>
          </ac:spMkLst>
        </pc:spChg>
      </pc:sldChg>
      <pc:sldChg chg="delSp modSp add mod delAnim">
        <pc:chgData name="Loukia Taxitari" userId="6f34ebe0db504b22" providerId="LiveId" clId="{CE26AFCF-C35F-40C4-B91B-FE3A41A29168}" dt="2023-11-09T07:01:29.464" v="10689" actId="478"/>
        <pc:sldMkLst>
          <pc:docMk/>
          <pc:sldMk cId="3560252297" sldId="477"/>
        </pc:sldMkLst>
        <pc:spChg chg="mod">
          <ac:chgData name="Loukia Taxitari" userId="6f34ebe0db504b22" providerId="LiveId" clId="{CE26AFCF-C35F-40C4-B91B-FE3A41A29168}" dt="2023-11-08T11:06:46.544" v="8067" actId="20577"/>
          <ac:spMkLst>
            <pc:docMk/>
            <pc:sldMk cId="3560252297" sldId="477"/>
            <ac:spMk id="3" creationId="{5867CF29-B8F3-E8F0-A51D-4F9AFDA82372}"/>
          </ac:spMkLst>
        </pc:spChg>
        <pc:spChg chg="del mod">
          <ac:chgData name="Loukia Taxitari" userId="6f34ebe0db504b22" providerId="LiveId" clId="{CE26AFCF-C35F-40C4-B91B-FE3A41A29168}" dt="2023-11-08T10:53:21.400" v="7545" actId="478"/>
          <ac:spMkLst>
            <pc:docMk/>
            <pc:sldMk cId="3560252297" sldId="477"/>
            <ac:spMk id="4" creationId="{2E2AD387-8A4F-AFD2-1C72-72A978F4C3FB}"/>
          </ac:spMkLst>
        </pc:spChg>
        <pc:picChg chg="del">
          <ac:chgData name="Loukia Taxitari" userId="6f34ebe0db504b22" providerId="LiveId" clId="{CE26AFCF-C35F-40C4-B91B-FE3A41A29168}" dt="2023-11-09T07:01:29.464" v="10689" actId="478"/>
          <ac:picMkLst>
            <pc:docMk/>
            <pc:sldMk cId="3560252297" sldId="477"/>
            <ac:picMk id="35" creationId="{68CA13C0-FC47-C6F8-84F0-F3A6CFA81D25}"/>
          </ac:picMkLst>
        </pc:picChg>
      </pc:sldChg>
      <pc:sldChg chg="modSp add mod">
        <pc:chgData name="Loukia Taxitari" userId="6f34ebe0db504b22" providerId="LiveId" clId="{CE26AFCF-C35F-40C4-B91B-FE3A41A29168}" dt="2023-11-08T11:00:58.227" v="7834" actId="20577"/>
        <pc:sldMkLst>
          <pc:docMk/>
          <pc:sldMk cId="1452363139" sldId="478"/>
        </pc:sldMkLst>
        <pc:spChg chg="mod">
          <ac:chgData name="Loukia Taxitari" userId="6f34ebe0db504b22" providerId="LiveId" clId="{CE26AFCF-C35F-40C4-B91B-FE3A41A29168}" dt="2023-11-08T11:00:58.227" v="7834" actId="20577"/>
          <ac:spMkLst>
            <pc:docMk/>
            <pc:sldMk cId="1452363139" sldId="478"/>
            <ac:spMk id="2" creationId="{B1C810A3-39E6-83DC-424B-C8A02E68E478}"/>
          </ac:spMkLst>
        </pc:spChg>
      </pc:sldChg>
      <pc:sldChg chg="modSp add mod">
        <pc:chgData name="Loukia Taxitari" userId="6f34ebe0db504b22" providerId="LiveId" clId="{CE26AFCF-C35F-40C4-B91B-FE3A41A29168}" dt="2023-11-08T11:06:23.643" v="8045" actId="113"/>
        <pc:sldMkLst>
          <pc:docMk/>
          <pc:sldMk cId="1246881393" sldId="479"/>
        </pc:sldMkLst>
        <pc:spChg chg="mod">
          <ac:chgData name="Loukia Taxitari" userId="6f34ebe0db504b22" providerId="LiveId" clId="{CE26AFCF-C35F-40C4-B91B-FE3A41A29168}" dt="2023-11-08T11:06:23.643" v="8045" actId="113"/>
          <ac:spMkLst>
            <pc:docMk/>
            <pc:sldMk cId="1246881393" sldId="479"/>
            <ac:spMk id="3" creationId="{4EF1002F-3B50-607F-CF62-6CA530C3983B}"/>
          </ac:spMkLst>
        </pc:spChg>
      </pc:sldChg>
      <pc:sldChg chg="modSp add mod">
        <pc:chgData name="Loukia Taxitari" userId="6f34ebe0db504b22" providerId="LiveId" clId="{CE26AFCF-C35F-40C4-B91B-FE3A41A29168}" dt="2023-11-08T11:07:21.906" v="8098" actId="20577"/>
        <pc:sldMkLst>
          <pc:docMk/>
          <pc:sldMk cId="1597798548" sldId="480"/>
        </pc:sldMkLst>
        <pc:spChg chg="mod">
          <ac:chgData name="Loukia Taxitari" userId="6f34ebe0db504b22" providerId="LiveId" clId="{CE26AFCF-C35F-40C4-B91B-FE3A41A29168}" dt="2023-11-08T11:07:21.906" v="8098" actId="20577"/>
          <ac:spMkLst>
            <pc:docMk/>
            <pc:sldMk cId="1597798548" sldId="480"/>
            <ac:spMk id="2" creationId="{B1C810A3-39E6-83DC-424B-C8A02E68E478}"/>
          </ac:spMkLst>
        </pc:spChg>
      </pc:sldChg>
      <pc:sldChg chg="modSp add mod">
        <pc:chgData name="Loukia Taxitari" userId="6f34ebe0db504b22" providerId="LiveId" clId="{CE26AFCF-C35F-40C4-B91B-FE3A41A29168}" dt="2023-11-08T11:10:12.047" v="8192" actId="20577"/>
        <pc:sldMkLst>
          <pc:docMk/>
          <pc:sldMk cId="2248790701" sldId="481"/>
        </pc:sldMkLst>
        <pc:spChg chg="mod">
          <ac:chgData name="Loukia Taxitari" userId="6f34ebe0db504b22" providerId="LiveId" clId="{CE26AFCF-C35F-40C4-B91B-FE3A41A29168}" dt="2023-11-08T11:10:12.047" v="8192" actId="20577"/>
          <ac:spMkLst>
            <pc:docMk/>
            <pc:sldMk cId="2248790701" sldId="481"/>
            <ac:spMk id="3" creationId="{B3B4EB47-F24A-8087-4A37-5AAE1AC4C88C}"/>
          </ac:spMkLst>
        </pc:spChg>
      </pc:sldChg>
      <pc:sldChg chg="modSp add mod">
        <pc:chgData name="Loukia Taxitari" userId="6f34ebe0db504b22" providerId="LiveId" clId="{CE26AFCF-C35F-40C4-B91B-FE3A41A29168}" dt="2023-11-08T11:12:37.744" v="8262" actId="20577"/>
        <pc:sldMkLst>
          <pc:docMk/>
          <pc:sldMk cId="2257908218" sldId="482"/>
        </pc:sldMkLst>
        <pc:spChg chg="mod">
          <ac:chgData name="Loukia Taxitari" userId="6f34ebe0db504b22" providerId="LiveId" clId="{CE26AFCF-C35F-40C4-B91B-FE3A41A29168}" dt="2023-11-08T11:12:37.744" v="8262" actId="20577"/>
          <ac:spMkLst>
            <pc:docMk/>
            <pc:sldMk cId="2257908218" sldId="482"/>
            <ac:spMk id="2" creationId="{B1C810A3-39E6-83DC-424B-C8A02E68E478}"/>
          </ac:spMkLst>
        </pc:spChg>
      </pc:sldChg>
      <pc:sldChg chg="addSp delSp modSp add mod delAnim">
        <pc:chgData name="Loukia Taxitari" userId="6f34ebe0db504b22" providerId="LiveId" clId="{CE26AFCF-C35F-40C4-B91B-FE3A41A29168}" dt="2023-11-08T11:22:03.958" v="8587" actId="113"/>
        <pc:sldMkLst>
          <pc:docMk/>
          <pc:sldMk cId="808592196" sldId="483"/>
        </pc:sldMkLst>
        <pc:spChg chg="mod">
          <ac:chgData name="Loukia Taxitari" userId="6f34ebe0db504b22" providerId="LiveId" clId="{CE26AFCF-C35F-40C4-B91B-FE3A41A29168}" dt="2023-11-08T11:22:03.958" v="8587" actId="113"/>
          <ac:spMkLst>
            <pc:docMk/>
            <pc:sldMk cId="808592196" sldId="483"/>
            <ac:spMk id="3" creationId="{053F466F-23A1-77C7-7F61-2702DE9208DA}"/>
          </ac:spMkLst>
        </pc:spChg>
        <pc:spChg chg="add del">
          <ac:chgData name="Loukia Taxitari" userId="6f34ebe0db504b22" providerId="LiveId" clId="{CE26AFCF-C35F-40C4-B91B-FE3A41A29168}" dt="2023-11-08T11:18:23.035" v="8375"/>
          <ac:spMkLst>
            <pc:docMk/>
            <pc:sldMk cId="808592196" sldId="483"/>
            <ac:spMk id="4" creationId="{395C94FB-D6C6-427E-CD63-0FEBF24EA9EC}"/>
          </ac:spMkLst>
        </pc:spChg>
        <pc:spChg chg="add del">
          <ac:chgData name="Loukia Taxitari" userId="6f34ebe0db504b22" providerId="LiveId" clId="{CE26AFCF-C35F-40C4-B91B-FE3A41A29168}" dt="2023-11-08T11:18:25.994" v="8379"/>
          <ac:spMkLst>
            <pc:docMk/>
            <pc:sldMk cId="808592196" sldId="483"/>
            <ac:spMk id="5" creationId="{FCEBEF29-1157-9404-B9BC-52EDCF6FFC1B}"/>
          </ac:spMkLst>
        </pc:spChg>
        <pc:picChg chg="del">
          <ac:chgData name="Loukia Taxitari" userId="6f34ebe0db504b22" providerId="LiveId" clId="{CE26AFCF-C35F-40C4-B91B-FE3A41A29168}" dt="2023-11-08T11:16:44.213" v="8306" actId="478"/>
          <ac:picMkLst>
            <pc:docMk/>
            <pc:sldMk cId="808592196" sldId="483"/>
            <ac:picMk id="70" creationId="{39F8B1B7-7FA3-3C87-DBDE-B65ED0E13AD7}"/>
          </ac:picMkLst>
        </pc:picChg>
      </pc:sldChg>
      <pc:sldChg chg="delSp modSp add mod delAnim">
        <pc:chgData name="Loukia Taxitari" userId="6f34ebe0db504b22" providerId="LiveId" clId="{CE26AFCF-C35F-40C4-B91B-FE3A41A29168}" dt="2023-11-09T07:02:45.749" v="10690" actId="478"/>
        <pc:sldMkLst>
          <pc:docMk/>
          <pc:sldMk cId="4292613735" sldId="484"/>
        </pc:sldMkLst>
        <pc:spChg chg="mod">
          <ac:chgData name="Loukia Taxitari" userId="6f34ebe0db504b22" providerId="LiveId" clId="{CE26AFCF-C35F-40C4-B91B-FE3A41A29168}" dt="2023-11-08T11:23:21.659" v="8656" actId="20577"/>
          <ac:spMkLst>
            <pc:docMk/>
            <pc:sldMk cId="4292613735" sldId="484"/>
            <ac:spMk id="3" creationId="{053F466F-23A1-77C7-7F61-2702DE9208DA}"/>
          </ac:spMkLst>
        </pc:spChg>
        <pc:picChg chg="del">
          <ac:chgData name="Loukia Taxitari" userId="6f34ebe0db504b22" providerId="LiveId" clId="{CE26AFCF-C35F-40C4-B91B-FE3A41A29168}" dt="2023-11-09T07:02:45.749" v="10690" actId="478"/>
          <ac:picMkLst>
            <pc:docMk/>
            <pc:sldMk cId="4292613735" sldId="484"/>
            <ac:picMk id="70" creationId="{39F8B1B7-7FA3-3C87-DBDE-B65ED0E13AD7}"/>
          </ac:picMkLst>
        </pc:picChg>
      </pc:sldChg>
      <pc:sldChg chg="modSp add mod">
        <pc:chgData name="Loukia Taxitari" userId="6f34ebe0db504b22" providerId="LiveId" clId="{CE26AFCF-C35F-40C4-B91B-FE3A41A29168}" dt="2023-11-08T11:13:01.479" v="8300" actId="20577"/>
        <pc:sldMkLst>
          <pc:docMk/>
          <pc:sldMk cId="407120472" sldId="485"/>
        </pc:sldMkLst>
        <pc:spChg chg="mod">
          <ac:chgData name="Loukia Taxitari" userId="6f34ebe0db504b22" providerId="LiveId" clId="{CE26AFCF-C35F-40C4-B91B-FE3A41A29168}" dt="2023-11-08T11:13:01.479" v="8300" actId="20577"/>
          <ac:spMkLst>
            <pc:docMk/>
            <pc:sldMk cId="407120472" sldId="485"/>
            <ac:spMk id="2" creationId="{B1C810A3-39E6-83DC-424B-C8A02E68E478}"/>
          </ac:spMkLst>
        </pc:spChg>
      </pc:sldChg>
      <pc:sldChg chg="modSp add mod">
        <pc:chgData name="Loukia Taxitari" userId="6f34ebe0db504b22" providerId="LiveId" clId="{CE26AFCF-C35F-40C4-B91B-FE3A41A29168}" dt="2023-11-08T11:32:12.405" v="9026" actId="20577"/>
        <pc:sldMkLst>
          <pc:docMk/>
          <pc:sldMk cId="2147418038" sldId="486"/>
        </pc:sldMkLst>
        <pc:spChg chg="mod">
          <ac:chgData name="Loukia Taxitari" userId="6f34ebe0db504b22" providerId="LiveId" clId="{CE26AFCF-C35F-40C4-B91B-FE3A41A29168}" dt="2023-11-08T11:32:12.405" v="9026" actId="20577"/>
          <ac:spMkLst>
            <pc:docMk/>
            <pc:sldMk cId="2147418038" sldId="486"/>
            <ac:spMk id="3" creationId="{4EF1002F-3B50-607F-CF62-6CA530C3983B}"/>
          </ac:spMkLst>
        </pc:spChg>
      </pc:sldChg>
      <pc:sldChg chg="add del">
        <pc:chgData name="Loukia Taxitari" userId="6f34ebe0db504b22" providerId="LiveId" clId="{CE26AFCF-C35F-40C4-B91B-FE3A41A29168}" dt="2023-11-08T11:32:19.948" v="9028" actId="2696"/>
        <pc:sldMkLst>
          <pc:docMk/>
          <pc:sldMk cId="2692409335" sldId="487"/>
        </pc:sldMkLst>
      </pc:sldChg>
      <pc:sldChg chg="add del">
        <pc:chgData name="Loukia Taxitari" userId="6f34ebe0db504b22" providerId="LiveId" clId="{CE26AFCF-C35F-40C4-B91B-FE3A41A29168}" dt="2023-11-08T11:13:19.891" v="8302" actId="2696"/>
        <pc:sldMkLst>
          <pc:docMk/>
          <pc:sldMk cId="705787512" sldId="488"/>
        </pc:sldMkLst>
      </pc:sldChg>
      <pc:sldChg chg="add">
        <pc:chgData name="Loukia Taxitari" userId="6f34ebe0db504b22" providerId="LiveId" clId="{CE26AFCF-C35F-40C4-B91B-FE3A41A29168}" dt="2023-11-08T11:13:12.898" v="8301" actId="2890"/>
        <pc:sldMkLst>
          <pc:docMk/>
          <pc:sldMk cId="1904566508" sldId="489"/>
        </pc:sldMkLst>
      </pc:sldChg>
      <pc:sldChg chg="addSp delSp modSp add mod">
        <pc:chgData name="Loukia Taxitari" userId="6f34ebe0db504b22" providerId="LiveId" clId="{CE26AFCF-C35F-40C4-B91B-FE3A41A29168}" dt="2023-11-09T03:51:32.765" v="9200" actId="1035"/>
        <pc:sldMkLst>
          <pc:docMk/>
          <pc:sldMk cId="538226537" sldId="490"/>
        </pc:sldMkLst>
        <pc:spChg chg="mod">
          <ac:chgData name="Loukia Taxitari" userId="6f34ebe0db504b22" providerId="LiveId" clId="{CE26AFCF-C35F-40C4-B91B-FE3A41A29168}" dt="2023-11-08T11:32:47.450" v="9086" actId="20577"/>
          <ac:spMkLst>
            <pc:docMk/>
            <pc:sldMk cId="538226537" sldId="490"/>
            <ac:spMk id="2" creationId="{8E5B5E2E-3C22-D164-778A-41C62615F5F2}"/>
          </ac:spMkLst>
        </pc:spChg>
        <pc:spChg chg="mod">
          <ac:chgData name="Loukia Taxitari" userId="6f34ebe0db504b22" providerId="LiveId" clId="{CE26AFCF-C35F-40C4-B91B-FE3A41A29168}" dt="2023-11-08T11:32:24.500" v="9030" actId="20577"/>
          <ac:spMkLst>
            <pc:docMk/>
            <pc:sldMk cId="538226537" sldId="490"/>
            <ac:spMk id="4" creationId="{00000000-0000-0000-0000-000000000000}"/>
          </ac:spMkLst>
        </pc:spChg>
        <pc:spChg chg="mod">
          <ac:chgData name="Loukia Taxitari" userId="6f34ebe0db504b22" providerId="LiveId" clId="{CE26AFCF-C35F-40C4-B91B-FE3A41A29168}" dt="2023-11-09T03:50:39.351" v="9169" actId="1038"/>
          <ac:spMkLst>
            <pc:docMk/>
            <pc:sldMk cId="538226537" sldId="490"/>
            <ac:spMk id="5" creationId="{00000000-0000-0000-0000-000000000000}"/>
          </ac:spMkLst>
        </pc:spChg>
        <pc:spChg chg="add mod">
          <ac:chgData name="Loukia Taxitari" userId="6f34ebe0db504b22" providerId="LiveId" clId="{CE26AFCF-C35F-40C4-B91B-FE3A41A29168}" dt="2023-11-09T03:50:48.044" v="9188" actId="20577"/>
          <ac:spMkLst>
            <pc:docMk/>
            <pc:sldMk cId="538226537" sldId="490"/>
            <ac:spMk id="7" creationId="{E4CC49E9-A271-A378-71BF-80BECA3368D7}"/>
          </ac:spMkLst>
        </pc:spChg>
        <pc:spChg chg="add del">
          <ac:chgData name="Loukia Taxitari" userId="6f34ebe0db504b22" providerId="LiveId" clId="{CE26AFCF-C35F-40C4-B91B-FE3A41A29168}" dt="2023-11-08T11:34:41.390" v="9117" actId="22"/>
          <ac:spMkLst>
            <pc:docMk/>
            <pc:sldMk cId="538226537" sldId="490"/>
            <ac:spMk id="8" creationId="{E2897001-62DC-98DA-90DF-82A37D7A3631}"/>
          </ac:spMkLst>
        </pc:spChg>
        <pc:graphicFrameChg chg="mod modGraphic">
          <ac:chgData name="Loukia Taxitari" userId="6f34ebe0db504b22" providerId="LiveId" clId="{CE26AFCF-C35F-40C4-B91B-FE3A41A29168}" dt="2023-11-09T03:50:32.270" v="9166" actId="1076"/>
          <ac:graphicFrameMkLst>
            <pc:docMk/>
            <pc:sldMk cId="538226537" sldId="490"/>
            <ac:graphicFrameMk id="6" creationId="{00000000-0000-0000-0000-000000000000}"/>
          </ac:graphicFrameMkLst>
        </pc:graphicFrameChg>
        <pc:graphicFrameChg chg="add mod modGraphic">
          <ac:chgData name="Loukia Taxitari" userId="6f34ebe0db504b22" providerId="LiveId" clId="{CE26AFCF-C35F-40C4-B91B-FE3A41A29168}" dt="2023-11-09T03:51:32.765" v="9200" actId="1035"/>
          <ac:graphicFrameMkLst>
            <pc:docMk/>
            <pc:sldMk cId="538226537" sldId="490"/>
            <ac:graphicFrameMk id="8" creationId="{826C4C75-C046-0809-53A4-D8192A2CBFD0}"/>
          </ac:graphicFrameMkLst>
        </pc:graphicFrameChg>
      </pc:sldChg>
      <pc:sldChg chg="modSp add mod">
        <pc:chgData name="Loukia Taxitari" userId="6f34ebe0db504b22" providerId="LiveId" clId="{CE26AFCF-C35F-40C4-B91B-FE3A41A29168}" dt="2023-11-09T05:40:34.688" v="9818" actId="20577"/>
        <pc:sldMkLst>
          <pc:docMk/>
          <pc:sldMk cId="995080198" sldId="491"/>
        </pc:sldMkLst>
        <pc:graphicFrameChg chg="modGraphic">
          <ac:chgData name="Loukia Taxitari" userId="6f34ebe0db504b22" providerId="LiveId" clId="{CE26AFCF-C35F-40C4-B91B-FE3A41A29168}" dt="2023-11-09T05:40:34.688" v="9818" actId="20577"/>
          <ac:graphicFrameMkLst>
            <pc:docMk/>
            <pc:sldMk cId="995080198" sldId="491"/>
            <ac:graphicFrameMk id="2" creationId="{00000000-0000-0000-0000-000000000000}"/>
          </ac:graphicFrameMkLst>
        </pc:graphicFrameChg>
      </pc:sldChg>
      <pc:sldChg chg="modSp add mod">
        <pc:chgData name="Loukia Taxitari" userId="6f34ebe0db504b22" providerId="LiveId" clId="{CE26AFCF-C35F-40C4-B91B-FE3A41A29168}" dt="2023-11-09T05:41:05.611" v="9843" actId="20577"/>
        <pc:sldMkLst>
          <pc:docMk/>
          <pc:sldMk cId="2762591923" sldId="492"/>
        </pc:sldMkLst>
        <pc:spChg chg="mod">
          <ac:chgData name="Loukia Taxitari" userId="6f34ebe0db504b22" providerId="LiveId" clId="{CE26AFCF-C35F-40C4-B91B-FE3A41A29168}" dt="2023-11-09T05:41:05.611" v="9843" actId="20577"/>
          <ac:spMkLst>
            <pc:docMk/>
            <pc:sldMk cId="2762591923" sldId="492"/>
            <ac:spMk id="2" creationId="{B1C810A3-39E6-83DC-424B-C8A02E68E478}"/>
          </ac:spMkLst>
        </pc:spChg>
      </pc:sldChg>
      <pc:sldChg chg="delSp modSp add mod delAnim">
        <pc:chgData name="Loukia Taxitari" userId="6f34ebe0db504b22" providerId="LiveId" clId="{CE26AFCF-C35F-40C4-B91B-FE3A41A29168}" dt="2023-11-09T07:02:52.240" v="10691" actId="478"/>
        <pc:sldMkLst>
          <pc:docMk/>
          <pc:sldMk cId="4228258187" sldId="493"/>
        </pc:sldMkLst>
        <pc:spChg chg="mod">
          <ac:chgData name="Loukia Taxitari" userId="6f34ebe0db504b22" providerId="LiveId" clId="{CE26AFCF-C35F-40C4-B91B-FE3A41A29168}" dt="2023-11-09T05:57:55.765" v="9963" actId="20577"/>
          <ac:spMkLst>
            <pc:docMk/>
            <pc:sldMk cId="4228258187" sldId="493"/>
            <ac:spMk id="3" creationId="{5867CF29-B8F3-E8F0-A51D-4F9AFDA82372}"/>
          </ac:spMkLst>
        </pc:spChg>
        <pc:picChg chg="del">
          <ac:chgData name="Loukia Taxitari" userId="6f34ebe0db504b22" providerId="LiveId" clId="{CE26AFCF-C35F-40C4-B91B-FE3A41A29168}" dt="2023-11-09T07:02:52.240" v="10691" actId="478"/>
          <ac:picMkLst>
            <pc:docMk/>
            <pc:sldMk cId="4228258187" sldId="493"/>
            <ac:picMk id="35" creationId="{68CA13C0-FC47-C6F8-84F0-F3A6CFA81D25}"/>
          </ac:picMkLst>
        </pc:picChg>
      </pc:sldChg>
      <pc:sldChg chg="modSp add mod">
        <pc:chgData name="Loukia Taxitari" userId="6f34ebe0db504b22" providerId="LiveId" clId="{CE26AFCF-C35F-40C4-B91B-FE3A41A29168}" dt="2023-11-09T06:04:41.518" v="9992" actId="20577"/>
        <pc:sldMkLst>
          <pc:docMk/>
          <pc:sldMk cId="1106402687" sldId="494"/>
        </pc:sldMkLst>
        <pc:spChg chg="mod">
          <ac:chgData name="Loukia Taxitari" userId="6f34ebe0db504b22" providerId="LiveId" clId="{CE26AFCF-C35F-40C4-B91B-FE3A41A29168}" dt="2023-11-09T06:04:41.518" v="9992" actId="20577"/>
          <ac:spMkLst>
            <pc:docMk/>
            <pc:sldMk cId="1106402687" sldId="494"/>
            <ac:spMk id="2" creationId="{B1C810A3-39E6-83DC-424B-C8A02E68E478}"/>
          </ac:spMkLst>
        </pc:spChg>
      </pc:sldChg>
      <pc:sldChg chg="modSp add mod">
        <pc:chgData name="Loukia Taxitari" userId="6f34ebe0db504b22" providerId="LiveId" clId="{CE26AFCF-C35F-40C4-B91B-FE3A41A29168}" dt="2023-11-09T06:08:11.447" v="10344" actId="20577"/>
        <pc:sldMkLst>
          <pc:docMk/>
          <pc:sldMk cId="140975242" sldId="495"/>
        </pc:sldMkLst>
        <pc:spChg chg="mod">
          <ac:chgData name="Loukia Taxitari" userId="6f34ebe0db504b22" providerId="LiveId" clId="{CE26AFCF-C35F-40C4-B91B-FE3A41A29168}" dt="2023-11-09T06:08:11.447" v="10344" actId="20577"/>
          <ac:spMkLst>
            <pc:docMk/>
            <pc:sldMk cId="140975242" sldId="495"/>
            <ac:spMk id="3" creationId="{4EF1002F-3B50-607F-CF62-6CA530C3983B}"/>
          </ac:spMkLst>
        </pc:spChg>
      </pc:sldChg>
      <pc:sldChg chg="modSp add mod">
        <pc:chgData name="Loukia Taxitari" userId="6f34ebe0db504b22" providerId="LiveId" clId="{CE26AFCF-C35F-40C4-B91B-FE3A41A29168}" dt="2023-11-09T06:06:43.397" v="10150" actId="20577"/>
        <pc:sldMkLst>
          <pc:docMk/>
          <pc:sldMk cId="2650477589" sldId="496"/>
        </pc:sldMkLst>
        <pc:spChg chg="mod">
          <ac:chgData name="Loukia Taxitari" userId="6f34ebe0db504b22" providerId="LiveId" clId="{CE26AFCF-C35F-40C4-B91B-FE3A41A29168}" dt="2023-11-09T06:06:43.397" v="10150" actId="20577"/>
          <ac:spMkLst>
            <pc:docMk/>
            <pc:sldMk cId="2650477589" sldId="496"/>
            <ac:spMk id="2" creationId="{B1C810A3-39E6-83DC-424B-C8A02E68E478}"/>
          </ac:spMkLst>
        </pc:spChg>
      </pc:sldChg>
      <pc:sldChg chg="modSp add mod">
        <pc:chgData name="Loukia Taxitari" userId="6f34ebe0db504b22" providerId="LiveId" clId="{CE26AFCF-C35F-40C4-B91B-FE3A41A29168}" dt="2023-11-09T06:09:39.891" v="10431" actId="20577"/>
        <pc:sldMkLst>
          <pc:docMk/>
          <pc:sldMk cId="4010061902" sldId="497"/>
        </pc:sldMkLst>
        <pc:spChg chg="mod">
          <ac:chgData name="Loukia Taxitari" userId="6f34ebe0db504b22" providerId="LiveId" clId="{CE26AFCF-C35F-40C4-B91B-FE3A41A29168}" dt="2023-11-09T06:09:39.891" v="10431" actId="20577"/>
          <ac:spMkLst>
            <pc:docMk/>
            <pc:sldMk cId="4010061902" sldId="497"/>
            <ac:spMk id="3" creationId="{B3B4EB47-F24A-8087-4A37-5AAE1AC4C88C}"/>
          </ac:spMkLst>
        </pc:spChg>
      </pc:sldChg>
      <pc:sldChg chg="modSp add mod">
        <pc:chgData name="Loukia Taxitari" userId="6f34ebe0db504b22" providerId="LiveId" clId="{CE26AFCF-C35F-40C4-B91B-FE3A41A29168}" dt="2023-11-09T06:13:36.583" v="10466" actId="20577"/>
        <pc:sldMkLst>
          <pc:docMk/>
          <pc:sldMk cId="2368692487" sldId="498"/>
        </pc:sldMkLst>
        <pc:spChg chg="mod">
          <ac:chgData name="Loukia Taxitari" userId="6f34ebe0db504b22" providerId="LiveId" clId="{CE26AFCF-C35F-40C4-B91B-FE3A41A29168}" dt="2023-11-09T06:13:36.583" v="10466" actId="20577"/>
          <ac:spMkLst>
            <pc:docMk/>
            <pc:sldMk cId="2368692487" sldId="498"/>
            <ac:spMk id="2" creationId="{B1C810A3-39E6-83DC-424B-C8A02E68E478}"/>
          </ac:spMkLst>
        </pc:spChg>
      </pc:sldChg>
      <pc:sldChg chg="delSp modSp add mod delAnim">
        <pc:chgData name="Loukia Taxitari" userId="6f34ebe0db504b22" providerId="LiveId" clId="{CE26AFCF-C35F-40C4-B91B-FE3A41A29168}" dt="2023-11-09T07:02:58.496" v="10692" actId="478"/>
        <pc:sldMkLst>
          <pc:docMk/>
          <pc:sldMk cId="2162516990" sldId="499"/>
        </pc:sldMkLst>
        <pc:spChg chg="mod">
          <ac:chgData name="Loukia Taxitari" userId="6f34ebe0db504b22" providerId="LiveId" clId="{CE26AFCF-C35F-40C4-B91B-FE3A41A29168}" dt="2023-11-09T06:15:46.677" v="10556" actId="20577"/>
          <ac:spMkLst>
            <pc:docMk/>
            <pc:sldMk cId="2162516990" sldId="499"/>
            <ac:spMk id="3" creationId="{053F466F-23A1-77C7-7F61-2702DE9208DA}"/>
          </ac:spMkLst>
        </pc:spChg>
        <pc:picChg chg="del">
          <ac:chgData name="Loukia Taxitari" userId="6f34ebe0db504b22" providerId="LiveId" clId="{CE26AFCF-C35F-40C4-B91B-FE3A41A29168}" dt="2023-11-09T07:02:58.496" v="10692" actId="478"/>
          <ac:picMkLst>
            <pc:docMk/>
            <pc:sldMk cId="2162516990" sldId="499"/>
            <ac:picMk id="70" creationId="{39F8B1B7-7FA3-3C87-DBDE-B65ED0E13AD7}"/>
          </ac:picMkLst>
        </pc:picChg>
      </pc:sldChg>
      <pc:sldChg chg="add del">
        <pc:chgData name="Loukia Taxitari" userId="6f34ebe0db504b22" providerId="LiveId" clId="{CE26AFCF-C35F-40C4-B91B-FE3A41A29168}" dt="2023-11-09T06:16:01.665" v="10557" actId="2696"/>
        <pc:sldMkLst>
          <pc:docMk/>
          <pc:sldMk cId="3058610304" sldId="500"/>
        </pc:sldMkLst>
      </pc:sldChg>
      <pc:sldChg chg="modSp add mod">
        <pc:chgData name="Loukia Taxitari" userId="6f34ebe0db504b22" providerId="LiveId" clId="{CE26AFCF-C35F-40C4-B91B-FE3A41A29168}" dt="2023-11-09T06:16:15.272" v="10584" actId="20577"/>
        <pc:sldMkLst>
          <pc:docMk/>
          <pc:sldMk cId="282166910" sldId="501"/>
        </pc:sldMkLst>
        <pc:spChg chg="mod">
          <ac:chgData name="Loukia Taxitari" userId="6f34ebe0db504b22" providerId="LiveId" clId="{CE26AFCF-C35F-40C4-B91B-FE3A41A29168}" dt="2023-11-09T06:16:15.272" v="10584" actId="20577"/>
          <ac:spMkLst>
            <pc:docMk/>
            <pc:sldMk cId="282166910" sldId="501"/>
            <ac:spMk id="2" creationId="{B1C810A3-39E6-83DC-424B-C8A02E68E478}"/>
          </ac:spMkLst>
        </pc:spChg>
      </pc:sldChg>
      <pc:sldChg chg="modSp add mod">
        <pc:chgData name="Loukia Taxitari" userId="6f34ebe0db504b22" providerId="LiveId" clId="{CE26AFCF-C35F-40C4-B91B-FE3A41A29168}" dt="2023-11-09T06:17:45.380" v="10662" actId="20577"/>
        <pc:sldMkLst>
          <pc:docMk/>
          <pc:sldMk cId="304100613" sldId="502"/>
        </pc:sldMkLst>
        <pc:spChg chg="mod">
          <ac:chgData name="Loukia Taxitari" userId="6f34ebe0db504b22" providerId="LiveId" clId="{CE26AFCF-C35F-40C4-B91B-FE3A41A29168}" dt="2023-11-09T06:17:45.380" v="10662" actId="20577"/>
          <ac:spMkLst>
            <pc:docMk/>
            <pc:sldMk cId="304100613" sldId="502"/>
            <ac:spMk id="3" creationId="{4EF1002F-3B50-607F-CF62-6CA530C3983B}"/>
          </ac:spMkLst>
        </pc:spChg>
      </pc:sldChg>
      <pc:sldChg chg="add del">
        <pc:chgData name="Loukia Taxitari" userId="6f34ebe0db504b22" providerId="LiveId" clId="{CE26AFCF-C35F-40C4-B91B-FE3A41A29168}" dt="2023-11-09T06:17:53.467" v="10663" actId="2696"/>
        <pc:sldMkLst>
          <pc:docMk/>
          <pc:sldMk cId="1186621073" sldId="503"/>
        </pc:sldMkLst>
      </pc:sldChg>
      <pc:sldChg chg="add del">
        <pc:chgData name="Loukia Taxitari" userId="6f34ebe0db504b22" providerId="LiveId" clId="{CE26AFCF-C35F-40C4-B91B-FE3A41A29168}" dt="2023-11-08T11:19:49.940" v="8399" actId="2696"/>
        <pc:sldMkLst>
          <pc:docMk/>
          <pc:sldMk cId="4170579507" sldId="504"/>
        </pc:sldMkLst>
      </pc:sldChg>
      <pc:sldChg chg="modSp add mod">
        <pc:chgData name="Loukia Taxitari" userId="6f34ebe0db504b22" providerId="LiveId" clId="{CE26AFCF-C35F-40C4-B91B-FE3A41A29168}" dt="2023-11-08T11:21:01.388" v="8551" actId="6549"/>
        <pc:sldMkLst>
          <pc:docMk/>
          <pc:sldMk cId="81119589" sldId="505"/>
        </pc:sldMkLst>
        <pc:spChg chg="mod">
          <ac:chgData name="Loukia Taxitari" userId="6f34ebe0db504b22" providerId="LiveId" clId="{CE26AFCF-C35F-40C4-B91B-FE3A41A29168}" dt="2023-11-08T11:21:01.388" v="8551" actId="6549"/>
          <ac:spMkLst>
            <pc:docMk/>
            <pc:sldMk cId="81119589" sldId="505"/>
            <ac:spMk id="3" creationId="{053F466F-23A1-77C7-7F61-2702DE9208DA}"/>
          </ac:spMkLst>
        </pc:spChg>
      </pc:sldChg>
      <pc:sldChg chg="modSp add mod">
        <pc:chgData name="Loukia Taxitari" userId="6f34ebe0db504b22" providerId="LiveId" clId="{CE26AFCF-C35F-40C4-B91B-FE3A41A29168}" dt="2023-11-08T11:21:34.910" v="8568" actId="20577"/>
        <pc:sldMkLst>
          <pc:docMk/>
          <pc:sldMk cId="508416836" sldId="506"/>
        </pc:sldMkLst>
        <pc:spChg chg="mod">
          <ac:chgData name="Loukia Taxitari" userId="6f34ebe0db504b22" providerId="LiveId" clId="{CE26AFCF-C35F-40C4-B91B-FE3A41A29168}" dt="2023-11-08T11:21:34.910" v="8568" actId="20577"/>
          <ac:spMkLst>
            <pc:docMk/>
            <pc:sldMk cId="508416836" sldId="506"/>
            <ac:spMk id="3" creationId="{053F466F-23A1-77C7-7F61-2702DE9208DA}"/>
          </ac:spMkLst>
        </pc:spChg>
      </pc:sldChg>
      <pc:sldChg chg="add del ord">
        <pc:chgData name="Loukia Taxitari" userId="6f34ebe0db504b22" providerId="LiveId" clId="{CE26AFCF-C35F-40C4-B91B-FE3A41A29168}" dt="2023-11-09T03:52:33.221" v="9209" actId="2696"/>
        <pc:sldMkLst>
          <pc:docMk/>
          <pc:sldMk cId="440672012" sldId="507"/>
        </pc:sldMkLst>
      </pc:sldChg>
      <pc:sldChg chg="addSp modSp add mod">
        <pc:chgData name="Loukia Taxitari" userId="6f34ebe0db504b22" providerId="LiveId" clId="{CE26AFCF-C35F-40C4-B91B-FE3A41A29168}" dt="2023-11-09T04:16:35.120" v="9646" actId="20577"/>
        <pc:sldMkLst>
          <pc:docMk/>
          <pc:sldMk cId="1927659423" sldId="507"/>
        </pc:sldMkLst>
        <pc:spChg chg="mod">
          <ac:chgData name="Loukia Taxitari" userId="6f34ebe0db504b22" providerId="LiveId" clId="{CE26AFCF-C35F-40C4-B91B-FE3A41A29168}" dt="2023-11-09T03:53:20.204" v="9213"/>
          <ac:spMkLst>
            <pc:docMk/>
            <pc:sldMk cId="1927659423" sldId="507"/>
            <ac:spMk id="2" creationId="{8E5B5E2E-3C22-D164-778A-41C62615F5F2}"/>
          </ac:spMkLst>
        </pc:spChg>
        <pc:spChg chg="mod">
          <ac:chgData name="Loukia Taxitari" userId="6f34ebe0db504b22" providerId="LiveId" clId="{CE26AFCF-C35F-40C4-B91B-FE3A41A29168}" dt="2023-11-09T03:53:06.814" v="9212" actId="20577"/>
          <ac:spMkLst>
            <pc:docMk/>
            <pc:sldMk cId="1927659423" sldId="507"/>
            <ac:spMk id="4" creationId="{00000000-0000-0000-0000-000000000000}"/>
          </ac:spMkLst>
        </pc:spChg>
        <pc:graphicFrameChg chg="mod modGraphic">
          <ac:chgData name="Loukia Taxitari" userId="6f34ebe0db504b22" providerId="LiveId" clId="{CE26AFCF-C35F-40C4-B91B-FE3A41A29168}" dt="2023-11-09T03:53:58.121" v="9254" actId="1035"/>
          <ac:graphicFrameMkLst>
            <pc:docMk/>
            <pc:sldMk cId="1927659423" sldId="507"/>
            <ac:graphicFrameMk id="6" creationId="{00000000-0000-0000-0000-000000000000}"/>
          </ac:graphicFrameMkLst>
        </pc:graphicFrameChg>
        <pc:graphicFrameChg chg="mod modGraphic">
          <ac:chgData name="Loukia Taxitari" userId="6f34ebe0db504b22" providerId="LiveId" clId="{CE26AFCF-C35F-40C4-B91B-FE3A41A29168}" dt="2023-11-09T04:16:35.120" v="9646" actId="20577"/>
          <ac:graphicFrameMkLst>
            <pc:docMk/>
            <pc:sldMk cId="1927659423" sldId="507"/>
            <ac:graphicFrameMk id="8" creationId="{826C4C75-C046-0809-53A4-D8192A2CBFD0}"/>
          </ac:graphicFrameMkLst>
        </pc:graphicFrameChg>
        <pc:graphicFrameChg chg="add mod">
          <ac:chgData name="Loukia Taxitari" userId="6f34ebe0db504b22" providerId="LiveId" clId="{CE26AFCF-C35F-40C4-B91B-FE3A41A29168}" dt="2023-11-09T03:54:07.586" v="9260" actId="1036"/>
          <ac:graphicFrameMkLst>
            <pc:docMk/>
            <pc:sldMk cId="1927659423" sldId="507"/>
            <ac:graphicFrameMk id="9" creationId="{0C47E94D-9323-D33F-841A-E754BF19FFB0}"/>
          </ac:graphicFrameMkLst>
        </pc:graphicFrameChg>
      </pc:sldChg>
      <pc:sldChg chg="add del">
        <pc:chgData name="Loukia Taxitari" userId="6f34ebe0db504b22" providerId="LiveId" clId="{CE26AFCF-C35F-40C4-B91B-FE3A41A29168}" dt="2023-11-08T11:32:16.986" v="9027" actId="2696"/>
        <pc:sldMkLst>
          <pc:docMk/>
          <pc:sldMk cId="3120456923" sldId="507"/>
        </pc:sldMkLst>
      </pc:sldChg>
      <pc:sldChg chg="addSp delSp modSp add mod ord">
        <pc:chgData name="Loukia Taxitari" userId="6f34ebe0db504b22" providerId="LiveId" clId="{CE26AFCF-C35F-40C4-B91B-FE3A41A29168}" dt="2023-11-09T04:09:26.337" v="9640"/>
        <pc:sldMkLst>
          <pc:docMk/>
          <pc:sldMk cId="2207566113" sldId="508"/>
        </pc:sldMkLst>
        <pc:spChg chg="mod">
          <ac:chgData name="Loukia Taxitari" userId="6f34ebe0db504b22" providerId="LiveId" clId="{CE26AFCF-C35F-40C4-B91B-FE3A41A29168}" dt="2023-11-09T03:55:24.228" v="9276"/>
          <ac:spMkLst>
            <pc:docMk/>
            <pc:sldMk cId="2207566113" sldId="508"/>
            <ac:spMk id="2" creationId="{8E5B5E2E-3C22-D164-778A-41C62615F5F2}"/>
          </ac:spMkLst>
        </pc:spChg>
        <pc:spChg chg="mod">
          <ac:chgData name="Loukia Taxitari" userId="6f34ebe0db504b22" providerId="LiveId" clId="{CE26AFCF-C35F-40C4-B91B-FE3A41A29168}" dt="2023-11-09T03:55:09.330" v="9275" actId="20577"/>
          <ac:spMkLst>
            <pc:docMk/>
            <pc:sldMk cId="2207566113" sldId="508"/>
            <ac:spMk id="4" creationId="{00000000-0000-0000-0000-000000000000}"/>
          </ac:spMkLst>
        </pc:spChg>
        <pc:spChg chg="mod">
          <ac:chgData name="Loukia Taxitari" userId="6f34ebe0db504b22" providerId="LiveId" clId="{CE26AFCF-C35F-40C4-B91B-FE3A41A29168}" dt="2023-11-09T03:55:45.327" v="9281" actId="1036"/>
          <ac:spMkLst>
            <pc:docMk/>
            <pc:sldMk cId="2207566113" sldId="508"/>
            <ac:spMk id="5" creationId="{00000000-0000-0000-0000-000000000000}"/>
          </ac:spMkLst>
        </pc:spChg>
        <pc:graphicFrameChg chg="del">
          <ac:chgData name="Loukia Taxitari" userId="6f34ebe0db504b22" providerId="LiveId" clId="{CE26AFCF-C35F-40C4-B91B-FE3A41A29168}" dt="2023-11-09T03:55:40.871" v="9278" actId="478"/>
          <ac:graphicFrameMkLst>
            <pc:docMk/>
            <pc:sldMk cId="2207566113" sldId="508"/>
            <ac:graphicFrameMk id="6" creationId="{00000000-0000-0000-0000-000000000000}"/>
          </ac:graphicFrameMkLst>
        </pc:graphicFrameChg>
        <pc:graphicFrameChg chg="mod">
          <ac:chgData name="Loukia Taxitari" userId="6f34ebe0db504b22" providerId="LiveId" clId="{CE26AFCF-C35F-40C4-B91B-FE3A41A29168}" dt="2023-11-09T04:09:26.337" v="9640"/>
          <ac:graphicFrameMkLst>
            <pc:docMk/>
            <pc:sldMk cId="2207566113" sldId="508"/>
            <ac:graphicFrameMk id="8" creationId="{826C4C75-C046-0809-53A4-D8192A2CBFD0}"/>
          </ac:graphicFrameMkLst>
        </pc:graphicFrameChg>
        <pc:graphicFrameChg chg="del">
          <ac:chgData name="Loukia Taxitari" userId="6f34ebe0db504b22" providerId="LiveId" clId="{CE26AFCF-C35F-40C4-B91B-FE3A41A29168}" dt="2023-11-09T03:55:35.504" v="9277" actId="478"/>
          <ac:graphicFrameMkLst>
            <pc:docMk/>
            <pc:sldMk cId="2207566113" sldId="508"/>
            <ac:graphicFrameMk id="9" creationId="{0C47E94D-9323-D33F-841A-E754BF19FFB0}"/>
          </ac:graphicFrameMkLst>
        </pc:graphicFrameChg>
        <pc:graphicFrameChg chg="add mod">
          <ac:chgData name="Loukia Taxitari" userId="6f34ebe0db504b22" providerId="LiveId" clId="{CE26AFCF-C35F-40C4-B91B-FE3A41A29168}" dt="2023-11-09T03:55:51.522" v="9283" actId="1076"/>
          <ac:graphicFrameMkLst>
            <pc:docMk/>
            <pc:sldMk cId="2207566113" sldId="508"/>
            <ac:graphicFrameMk id="10" creationId="{07EE2F22-2C12-874A-2895-1EE5DE11A1C7}"/>
          </ac:graphicFrameMkLst>
        </pc:graphicFrameChg>
      </pc:sldChg>
      <pc:sldChg chg="addSp delSp modSp add mod ord">
        <pc:chgData name="Loukia Taxitari" userId="6f34ebe0db504b22" providerId="LiveId" clId="{CE26AFCF-C35F-40C4-B91B-FE3A41A29168}" dt="2023-11-09T04:02:59.089" v="9639" actId="20577"/>
        <pc:sldMkLst>
          <pc:docMk/>
          <pc:sldMk cId="2916351223" sldId="509"/>
        </pc:sldMkLst>
        <pc:spChg chg="mod">
          <ac:chgData name="Loukia Taxitari" userId="6f34ebe0db504b22" providerId="LiveId" clId="{CE26AFCF-C35F-40C4-B91B-FE3A41A29168}" dt="2023-11-09T03:57:14.546" v="9302"/>
          <ac:spMkLst>
            <pc:docMk/>
            <pc:sldMk cId="2916351223" sldId="509"/>
            <ac:spMk id="2" creationId="{8E5B5E2E-3C22-D164-778A-41C62615F5F2}"/>
          </ac:spMkLst>
        </pc:spChg>
        <pc:spChg chg="mod">
          <ac:chgData name="Loukia Taxitari" userId="6f34ebe0db504b22" providerId="LiveId" clId="{CE26AFCF-C35F-40C4-B91B-FE3A41A29168}" dt="2023-11-09T03:57:01.829" v="9301" actId="20577"/>
          <ac:spMkLst>
            <pc:docMk/>
            <pc:sldMk cId="2916351223" sldId="509"/>
            <ac:spMk id="4" creationId="{00000000-0000-0000-0000-000000000000}"/>
          </ac:spMkLst>
        </pc:spChg>
        <pc:graphicFrameChg chg="add mod">
          <ac:chgData name="Loukia Taxitari" userId="6f34ebe0db504b22" providerId="LiveId" clId="{CE26AFCF-C35F-40C4-B91B-FE3A41A29168}" dt="2023-11-09T03:57:35.667" v="9311" actId="1035"/>
          <ac:graphicFrameMkLst>
            <pc:docMk/>
            <pc:sldMk cId="2916351223" sldId="509"/>
            <ac:graphicFrameMk id="6" creationId="{1C53618D-56DB-0A64-B82F-1F637D783C07}"/>
          </ac:graphicFrameMkLst>
        </pc:graphicFrameChg>
        <pc:graphicFrameChg chg="mod modGraphic">
          <ac:chgData name="Loukia Taxitari" userId="6f34ebe0db504b22" providerId="LiveId" clId="{CE26AFCF-C35F-40C4-B91B-FE3A41A29168}" dt="2023-11-09T04:02:59.089" v="9639" actId="20577"/>
          <ac:graphicFrameMkLst>
            <pc:docMk/>
            <pc:sldMk cId="2916351223" sldId="509"/>
            <ac:graphicFrameMk id="8" creationId="{826C4C75-C046-0809-53A4-D8192A2CBFD0}"/>
          </ac:graphicFrameMkLst>
        </pc:graphicFrameChg>
        <pc:graphicFrameChg chg="del">
          <ac:chgData name="Loukia Taxitari" userId="6f34ebe0db504b22" providerId="LiveId" clId="{CE26AFCF-C35F-40C4-B91B-FE3A41A29168}" dt="2023-11-09T03:57:25.477" v="9303" actId="478"/>
          <ac:graphicFrameMkLst>
            <pc:docMk/>
            <pc:sldMk cId="2916351223" sldId="509"/>
            <ac:graphicFrameMk id="10" creationId="{07EE2F22-2C12-874A-2895-1EE5DE11A1C7}"/>
          </ac:graphicFrameMkLst>
        </pc:graphicFrameChg>
      </pc:sldChg>
      <pc:sldChg chg="modSp add mod">
        <pc:chgData name="Loukia Taxitari" userId="6f34ebe0db504b22" providerId="LiveId" clId="{CE26AFCF-C35F-40C4-B91B-FE3A41A29168}" dt="2023-11-09T05:49:22.315" v="9870" actId="20577"/>
        <pc:sldMkLst>
          <pc:docMk/>
          <pc:sldMk cId="1161027940" sldId="510"/>
        </pc:sldMkLst>
        <pc:spChg chg="mod">
          <ac:chgData name="Loukia Taxitari" userId="6f34ebe0db504b22" providerId="LiveId" clId="{CE26AFCF-C35F-40C4-B91B-FE3A41A29168}" dt="2023-11-09T05:49:22.315" v="9870" actId="20577"/>
          <ac:spMkLst>
            <pc:docMk/>
            <pc:sldMk cId="1161027940" sldId="510"/>
            <ac:spMk id="2" creationId="{B1C810A3-39E6-83DC-424B-C8A02E68E478}"/>
          </ac:spMkLst>
        </pc:spChg>
      </pc:sldChg>
      <pc:sldChg chg="add del ord">
        <pc:chgData name="Loukia Taxitari" userId="6f34ebe0db504b22" providerId="LiveId" clId="{CE26AFCF-C35F-40C4-B91B-FE3A41A29168}" dt="2023-11-09T05:49:12.467" v="9865" actId="2696"/>
        <pc:sldMkLst>
          <pc:docMk/>
          <pc:sldMk cId="3874385643" sldId="510"/>
        </pc:sldMkLst>
      </pc:sldChg>
      <pc:sldChg chg="add">
        <pc:chgData name="Loukia Taxitari" userId="6f34ebe0db504b22" providerId="LiveId" clId="{CE26AFCF-C35F-40C4-B91B-FE3A41A29168}" dt="2023-11-09T06:59:48.540" v="10680"/>
        <pc:sldMkLst>
          <pc:docMk/>
          <pc:sldMk cId="3622799996" sldId="51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6888"/>
          </a:xfrm>
          <a:prstGeom prst="rect">
            <a:avLst/>
          </a:prstGeom>
        </p:spPr>
        <p:txBody>
          <a:bodyPr vert="horz" lIns="91440" tIns="45720" rIns="91440" bIns="45720" rtlCol="0"/>
          <a:lstStyle>
            <a:lvl1pPr algn="l">
              <a:defRPr sz="1200"/>
            </a:lvl1pPr>
          </a:lstStyle>
          <a:p>
            <a:endParaRPr lang="en-SE"/>
          </a:p>
        </p:txBody>
      </p:sp>
      <p:sp>
        <p:nvSpPr>
          <p:cNvPr id="3" name="Date Placeholder 2"/>
          <p:cNvSpPr>
            <a:spLocks noGrp="1"/>
          </p:cNvSpPr>
          <p:nvPr>
            <p:ph type="dt" idx="1"/>
          </p:nvPr>
        </p:nvSpPr>
        <p:spPr>
          <a:xfrm>
            <a:off x="3884613" y="0"/>
            <a:ext cx="2971800" cy="496888"/>
          </a:xfrm>
          <a:prstGeom prst="rect">
            <a:avLst/>
          </a:prstGeom>
        </p:spPr>
        <p:txBody>
          <a:bodyPr vert="horz" lIns="91440" tIns="45720" rIns="91440" bIns="45720" rtlCol="0"/>
          <a:lstStyle>
            <a:lvl1pPr algn="r">
              <a:defRPr sz="1200"/>
            </a:lvl1pPr>
          </a:lstStyle>
          <a:p>
            <a:fld id="{73FB4562-DB6F-774F-84BE-563A1DF1BE1F}" type="datetimeFigureOut">
              <a:rPr lang="en-SE" smtClean="0"/>
              <a:t>11/09/2023</a:t>
            </a:fld>
            <a:endParaRPr lang="en-SE"/>
          </a:p>
        </p:txBody>
      </p:sp>
      <p:sp>
        <p:nvSpPr>
          <p:cNvPr id="4" name="Slide Image Placeholder 3"/>
          <p:cNvSpPr>
            <a:spLocks noGrp="1" noRot="1" noChangeAspect="1"/>
          </p:cNvSpPr>
          <p:nvPr>
            <p:ph type="sldImg" idx="2"/>
          </p:nvPr>
        </p:nvSpPr>
        <p:spPr>
          <a:xfrm>
            <a:off x="2271713" y="1238250"/>
            <a:ext cx="2314575" cy="3343275"/>
          </a:xfrm>
          <a:prstGeom prst="rect">
            <a:avLst/>
          </a:prstGeom>
          <a:noFill/>
          <a:ln w="12700">
            <a:solidFill>
              <a:prstClr val="black"/>
            </a:solidFill>
          </a:ln>
        </p:spPr>
        <p:txBody>
          <a:bodyPr vert="horz" lIns="91440" tIns="45720" rIns="91440" bIns="45720" rtlCol="0" anchor="ctr"/>
          <a:lstStyle/>
          <a:p>
            <a:endParaRPr lang="en-SE"/>
          </a:p>
        </p:txBody>
      </p:sp>
      <p:sp>
        <p:nvSpPr>
          <p:cNvPr id="5" name="Notes Placeholder 4"/>
          <p:cNvSpPr>
            <a:spLocks noGrp="1"/>
          </p:cNvSpPr>
          <p:nvPr>
            <p:ph type="body" sz="quarter" idx="3"/>
          </p:nvPr>
        </p:nvSpPr>
        <p:spPr>
          <a:xfrm>
            <a:off x="685800" y="4767263"/>
            <a:ext cx="5486400" cy="3900487"/>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6" name="Footer Placeholder 5"/>
          <p:cNvSpPr>
            <a:spLocks noGrp="1"/>
          </p:cNvSpPr>
          <p:nvPr>
            <p:ph type="ftr" sz="quarter" idx="4"/>
          </p:nvPr>
        </p:nvSpPr>
        <p:spPr>
          <a:xfrm>
            <a:off x="0" y="9409113"/>
            <a:ext cx="2971800" cy="496887"/>
          </a:xfrm>
          <a:prstGeom prst="rect">
            <a:avLst/>
          </a:prstGeom>
        </p:spPr>
        <p:txBody>
          <a:bodyPr vert="horz" lIns="91440" tIns="45720" rIns="91440" bIns="45720" rtlCol="0" anchor="b"/>
          <a:lstStyle>
            <a:lvl1pPr algn="l">
              <a:defRPr sz="1200"/>
            </a:lvl1pPr>
          </a:lstStyle>
          <a:p>
            <a:endParaRPr lang="en-SE"/>
          </a:p>
        </p:txBody>
      </p:sp>
      <p:sp>
        <p:nvSpPr>
          <p:cNvPr id="7" name="Slide Number Placeholder 6"/>
          <p:cNvSpPr>
            <a:spLocks noGrp="1"/>
          </p:cNvSpPr>
          <p:nvPr>
            <p:ph type="sldNum" sz="quarter" idx="5"/>
          </p:nvPr>
        </p:nvSpPr>
        <p:spPr>
          <a:xfrm>
            <a:off x="3884613" y="9409113"/>
            <a:ext cx="2971800" cy="496887"/>
          </a:xfrm>
          <a:prstGeom prst="rect">
            <a:avLst/>
          </a:prstGeom>
        </p:spPr>
        <p:txBody>
          <a:bodyPr vert="horz" lIns="91440" tIns="45720" rIns="91440" bIns="45720" rtlCol="0" anchor="b"/>
          <a:lstStyle>
            <a:lvl1pPr algn="r">
              <a:defRPr sz="1200"/>
            </a:lvl1pPr>
          </a:lstStyle>
          <a:p>
            <a:fld id="{19FC15BA-DEB7-7141-81C2-B065A5437FF0}" type="slidenum">
              <a:rPr lang="en-SE" smtClean="0"/>
              <a:t>‹#›</a:t>
            </a:fld>
            <a:endParaRPr lang="en-SE"/>
          </a:p>
        </p:txBody>
      </p:sp>
    </p:spTree>
    <p:extLst>
      <p:ext uri="{BB962C8B-B14F-4D97-AF65-F5344CB8AC3E}">
        <p14:creationId xmlns:p14="http://schemas.microsoft.com/office/powerpoint/2010/main" val="20287577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C8054EF4-7D90-9549-9545-B98BE5BE8DF2}" type="slidenum">
              <a:rPr lang="en-GB" smtClean="0"/>
              <a:t>10</a:t>
            </a:fld>
            <a:endParaRPr lang="en-GB"/>
          </a:p>
        </p:txBody>
      </p:sp>
    </p:spTree>
    <p:extLst>
      <p:ext uri="{BB962C8B-B14F-4D97-AF65-F5344CB8AC3E}">
        <p14:creationId xmlns:p14="http://schemas.microsoft.com/office/powerpoint/2010/main" val="10306648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C8054EF4-7D90-9549-9545-B98BE5BE8DF2}" type="slidenum">
              <a:rPr lang="en-GB" smtClean="0"/>
              <a:t>29</a:t>
            </a:fld>
            <a:endParaRPr lang="en-GB"/>
          </a:p>
        </p:txBody>
      </p:sp>
    </p:spTree>
    <p:extLst>
      <p:ext uri="{BB962C8B-B14F-4D97-AF65-F5344CB8AC3E}">
        <p14:creationId xmlns:p14="http://schemas.microsoft.com/office/powerpoint/2010/main" val="6101435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C8054EF4-7D90-9549-9545-B98BE5BE8DF2}" type="slidenum">
              <a:rPr lang="en-GB" smtClean="0"/>
              <a:t>44</a:t>
            </a:fld>
            <a:endParaRPr lang="en-GB"/>
          </a:p>
        </p:txBody>
      </p:sp>
    </p:spTree>
    <p:extLst>
      <p:ext uri="{BB962C8B-B14F-4D97-AF65-F5344CB8AC3E}">
        <p14:creationId xmlns:p14="http://schemas.microsoft.com/office/powerpoint/2010/main" val="30105497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C8054EF4-7D90-9549-9545-B98BE5BE8DF2}" type="slidenum">
              <a:rPr lang="en-GB" smtClean="0"/>
              <a:t>62</a:t>
            </a:fld>
            <a:endParaRPr lang="en-GB"/>
          </a:p>
        </p:txBody>
      </p:sp>
    </p:spTree>
    <p:extLst>
      <p:ext uri="{BB962C8B-B14F-4D97-AF65-F5344CB8AC3E}">
        <p14:creationId xmlns:p14="http://schemas.microsoft.com/office/powerpoint/2010/main" val="41980766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14350" y="3070860"/>
            <a:ext cx="5829300" cy="2080259"/>
          </a:xfrm>
          <a:prstGeom prst="rect">
            <a:avLst/>
          </a:prstGeom>
        </p:spPr>
        <p:txBody>
          <a:bodyPr wrap="square" lIns="0" tIns="0" rIns="0" bIns="0">
            <a:spAutoFit/>
          </a:bodyPr>
          <a:lstStyle>
            <a:lvl1pPr>
              <a:defRPr sz="4400" b="1" i="0">
                <a:solidFill>
                  <a:schemeClr val="bg1"/>
                </a:solidFill>
                <a:latin typeface="Arial"/>
                <a:cs typeface="Arial"/>
              </a:defRPr>
            </a:lvl1pPr>
          </a:lstStyle>
          <a:p>
            <a:endParaRPr/>
          </a:p>
        </p:txBody>
      </p:sp>
      <p:sp>
        <p:nvSpPr>
          <p:cNvPr id="3" name="Holder 3"/>
          <p:cNvSpPr>
            <a:spLocks noGrp="1"/>
          </p:cNvSpPr>
          <p:nvPr>
            <p:ph type="subTitle" idx="4"/>
          </p:nvPr>
        </p:nvSpPr>
        <p:spPr>
          <a:xfrm>
            <a:off x="1028700" y="5547360"/>
            <a:ext cx="4800600" cy="2476500"/>
          </a:xfrm>
          <a:prstGeom prst="rect">
            <a:avLst/>
          </a:prstGeom>
        </p:spPr>
        <p:txBody>
          <a:bodyPr wrap="square" lIns="0" tIns="0" rIns="0" bIns="0">
            <a:spAutoFit/>
          </a:bodyPr>
          <a:lstStyle>
            <a:lvl1pPr>
              <a:defRPr b="0" i="0">
                <a:solidFill>
                  <a:schemeClr val="tx1"/>
                </a:solidFill>
              </a:defRPr>
            </a:lvl1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bg>
      <p:bgPr>
        <a:solidFill>
          <a:schemeClr val="bg1"/>
        </a:solidFill>
        <a:effectLst/>
      </p:bgPr>
    </p:bg>
    <p:spTree>
      <p:nvGrpSpPr>
        <p:cNvPr id="1" name=""/>
        <p:cNvGrpSpPr/>
        <p:nvPr/>
      </p:nvGrpSpPr>
      <p:grpSpPr>
        <a:xfrm>
          <a:off x="0" y="0"/>
          <a:ext cx="0" cy="0"/>
          <a:chOff x="0" y="0"/>
          <a:chExt cx="0" cy="0"/>
        </a:xfrm>
      </p:grpSpPr>
      <p:pic>
        <p:nvPicPr>
          <p:cNvPr id="16" name="bg object 16"/>
          <p:cNvPicPr/>
          <p:nvPr userDrawn="1"/>
        </p:nvPicPr>
        <p:blipFill>
          <a:blip r:embed="rId2" cstate="print"/>
          <a:stretch>
            <a:fillRect/>
          </a:stretch>
        </p:blipFill>
        <p:spPr>
          <a:xfrm>
            <a:off x="53926" y="9188375"/>
            <a:ext cx="2255520" cy="644652"/>
          </a:xfrm>
          <a:prstGeom prst="rect">
            <a:avLst/>
          </a:prstGeom>
        </p:spPr>
      </p:pic>
      <p:sp>
        <p:nvSpPr>
          <p:cNvPr id="2" name="Holder 2"/>
          <p:cNvSpPr>
            <a:spLocks noGrp="1"/>
          </p:cNvSpPr>
          <p:nvPr>
            <p:ph type="title"/>
          </p:nvPr>
        </p:nvSpPr>
        <p:spPr/>
        <p:txBody>
          <a:bodyPr lIns="0" tIns="0" rIns="0" bIns="0"/>
          <a:lstStyle>
            <a:lvl1pPr>
              <a:defRPr sz="4400" b="1" i="0">
                <a:solidFill>
                  <a:schemeClr val="bg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7" name="TextBox 6">
            <a:extLst>
              <a:ext uri="{FF2B5EF4-FFF2-40B4-BE49-F238E27FC236}">
                <a16:creationId xmlns:a16="http://schemas.microsoft.com/office/drawing/2014/main" id="{98D34D44-A45E-C1F1-DD1C-10DE86C78C5C}"/>
              </a:ext>
            </a:extLst>
          </p:cNvPr>
          <p:cNvSpPr txBox="1"/>
          <p:nvPr userDrawn="1"/>
        </p:nvSpPr>
        <p:spPr>
          <a:xfrm>
            <a:off x="2309446" y="9218313"/>
            <a:ext cx="3220339" cy="584775"/>
          </a:xfrm>
          <a:prstGeom prst="rect">
            <a:avLst/>
          </a:prstGeom>
          <a:noFill/>
        </p:spPr>
        <p:txBody>
          <a:bodyPr wrap="square" rtlCol="0">
            <a:spAutoFit/>
          </a:bodyPr>
          <a:lstStyle/>
          <a:p>
            <a:r>
              <a:rPr lang="en-GB" sz="800" dirty="0"/>
              <a:t>Reference number: 618596-EPP-1-2020-1-SE-EPPKA2-CBHE-JP</a:t>
            </a:r>
            <a:br>
              <a:rPr lang="en-GB" sz="800" dirty="0"/>
            </a:br>
            <a:r>
              <a:rPr lang="en-GB" sz="800" dirty="0"/>
              <a:t>This publication [communication] reflects the views only of the authors, and the Commission cannot be held responsible for any use, which may be made of the information contained therein.</a:t>
            </a:r>
          </a:p>
        </p:txBody>
      </p:sp>
      <p:pic>
        <p:nvPicPr>
          <p:cNvPr id="8" name="Picture 7">
            <a:extLst>
              <a:ext uri="{FF2B5EF4-FFF2-40B4-BE49-F238E27FC236}">
                <a16:creationId xmlns:a16="http://schemas.microsoft.com/office/drawing/2014/main" id="{4F64ABD2-FC57-A50D-652D-06D6880838C4}"/>
              </a:ext>
            </a:extLst>
          </p:cNvPr>
          <p:cNvPicPr>
            <a:picLocks noChangeAspect="1"/>
          </p:cNvPicPr>
          <p:nvPr userDrawn="1"/>
        </p:nvPicPr>
        <p:blipFill>
          <a:blip r:embed="rId3"/>
          <a:stretch>
            <a:fillRect/>
          </a:stretch>
        </p:blipFill>
        <p:spPr>
          <a:xfrm>
            <a:off x="5997912" y="8991600"/>
            <a:ext cx="722725" cy="88082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1" i="0">
                <a:solidFill>
                  <a:schemeClr val="bg1"/>
                </a:solidFill>
                <a:latin typeface="Arial"/>
                <a:cs typeface="Arial"/>
              </a:defRPr>
            </a:lvl1pPr>
          </a:lstStyle>
          <a:p>
            <a:endParaRPr/>
          </a:p>
        </p:txBody>
      </p:sp>
      <p:sp>
        <p:nvSpPr>
          <p:cNvPr id="3" name="Holder 3"/>
          <p:cNvSpPr>
            <a:spLocks noGrp="1"/>
          </p:cNvSpPr>
          <p:nvPr>
            <p:ph sz="half" idx="2"/>
          </p:nvPr>
        </p:nvSpPr>
        <p:spPr>
          <a:xfrm>
            <a:off x="342900" y="2278380"/>
            <a:ext cx="2983230" cy="653796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531870" y="2278380"/>
            <a:ext cx="2983230" cy="6537960"/>
          </a:xfrm>
          <a:prstGeom prst="rect">
            <a:avLst/>
          </a:prstGeom>
        </p:spPr>
        <p:txBody>
          <a:bodyPr wrap="square" lIns="0" tIns="0" rIns="0" bIns="0">
            <a:spAutoFit/>
          </a:bodyPr>
          <a:lstStyle>
            <a:lvl1pPr>
              <a:defRPr/>
            </a:lvl1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1" i="0">
                <a:solidFill>
                  <a:schemeClr val="bg1"/>
                </a:solidFill>
                <a:latin typeface="Arial"/>
                <a:cs typeface="Arial"/>
              </a:defRPr>
            </a:lvl1pPr>
          </a:lstStyle>
          <a:p>
            <a:endParaRPr/>
          </a:p>
        </p:txBody>
      </p:sp>
      <p:sp>
        <p:nvSpPr>
          <p:cNvPr id="4" name="Holder 4"/>
          <p:cNvSpPr>
            <a:spLocks noGrp="1"/>
          </p:cNvSpPr>
          <p:nvPr>
            <p:ph type="dt" sz="half" idx="6"/>
          </p:nvPr>
        </p:nvSpPr>
        <p:spPr>
          <a:xfrm>
            <a:off x="342900" y="9212580"/>
            <a:ext cx="1577340" cy="495300"/>
          </a:xfrm>
          <a:prstGeom prst="rect">
            <a:avLst/>
          </a:prstGeom>
        </p:spPr>
        <p:txBody>
          <a:bodyPr lIns="0" tIns="0" rIns="0" bIns="0"/>
          <a:lstStyle>
            <a:lvl1pPr algn="l">
              <a:defRPr>
                <a:solidFill>
                  <a:schemeClr val="tx1">
                    <a:tint val="75000"/>
                  </a:schemeClr>
                </a:solidFill>
              </a:defRPr>
            </a:lvl1p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a:xfrm>
            <a:off x="2821051" y="9172981"/>
            <a:ext cx="2385060" cy="615315"/>
          </a:xfrm>
          <a:prstGeom prst="rect">
            <a:avLst/>
          </a:prstGeom>
        </p:spPr>
        <p:txBody>
          <a:bodyPr lIns="0" tIns="0" rIns="0" bIns="0"/>
          <a:lstStyle>
            <a:lvl1pPr>
              <a:defRPr sz="800" b="0" i="0">
                <a:solidFill>
                  <a:schemeClr val="tx1"/>
                </a:solidFill>
                <a:latin typeface="Arial"/>
                <a:cs typeface="Arial"/>
              </a:defRPr>
            </a:lvl1pPr>
          </a:lstStyle>
          <a:p>
            <a:pPr marL="12700">
              <a:lnSpc>
                <a:spcPts val="865"/>
              </a:lnSpc>
            </a:pPr>
            <a:endParaRPr spc="-10" dirty="0"/>
          </a:p>
        </p:txBody>
      </p:sp>
      <p:sp>
        <p:nvSpPr>
          <p:cNvPr id="3" name="Holder 3"/>
          <p:cNvSpPr>
            <a:spLocks noGrp="1"/>
          </p:cNvSpPr>
          <p:nvPr>
            <p:ph type="dt" sz="half" idx="6"/>
          </p:nvPr>
        </p:nvSpPr>
        <p:spPr>
          <a:xfrm>
            <a:off x="342900" y="9212580"/>
            <a:ext cx="1577340" cy="495300"/>
          </a:xfrm>
          <a:prstGeom prst="rect">
            <a:avLst/>
          </a:prstGeom>
        </p:spPr>
        <p:txBody>
          <a:bodyPr lIns="0" tIns="0" rIns="0" bIns="0"/>
          <a:lstStyle>
            <a:lvl1pPr algn="l">
              <a:defRPr>
                <a:solidFill>
                  <a:schemeClr val="tx1">
                    <a:tint val="75000"/>
                  </a:schemeClr>
                </a:solidFill>
              </a:defRPr>
            </a:lvl1pPr>
          </a:lstStyle>
          <a:p>
            <a:endParaRPr lang="en-US"/>
          </a:p>
        </p:txBody>
      </p:sp>
      <p:sp>
        <p:nvSpPr>
          <p:cNvPr id="4" name="Holder 4"/>
          <p:cNvSpPr>
            <a:spLocks noGrp="1"/>
          </p:cNvSpPr>
          <p:nvPr>
            <p:ph type="sldNum" sz="quarter" idx="7"/>
          </p:nvPr>
        </p:nvSpPr>
        <p:spPr>
          <a:xfrm>
            <a:off x="4897882" y="9257639"/>
            <a:ext cx="320675" cy="254000"/>
          </a:xfrm>
          <a:prstGeom prst="rect">
            <a:avLst/>
          </a:prstGeom>
        </p:spPr>
        <p:txBody>
          <a:bodyPr lIns="0" tIns="0" rIns="0" bIns="0"/>
          <a:lstStyle>
            <a:lvl1pPr>
              <a:defRPr sz="1800" b="0" i="0">
                <a:solidFill>
                  <a:schemeClr val="tx1"/>
                </a:solidFill>
                <a:latin typeface="Arial"/>
                <a:cs typeface="Arial"/>
              </a:defRPr>
            </a:lvl1pPr>
          </a:lstStyle>
          <a:p>
            <a:pPr marL="38100">
              <a:lnSpc>
                <a:spcPts val="1810"/>
              </a:lnSpc>
            </a:pPr>
            <a:fld id="{81D60167-4931-47E6-BA6A-407CBD079E47}" type="slidenum">
              <a:rPr spc="-25" dirty="0"/>
              <a:t>‹#›</a:t>
            </a:fld>
            <a:endParaRPr spc="-25"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3.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162941" y="9181686"/>
            <a:ext cx="2255520" cy="644652"/>
          </a:xfrm>
          <a:prstGeom prst="rect">
            <a:avLst/>
          </a:prstGeom>
        </p:spPr>
      </p:pic>
      <p:pic>
        <p:nvPicPr>
          <p:cNvPr id="18" name="bg object 18"/>
          <p:cNvPicPr/>
          <p:nvPr/>
        </p:nvPicPr>
        <p:blipFill>
          <a:blip r:embed="rId8" cstate="print"/>
          <a:stretch>
            <a:fillRect/>
          </a:stretch>
        </p:blipFill>
        <p:spPr>
          <a:xfrm>
            <a:off x="0" y="0"/>
            <a:ext cx="4305300" cy="635507"/>
          </a:xfrm>
          <a:prstGeom prst="rect">
            <a:avLst/>
          </a:prstGeom>
        </p:spPr>
      </p:pic>
      <p:sp>
        <p:nvSpPr>
          <p:cNvPr id="2" name="Holder 2"/>
          <p:cNvSpPr>
            <a:spLocks noGrp="1"/>
          </p:cNvSpPr>
          <p:nvPr>
            <p:ph type="title"/>
          </p:nvPr>
        </p:nvSpPr>
        <p:spPr>
          <a:xfrm>
            <a:off x="470788" y="3750564"/>
            <a:ext cx="5916422" cy="2470785"/>
          </a:xfrm>
          <a:prstGeom prst="rect">
            <a:avLst/>
          </a:prstGeom>
        </p:spPr>
        <p:txBody>
          <a:bodyPr wrap="square" lIns="0" tIns="0" rIns="0" bIns="0">
            <a:spAutoFit/>
          </a:bodyPr>
          <a:lstStyle>
            <a:lvl1pPr>
              <a:defRPr sz="4400" b="1" i="0">
                <a:solidFill>
                  <a:schemeClr val="bg1"/>
                </a:solidFill>
                <a:latin typeface="Arial"/>
                <a:cs typeface="Arial"/>
              </a:defRPr>
            </a:lvl1pPr>
          </a:lstStyle>
          <a:p>
            <a:endParaRPr/>
          </a:p>
        </p:txBody>
      </p:sp>
      <p:sp>
        <p:nvSpPr>
          <p:cNvPr id="3" name="Holder 3"/>
          <p:cNvSpPr>
            <a:spLocks noGrp="1"/>
          </p:cNvSpPr>
          <p:nvPr>
            <p:ph type="body" idx="1"/>
          </p:nvPr>
        </p:nvSpPr>
        <p:spPr>
          <a:xfrm>
            <a:off x="674941" y="3731767"/>
            <a:ext cx="5508625" cy="4747259"/>
          </a:xfrm>
          <a:prstGeom prst="rect">
            <a:avLst/>
          </a:prstGeom>
        </p:spPr>
        <p:txBody>
          <a:bodyPr wrap="square" lIns="0" tIns="0" rIns="0" bIns="0">
            <a:spAutoFit/>
          </a:bodyPr>
          <a:lstStyle>
            <a:lvl1pPr>
              <a:defRPr b="0" i="0">
                <a:solidFill>
                  <a:schemeClr val="tx1"/>
                </a:solidFill>
              </a:defRPr>
            </a:lvl1pPr>
          </a:lstStyle>
          <a:p>
            <a:endParaRPr/>
          </a:p>
        </p:txBody>
      </p:sp>
      <p:sp>
        <p:nvSpPr>
          <p:cNvPr id="9" name="TextBox 8">
            <a:extLst>
              <a:ext uri="{FF2B5EF4-FFF2-40B4-BE49-F238E27FC236}">
                <a16:creationId xmlns:a16="http://schemas.microsoft.com/office/drawing/2014/main" id="{F0264421-B572-7729-6A2F-95FBA57E7134}"/>
              </a:ext>
            </a:extLst>
          </p:cNvPr>
          <p:cNvSpPr txBox="1"/>
          <p:nvPr userDrawn="1"/>
        </p:nvSpPr>
        <p:spPr>
          <a:xfrm>
            <a:off x="2393922" y="9248252"/>
            <a:ext cx="3220339" cy="584775"/>
          </a:xfrm>
          <a:prstGeom prst="rect">
            <a:avLst/>
          </a:prstGeom>
          <a:noFill/>
        </p:spPr>
        <p:txBody>
          <a:bodyPr wrap="square" rtlCol="0">
            <a:spAutoFit/>
          </a:bodyPr>
          <a:lstStyle/>
          <a:p>
            <a:r>
              <a:rPr lang="en-GB" sz="800" dirty="0"/>
              <a:t>Reference number: 618596-EPP-1-2020-1-SE-EPPKA2-CBHE-JP</a:t>
            </a:r>
            <a:br>
              <a:rPr lang="en-GB" sz="800" dirty="0"/>
            </a:br>
            <a:r>
              <a:rPr lang="en-GB" sz="800" dirty="0"/>
              <a:t>This publication [communication] reflects the views only of the authors, and the Commission cannot be held responsible for any use, which may be made of the information contained therein.</a:t>
            </a:r>
          </a:p>
        </p:txBody>
      </p:sp>
      <p:pic>
        <p:nvPicPr>
          <p:cNvPr id="10" name="Picture 9">
            <a:extLst>
              <a:ext uri="{FF2B5EF4-FFF2-40B4-BE49-F238E27FC236}">
                <a16:creationId xmlns:a16="http://schemas.microsoft.com/office/drawing/2014/main" id="{983B2AA1-FC57-D1FF-D24A-2A49735E89D5}"/>
              </a:ext>
            </a:extLst>
          </p:cNvPr>
          <p:cNvPicPr>
            <a:picLocks noChangeAspect="1"/>
          </p:cNvPicPr>
          <p:nvPr userDrawn="1"/>
        </p:nvPicPr>
        <p:blipFill>
          <a:blip r:embed="rId9"/>
          <a:stretch>
            <a:fillRect/>
          </a:stretch>
        </p:blipFill>
        <p:spPr>
          <a:xfrm>
            <a:off x="5997912" y="8991600"/>
            <a:ext cx="722725" cy="880820"/>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sldNum="0" hdr="0" ftr="0" dt="0"/>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object 3"/>
          <p:cNvPicPr/>
          <p:nvPr/>
        </p:nvPicPr>
        <p:blipFill>
          <a:blip r:embed="rId2" cstate="print"/>
          <a:stretch>
            <a:fillRect/>
          </a:stretch>
        </p:blipFill>
        <p:spPr>
          <a:xfrm>
            <a:off x="0" y="0"/>
            <a:ext cx="4305300" cy="635507"/>
          </a:xfrm>
          <a:prstGeom prst="rect">
            <a:avLst/>
          </a:prstGeom>
        </p:spPr>
      </p:pic>
      <p:sp>
        <p:nvSpPr>
          <p:cNvPr id="4" name="object 4"/>
          <p:cNvSpPr txBox="1">
            <a:spLocks noGrp="1"/>
          </p:cNvSpPr>
          <p:nvPr>
            <p:ph type="title"/>
          </p:nvPr>
        </p:nvSpPr>
        <p:spPr>
          <a:xfrm>
            <a:off x="470916" y="419100"/>
            <a:ext cx="5916295" cy="1550424"/>
          </a:xfrm>
          <a:prstGeom prst="rect">
            <a:avLst/>
          </a:prstGeom>
          <a:solidFill>
            <a:schemeClr val="accent1"/>
          </a:solidFill>
          <a:ln w="12192">
            <a:solidFill>
              <a:srgbClr val="787878"/>
            </a:solidFill>
          </a:ln>
        </p:spPr>
        <p:txBody>
          <a:bodyPr vert="horz" wrap="square" lIns="0" tIns="3810" rIns="0" bIns="0" rtlCol="0">
            <a:spAutoFit/>
          </a:bodyPr>
          <a:lstStyle/>
          <a:p>
            <a:pPr>
              <a:lnSpc>
                <a:spcPct val="100000"/>
              </a:lnSpc>
              <a:spcBef>
                <a:spcPts val="30"/>
              </a:spcBef>
            </a:pPr>
            <a:endParaRPr sz="5650" dirty="0">
              <a:latin typeface="Times New Roman"/>
              <a:cs typeface="Times New Roman"/>
            </a:endParaRPr>
          </a:p>
          <a:p>
            <a:pPr marL="260350" algn="ctr">
              <a:lnSpc>
                <a:spcPct val="100000"/>
              </a:lnSpc>
            </a:pPr>
            <a:r>
              <a:rPr lang="en-GB" spc="-535" dirty="0"/>
              <a:t>W</a:t>
            </a:r>
            <a:r>
              <a:rPr spc="-590" dirty="0"/>
              <a:t>ORK</a:t>
            </a:r>
            <a:r>
              <a:rPr lang="en-GB" spc="-590" dirty="0"/>
              <a:t>SHOPS </a:t>
            </a:r>
            <a:endParaRPr spc="-590" dirty="0"/>
          </a:p>
        </p:txBody>
      </p:sp>
      <p:sp>
        <p:nvSpPr>
          <p:cNvPr id="5" name="object 5"/>
          <p:cNvSpPr txBox="1"/>
          <p:nvPr/>
        </p:nvSpPr>
        <p:spPr>
          <a:xfrm>
            <a:off x="969818" y="2388624"/>
            <a:ext cx="5186045" cy="518091"/>
          </a:xfrm>
          <a:prstGeom prst="rect">
            <a:avLst/>
          </a:prstGeom>
        </p:spPr>
        <p:txBody>
          <a:bodyPr vert="horz" wrap="square" lIns="0" tIns="12700" rIns="0" bIns="0" rtlCol="0">
            <a:spAutoFit/>
          </a:bodyPr>
          <a:lstStyle/>
          <a:p>
            <a:pPr marL="12700">
              <a:lnSpc>
                <a:spcPct val="100000"/>
              </a:lnSpc>
              <a:spcBef>
                <a:spcPts val="100"/>
              </a:spcBef>
            </a:pPr>
            <a:r>
              <a:rPr lang="en-US" sz="1600" b="1" spc="-70" dirty="0">
                <a:latin typeface="Arial"/>
                <a:cs typeface="Arial"/>
              </a:rPr>
              <a:t>PUBLIC HEALTH PROMOTION AND COMMUNICATION</a:t>
            </a:r>
          </a:p>
          <a:p>
            <a:pPr marL="12700" algn="ctr">
              <a:lnSpc>
                <a:spcPct val="100000"/>
              </a:lnSpc>
              <a:spcBef>
                <a:spcPts val="100"/>
              </a:spcBef>
            </a:pPr>
            <a:r>
              <a:rPr lang="en-US" sz="1600" b="1" spc="-70" dirty="0">
                <a:latin typeface="Arial"/>
                <a:cs typeface="Arial"/>
              </a:rPr>
              <a:t>PRACTICAL TRAINING</a:t>
            </a:r>
            <a:endParaRPr sz="1600" dirty="0">
              <a:latin typeface="Arial"/>
              <a:cs typeface="Arial"/>
            </a:endParaRPr>
          </a:p>
        </p:txBody>
      </p:sp>
      <p:graphicFrame>
        <p:nvGraphicFramePr>
          <p:cNvPr id="6" name="object 6"/>
          <p:cNvGraphicFramePr>
            <a:graphicFrameLocks noGrp="1"/>
          </p:cNvGraphicFramePr>
          <p:nvPr>
            <p:extLst>
              <p:ext uri="{D42A27DB-BD31-4B8C-83A1-F6EECF244321}">
                <p14:modId xmlns:p14="http://schemas.microsoft.com/office/powerpoint/2010/main" val="1451181481"/>
              </p:ext>
            </p:extLst>
          </p:nvPr>
        </p:nvGraphicFramePr>
        <p:xfrm>
          <a:off x="681355" y="3037795"/>
          <a:ext cx="5495290" cy="5980430"/>
        </p:xfrm>
        <a:graphic>
          <a:graphicData uri="http://schemas.openxmlformats.org/drawingml/2006/table">
            <a:tbl>
              <a:tblPr firstRow="1" bandRow="1">
                <a:tableStyleId>{2D5ABB26-0587-4C30-8999-92F81FD0307C}</a:tableStyleId>
              </a:tblPr>
              <a:tblGrid>
                <a:gridCol w="5495290">
                  <a:extLst>
                    <a:ext uri="{9D8B030D-6E8A-4147-A177-3AD203B41FA5}">
                      <a16:colId xmlns:a16="http://schemas.microsoft.com/office/drawing/2014/main" val="20000"/>
                    </a:ext>
                  </a:extLst>
                </a:gridCol>
              </a:tblGrid>
              <a:tr h="495300">
                <a:tc>
                  <a:txBody>
                    <a:bodyPr/>
                    <a:lstStyle/>
                    <a:p>
                      <a:pPr algn="ctr">
                        <a:lnSpc>
                          <a:spcPct val="100000"/>
                        </a:lnSpc>
                        <a:spcBef>
                          <a:spcPts val="180"/>
                        </a:spcBef>
                      </a:pPr>
                      <a:r>
                        <a:rPr sz="1400" b="1" spc="-180" dirty="0">
                          <a:solidFill>
                            <a:srgbClr val="FFFFFF"/>
                          </a:solidFill>
                          <a:latin typeface="Arial"/>
                          <a:cs typeface="Arial"/>
                        </a:rPr>
                        <a:t>By</a:t>
                      </a:r>
                      <a:r>
                        <a:rPr sz="1400" b="1" spc="-70" dirty="0">
                          <a:solidFill>
                            <a:srgbClr val="FFFFFF"/>
                          </a:solidFill>
                          <a:latin typeface="Arial"/>
                          <a:cs typeface="Arial"/>
                        </a:rPr>
                        <a:t> </a:t>
                      </a:r>
                      <a:r>
                        <a:rPr sz="1400" b="1" spc="-60" dirty="0">
                          <a:solidFill>
                            <a:srgbClr val="FFFFFF"/>
                          </a:solidFill>
                          <a:latin typeface="Arial"/>
                          <a:cs typeface="Arial"/>
                        </a:rPr>
                        <a:t>the</a:t>
                      </a:r>
                      <a:r>
                        <a:rPr sz="1400" b="1" spc="-85" dirty="0">
                          <a:solidFill>
                            <a:srgbClr val="FFFFFF"/>
                          </a:solidFill>
                          <a:latin typeface="Arial"/>
                          <a:cs typeface="Arial"/>
                        </a:rPr>
                        <a:t> </a:t>
                      </a:r>
                      <a:r>
                        <a:rPr sz="1400" b="1" spc="-105" dirty="0">
                          <a:solidFill>
                            <a:srgbClr val="FFFFFF"/>
                          </a:solidFill>
                          <a:latin typeface="Arial"/>
                          <a:cs typeface="Arial"/>
                        </a:rPr>
                        <a:t>end</a:t>
                      </a:r>
                      <a:r>
                        <a:rPr sz="1400" b="1" spc="-65" dirty="0">
                          <a:solidFill>
                            <a:srgbClr val="FFFFFF"/>
                          </a:solidFill>
                          <a:latin typeface="Arial"/>
                          <a:cs typeface="Arial"/>
                        </a:rPr>
                        <a:t> </a:t>
                      </a:r>
                      <a:r>
                        <a:rPr sz="1400" b="1" spc="-70" dirty="0">
                          <a:solidFill>
                            <a:srgbClr val="FFFFFF"/>
                          </a:solidFill>
                          <a:latin typeface="Arial"/>
                          <a:cs typeface="Arial"/>
                        </a:rPr>
                        <a:t>of</a:t>
                      </a:r>
                      <a:r>
                        <a:rPr sz="1400" b="1" spc="-75" dirty="0">
                          <a:solidFill>
                            <a:srgbClr val="FFFFFF"/>
                          </a:solidFill>
                          <a:latin typeface="Arial"/>
                          <a:cs typeface="Arial"/>
                        </a:rPr>
                        <a:t> </a:t>
                      </a:r>
                      <a:r>
                        <a:rPr sz="1400" b="1" spc="-90" dirty="0">
                          <a:solidFill>
                            <a:srgbClr val="FFFFFF"/>
                          </a:solidFill>
                          <a:latin typeface="Arial"/>
                          <a:cs typeface="Arial"/>
                        </a:rPr>
                        <a:t>this</a:t>
                      </a:r>
                      <a:r>
                        <a:rPr sz="1400" b="1" spc="-60" dirty="0">
                          <a:solidFill>
                            <a:srgbClr val="FFFFFF"/>
                          </a:solidFill>
                          <a:latin typeface="Arial"/>
                          <a:cs typeface="Arial"/>
                        </a:rPr>
                        <a:t> </a:t>
                      </a:r>
                      <a:r>
                        <a:rPr sz="1400" b="1" spc="-90" dirty="0">
                          <a:solidFill>
                            <a:srgbClr val="FFFFFF"/>
                          </a:solidFill>
                          <a:latin typeface="Arial"/>
                          <a:cs typeface="Arial"/>
                        </a:rPr>
                        <a:t>training </a:t>
                      </a:r>
                      <a:r>
                        <a:rPr sz="1400" b="1" spc="-114" dirty="0">
                          <a:solidFill>
                            <a:srgbClr val="FFFFFF"/>
                          </a:solidFill>
                          <a:latin typeface="Arial"/>
                          <a:cs typeface="Arial"/>
                        </a:rPr>
                        <a:t>you</a:t>
                      </a:r>
                      <a:r>
                        <a:rPr sz="1400" b="1" spc="-65" dirty="0">
                          <a:solidFill>
                            <a:srgbClr val="FFFFFF"/>
                          </a:solidFill>
                          <a:latin typeface="Arial"/>
                          <a:cs typeface="Arial"/>
                        </a:rPr>
                        <a:t> </a:t>
                      </a:r>
                      <a:r>
                        <a:rPr sz="1400" b="1" spc="-120" dirty="0">
                          <a:solidFill>
                            <a:srgbClr val="FFFFFF"/>
                          </a:solidFill>
                          <a:latin typeface="Arial"/>
                          <a:cs typeface="Arial"/>
                        </a:rPr>
                        <a:t>should</a:t>
                      </a:r>
                      <a:r>
                        <a:rPr sz="1400" b="1" spc="-75" dirty="0">
                          <a:solidFill>
                            <a:srgbClr val="FFFFFF"/>
                          </a:solidFill>
                          <a:latin typeface="Arial"/>
                          <a:cs typeface="Arial"/>
                        </a:rPr>
                        <a:t> </a:t>
                      </a:r>
                      <a:r>
                        <a:rPr sz="1400" b="1" spc="-95" dirty="0">
                          <a:solidFill>
                            <a:srgbClr val="FFFFFF"/>
                          </a:solidFill>
                          <a:latin typeface="Arial"/>
                          <a:cs typeface="Arial"/>
                        </a:rPr>
                        <a:t>be</a:t>
                      </a:r>
                      <a:r>
                        <a:rPr sz="1400" b="1" spc="-80" dirty="0">
                          <a:solidFill>
                            <a:srgbClr val="FFFFFF"/>
                          </a:solidFill>
                          <a:latin typeface="Arial"/>
                          <a:cs typeface="Arial"/>
                        </a:rPr>
                        <a:t> </a:t>
                      </a:r>
                      <a:r>
                        <a:rPr sz="1400" b="1" spc="-85" dirty="0">
                          <a:solidFill>
                            <a:srgbClr val="FFFFFF"/>
                          </a:solidFill>
                          <a:latin typeface="Arial"/>
                          <a:cs typeface="Arial"/>
                        </a:rPr>
                        <a:t>able</a:t>
                      </a:r>
                      <a:r>
                        <a:rPr sz="1400" b="1" spc="-75" dirty="0">
                          <a:solidFill>
                            <a:srgbClr val="FFFFFF"/>
                          </a:solidFill>
                          <a:latin typeface="Arial"/>
                          <a:cs typeface="Arial"/>
                        </a:rPr>
                        <a:t> </a:t>
                      </a:r>
                      <a:r>
                        <a:rPr sz="1400" b="1" spc="-25" dirty="0">
                          <a:solidFill>
                            <a:srgbClr val="FFFFFF"/>
                          </a:solidFill>
                          <a:latin typeface="Arial"/>
                          <a:cs typeface="Arial"/>
                        </a:rPr>
                        <a:t>to:</a:t>
                      </a:r>
                      <a:endParaRPr sz="1400" dirty="0">
                        <a:latin typeface="Arial"/>
                        <a:cs typeface="Arial"/>
                      </a:endParaRP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471C4"/>
                    </a:solidFill>
                  </a:tcPr>
                </a:tc>
                <a:extLst>
                  <a:ext uri="{0D108BD9-81ED-4DB2-BD59-A6C34878D82A}">
                    <a16:rowId xmlns:a16="http://schemas.microsoft.com/office/drawing/2014/main" val="10000"/>
                  </a:ext>
                </a:extLst>
              </a:tr>
              <a:tr h="708660">
                <a:tc>
                  <a:txBody>
                    <a:bodyPr/>
                    <a:lstStyle/>
                    <a:p>
                      <a:pPr marL="411480" marR="238125" lvl="0" indent="-342900" defTabSz="914400" eaLnBrk="1" fontAlgn="auto" latinLnBrk="0" hangingPunct="1">
                        <a:lnSpc>
                          <a:spcPct val="100000"/>
                        </a:lnSpc>
                        <a:spcBef>
                          <a:spcPts val="180"/>
                        </a:spcBef>
                        <a:spcAft>
                          <a:spcPts val="0"/>
                        </a:spcAft>
                        <a:buClrTx/>
                        <a:buSzTx/>
                        <a:buFontTx/>
                        <a:buNone/>
                        <a:tabLst>
                          <a:tab pos="411480" algn="l"/>
                        </a:tabLst>
                        <a:defRPr/>
                      </a:pPr>
                      <a:r>
                        <a:rPr lang="en-CY" sz="1400" spc="-25" dirty="0">
                          <a:latin typeface="Arial"/>
                          <a:cs typeface="Arial"/>
                        </a:rPr>
                        <a:t>1.</a:t>
                      </a:r>
                      <a:r>
                        <a:rPr lang="en-CY" sz="1400" dirty="0">
                          <a:latin typeface="Arial"/>
                          <a:cs typeface="Arial"/>
                        </a:rPr>
                        <a:t>	</a:t>
                      </a:r>
                      <a:r>
                        <a:rPr lang="en-GB" sz="1800" dirty="0">
                          <a:solidFill>
                            <a:schemeClr val="tx1"/>
                          </a:solidFill>
                          <a:effectLst/>
                          <a:latin typeface="+mn-lt"/>
                          <a:ea typeface="+mn-ea"/>
                          <a:cs typeface="+mn-cs"/>
                        </a:rPr>
                        <a:t>Identify the role of health communication in Disease Prevention and Control as well as what health communication can and cannot do. </a:t>
                      </a:r>
                      <a:endParaRPr lang="en-CY" sz="1800" dirty="0">
                        <a:solidFill>
                          <a:schemeClr val="tx1"/>
                        </a:solidFill>
                        <a:effectLst/>
                        <a:latin typeface="+mn-lt"/>
                        <a:ea typeface="+mn-ea"/>
                        <a:cs typeface="+mn-cs"/>
                      </a:endParaRPr>
                    </a:p>
                    <a:p>
                      <a:pPr marL="411480" marR="238125" indent="-342900">
                        <a:lnSpc>
                          <a:spcPct val="100000"/>
                        </a:lnSpc>
                        <a:spcBef>
                          <a:spcPts val="180"/>
                        </a:spcBef>
                        <a:tabLst>
                          <a:tab pos="411480" algn="l"/>
                        </a:tabLst>
                      </a:pPr>
                      <a:endParaRPr sz="1400" dirty="0">
                        <a:latin typeface="Arial"/>
                        <a:cs typeface="Arial"/>
                      </a:endParaRPr>
                    </a:p>
                  </a:txBody>
                  <a:tcPr marL="0" marR="0" marT="2286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1"/>
                  </a:ext>
                </a:extLst>
              </a:tr>
              <a:tr h="708660">
                <a:tc>
                  <a:txBody>
                    <a:bodyPr/>
                    <a:lstStyle/>
                    <a:p>
                      <a:pPr marL="411480" marR="591820" indent="-342900">
                        <a:lnSpc>
                          <a:spcPct val="100000"/>
                        </a:lnSpc>
                        <a:spcBef>
                          <a:spcPts val="185"/>
                        </a:spcBef>
                        <a:tabLst>
                          <a:tab pos="411480" algn="l"/>
                        </a:tabLst>
                      </a:pPr>
                      <a:r>
                        <a:rPr lang="en-CY" sz="1400" spc="-25" dirty="0">
                          <a:latin typeface="Arial"/>
                          <a:cs typeface="Arial"/>
                        </a:rPr>
                        <a:t>2.</a:t>
                      </a:r>
                      <a:r>
                        <a:rPr lang="en-CY" sz="1400" dirty="0">
                          <a:latin typeface="Arial"/>
                          <a:cs typeface="Arial"/>
                        </a:rPr>
                        <a:t>	</a:t>
                      </a:r>
                      <a:r>
                        <a:rPr lang="en-US" sz="1800" b="0" i="0" u="none" strike="noStrike" dirty="0">
                          <a:solidFill>
                            <a:schemeClr val="tx1"/>
                          </a:solidFill>
                          <a:effectLst/>
                          <a:latin typeface="+mn-lt"/>
                          <a:ea typeface="+mn-ea"/>
                          <a:cs typeface="+mn-cs"/>
                        </a:rPr>
                        <a:t>Demonstrate an understanding of the stages of health promotion and a detailed understanding and application of the four stages of the health communication process</a:t>
                      </a:r>
                      <a:r>
                        <a:rPr lang="en-GB" sz="1800" dirty="0">
                          <a:solidFill>
                            <a:schemeClr val="tx1"/>
                          </a:solidFill>
                          <a:effectLst/>
                          <a:latin typeface="+mn-lt"/>
                          <a:ea typeface="+mn-ea"/>
                          <a:cs typeface="+mn-cs"/>
                        </a:rPr>
                        <a:t>. </a:t>
                      </a:r>
                      <a:endParaRPr sz="1400" dirty="0">
                        <a:latin typeface="Arial"/>
                        <a:cs typeface="Arial"/>
                      </a:endParaRPr>
                    </a:p>
                  </a:txBody>
                  <a:tcPr marL="0" marR="0" marT="2349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2"/>
                  </a:ext>
                </a:extLst>
              </a:tr>
              <a:tr h="495300">
                <a:tc>
                  <a:txBody>
                    <a:bodyPr/>
                    <a:lstStyle/>
                    <a:p>
                      <a:pPr marL="411480" indent="-342900">
                        <a:lnSpc>
                          <a:spcPct val="100000"/>
                        </a:lnSpc>
                        <a:spcBef>
                          <a:spcPts val="180"/>
                        </a:spcBef>
                        <a:buAutoNum type="arabicPeriod" startAt="3"/>
                        <a:tabLst>
                          <a:tab pos="411480" algn="l"/>
                        </a:tabLst>
                      </a:pPr>
                      <a:r>
                        <a:rPr lang="en-US" sz="1800" b="0" i="0" u="none" strike="noStrike" dirty="0">
                          <a:solidFill>
                            <a:schemeClr val="tx1"/>
                          </a:solidFill>
                          <a:effectLst/>
                          <a:latin typeface="+mn-lt"/>
                          <a:ea typeface="+mn-ea"/>
                          <a:cs typeface="+mn-cs"/>
                        </a:rPr>
                        <a:t>Demonstrate understanding of the communication research methods available</a:t>
                      </a:r>
                      <a:r>
                        <a:rPr lang="en-GB" sz="1800" dirty="0">
                          <a:solidFill>
                            <a:schemeClr val="tx1"/>
                          </a:solidFill>
                          <a:effectLst/>
                          <a:latin typeface="+mn-lt"/>
                          <a:ea typeface="+mn-ea"/>
                          <a:cs typeface="+mn-cs"/>
                        </a:rPr>
                        <a:t>. </a:t>
                      </a:r>
                    </a:p>
                    <a:p>
                      <a:pPr marL="68580">
                        <a:lnSpc>
                          <a:spcPct val="100000"/>
                        </a:lnSpc>
                        <a:spcBef>
                          <a:spcPts val="180"/>
                        </a:spcBef>
                        <a:tabLst>
                          <a:tab pos="411480" algn="l"/>
                        </a:tabLst>
                      </a:pPr>
                      <a:endParaRPr sz="1400" dirty="0">
                        <a:latin typeface="Arial"/>
                        <a:cs typeface="Arial"/>
                      </a:endParaRP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3"/>
                  </a:ext>
                </a:extLst>
              </a:tr>
              <a:tr h="708660">
                <a:tc>
                  <a:txBody>
                    <a:bodyPr/>
                    <a:lstStyle/>
                    <a:p>
                      <a:pPr marL="411480" marR="575310" lvl="0" indent="-342900" defTabSz="914400" eaLnBrk="1" fontAlgn="auto" latinLnBrk="0" hangingPunct="1">
                        <a:lnSpc>
                          <a:spcPct val="100000"/>
                        </a:lnSpc>
                        <a:spcBef>
                          <a:spcPts val="180"/>
                        </a:spcBef>
                        <a:spcAft>
                          <a:spcPts val="0"/>
                        </a:spcAft>
                        <a:buClrTx/>
                        <a:buSzTx/>
                        <a:buFontTx/>
                        <a:buNone/>
                        <a:tabLst>
                          <a:tab pos="411480" algn="l"/>
                        </a:tabLst>
                        <a:defRPr/>
                      </a:pPr>
                      <a:r>
                        <a:rPr lang="en-CY" sz="1400" spc="-25" dirty="0">
                          <a:latin typeface="Arial"/>
                          <a:cs typeface="Arial"/>
                        </a:rPr>
                        <a:t>4.</a:t>
                      </a:r>
                      <a:r>
                        <a:rPr lang="en-CY" sz="1400" dirty="0">
                          <a:latin typeface="Arial"/>
                          <a:cs typeface="Arial"/>
                        </a:rPr>
                        <a:t>	</a:t>
                      </a:r>
                      <a:r>
                        <a:rPr lang="en-US" sz="1800" b="0" i="0" u="none" strike="noStrike" dirty="0">
                          <a:solidFill>
                            <a:schemeClr val="tx1"/>
                          </a:solidFill>
                          <a:effectLst/>
                          <a:latin typeface="+mn-lt"/>
                          <a:ea typeface="+mn-ea"/>
                          <a:cs typeface="+mn-cs"/>
                        </a:rPr>
                        <a:t>Develop appropriate material that facilitates communication in NDDs</a:t>
                      </a:r>
                      <a:r>
                        <a:rPr lang="en-GB" sz="1800" dirty="0">
                          <a:solidFill>
                            <a:schemeClr val="tx1"/>
                          </a:solidFill>
                          <a:effectLst/>
                          <a:latin typeface="+mn-lt"/>
                          <a:ea typeface="+mn-ea"/>
                          <a:cs typeface="+mn-cs"/>
                        </a:rPr>
                        <a:t>.</a:t>
                      </a:r>
                      <a:endParaRPr lang="en-CY" sz="1800" dirty="0">
                        <a:solidFill>
                          <a:schemeClr val="tx1"/>
                        </a:solidFill>
                        <a:effectLst/>
                        <a:latin typeface="+mn-lt"/>
                        <a:ea typeface="+mn-ea"/>
                        <a:cs typeface="+mn-cs"/>
                      </a:endParaRPr>
                    </a:p>
                    <a:p>
                      <a:pPr marL="411480" marR="575310" indent="-342900">
                        <a:lnSpc>
                          <a:spcPct val="100000"/>
                        </a:lnSpc>
                        <a:spcBef>
                          <a:spcPts val="180"/>
                        </a:spcBef>
                        <a:tabLst>
                          <a:tab pos="411480" algn="l"/>
                        </a:tabLst>
                      </a:pPr>
                      <a:endParaRPr sz="1400" dirty="0">
                        <a:latin typeface="Arial"/>
                        <a:cs typeface="Arial"/>
                      </a:endParaRP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4"/>
                  </a:ext>
                </a:extLst>
              </a:tr>
              <a:tr h="922019">
                <a:tc>
                  <a:txBody>
                    <a:bodyPr/>
                    <a:lstStyle/>
                    <a:p>
                      <a:pPr marL="411480" marR="574675" lvl="0" indent="-342900" defTabSz="914400" rtl="0" eaLnBrk="1" fontAlgn="auto" latinLnBrk="0" hangingPunct="1">
                        <a:lnSpc>
                          <a:spcPct val="100000"/>
                        </a:lnSpc>
                        <a:spcBef>
                          <a:spcPts val="185"/>
                        </a:spcBef>
                        <a:spcAft>
                          <a:spcPts val="0"/>
                        </a:spcAft>
                        <a:buClrTx/>
                        <a:buSzTx/>
                        <a:buFontTx/>
                        <a:buNone/>
                        <a:tabLst>
                          <a:tab pos="411480" algn="l"/>
                        </a:tabLst>
                        <a:defRPr/>
                      </a:pPr>
                      <a:r>
                        <a:rPr lang="en-CY" sz="1400" spc="-25" dirty="0">
                          <a:latin typeface="Arial"/>
                          <a:cs typeface="Arial"/>
                        </a:rPr>
                        <a:t>5.</a:t>
                      </a:r>
                      <a:r>
                        <a:rPr lang="en-CY" sz="1400" dirty="0">
                          <a:latin typeface="Arial"/>
                          <a:cs typeface="Arial"/>
                        </a:rPr>
                        <a:t>	</a:t>
                      </a:r>
                      <a:r>
                        <a:rPr lang="en-US" sz="1800" b="0" i="0" u="none" strike="noStrike" dirty="0">
                          <a:solidFill>
                            <a:schemeClr val="tx1"/>
                          </a:solidFill>
                          <a:effectLst/>
                          <a:latin typeface="+mn-lt"/>
                          <a:ea typeface="+mn-ea"/>
                          <a:cs typeface="+mn-cs"/>
                        </a:rPr>
                        <a:t>Demonstrate skills in public health communication during interactions with different types of clients and healthcare teams</a:t>
                      </a:r>
                      <a:r>
                        <a:rPr lang="en-US" sz="1800" b="0" i="0" dirty="0">
                          <a:solidFill>
                            <a:schemeClr val="tx1"/>
                          </a:solidFill>
                          <a:effectLst/>
                          <a:latin typeface="+mn-lt"/>
                          <a:ea typeface="+mn-ea"/>
                          <a:cs typeface="+mn-cs"/>
                        </a:rPr>
                        <a:t>​.</a:t>
                      </a:r>
                      <a:endParaRPr lang="en-US" b="0" i="0" dirty="0">
                        <a:solidFill>
                          <a:schemeClr val="tx1"/>
                        </a:solidFill>
                        <a:effectLst/>
                        <a:latin typeface="+mn-lt"/>
                        <a:ea typeface="+mn-ea"/>
                        <a:cs typeface="+mn-cs"/>
                      </a:endParaRPr>
                    </a:p>
                    <a:p>
                      <a:pPr marL="411480" marR="574675" lvl="0" indent="-342900" defTabSz="914400" eaLnBrk="1" fontAlgn="auto" latinLnBrk="0" hangingPunct="1">
                        <a:lnSpc>
                          <a:spcPct val="100000"/>
                        </a:lnSpc>
                        <a:spcBef>
                          <a:spcPts val="185"/>
                        </a:spcBef>
                        <a:spcAft>
                          <a:spcPts val="0"/>
                        </a:spcAft>
                        <a:buClrTx/>
                        <a:buSzTx/>
                        <a:buFontTx/>
                        <a:buNone/>
                        <a:tabLst>
                          <a:tab pos="411480" algn="l"/>
                        </a:tabLst>
                        <a:defRPr/>
                      </a:pPr>
                      <a:r>
                        <a:rPr lang="en-GB" sz="1800" dirty="0">
                          <a:solidFill>
                            <a:schemeClr val="tx1"/>
                          </a:solidFill>
                          <a:effectLst/>
                          <a:latin typeface="+mn-lt"/>
                          <a:ea typeface="+mn-ea"/>
                          <a:cs typeface="+mn-cs"/>
                        </a:rPr>
                        <a:t>. </a:t>
                      </a:r>
                      <a:endParaRPr lang="en-CY" sz="1800" dirty="0">
                        <a:solidFill>
                          <a:schemeClr val="tx1"/>
                        </a:solidFill>
                        <a:effectLst/>
                        <a:latin typeface="+mn-lt"/>
                        <a:ea typeface="+mn-ea"/>
                        <a:cs typeface="+mn-cs"/>
                      </a:endParaRPr>
                    </a:p>
                    <a:p>
                      <a:pPr marL="411480" marR="574675" indent="-342900">
                        <a:lnSpc>
                          <a:spcPct val="100000"/>
                        </a:lnSpc>
                        <a:spcBef>
                          <a:spcPts val="185"/>
                        </a:spcBef>
                        <a:tabLst>
                          <a:tab pos="411480" algn="l"/>
                        </a:tabLst>
                      </a:pPr>
                      <a:endParaRPr sz="1400" dirty="0">
                        <a:latin typeface="Arial"/>
                        <a:cs typeface="Arial"/>
                      </a:endParaRPr>
                    </a:p>
                  </a:txBody>
                  <a:tcPr marL="0" marR="0" marT="2349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0E9DE4-62D4-672F-C53B-DE9CA9E4A8BA}"/>
              </a:ext>
            </a:extLst>
          </p:cNvPr>
          <p:cNvSpPr>
            <a:spLocks noGrp="1"/>
          </p:cNvSpPr>
          <p:nvPr>
            <p:ph type="title"/>
          </p:nvPr>
        </p:nvSpPr>
        <p:spPr/>
        <p:txBody>
          <a:bodyPr/>
          <a:lstStyle/>
          <a:p>
            <a:r>
              <a:rPr lang="en-CY" dirty="0"/>
              <a:t>Activity</a:t>
            </a:r>
          </a:p>
        </p:txBody>
      </p:sp>
      <p:sp>
        <p:nvSpPr>
          <p:cNvPr id="3" name="Content Placeholder 2">
            <a:extLst>
              <a:ext uri="{FF2B5EF4-FFF2-40B4-BE49-F238E27FC236}">
                <a16:creationId xmlns:a16="http://schemas.microsoft.com/office/drawing/2014/main" id="{5867CF29-B8F3-E8F0-A51D-4F9AFDA82372}"/>
              </a:ext>
            </a:extLst>
          </p:cNvPr>
          <p:cNvSpPr>
            <a:spLocks noGrp="1"/>
          </p:cNvSpPr>
          <p:nvPr>
            <p:ph type="body" idx="1"/>
          </p:nvPr>
        </p:nvSpPr>
        <p:spPr>
          <a:xfrm>
            <a:off x="470788" y="2921674"/>
            <a:ext cx="5712778" cy="3323987"/>
          </a:xfrm>
        </p:spPr>
        <p:txBody>
          <a:bodyPr/>
          <a:lstStyle/>
          <a:p>
            <a:r>
              <a:rPr lang="en-GB" sz="2400" kern="0" dirty="0">
                <a:effectLst/>
                <a:ea typeface="Times New Roman" panose="02020603050405020304" pitchFamily="18" charset="0"/>
                <a:cs typeface="Times New Roman" panose="02020603050405020304" pitchFamily="18" charset="0"/>
              </a:rPr>
              <a:t>The initial activity involves an introduction to </a:t>
            </a:r>
            <a:r>
              <a:rPr lang="en-GB" sz="2400" dirty="0">
                <a:ea typeface="Times New Roman" panose="02020603050405020304" pitchFamily="18" charset="0"/>
                <a:cs typeface="Times New Roman" panose="02020603050405020304" pitchFamily="18" charset="0"/>
              </a:rPr>
              <a:t>health communication and planning using an o</a:t>
            </a:r>
            <a:r>
              <a:rPr lang="en-GB" sz="2400" kern="0" dirty="0">
                <a:effectLst/>
                <a:ea typeface="Times New Roman" panose="02020603050405020304" pitchFamily="18" charset="0"/>
                <a:cs typeface="Times New Roman" panose="02020603050405020304" pitchFamily="18" charset="0"/>
              </a:rPr>
              <a:t>verview of strategic health communication.</a:t>
            </a:r>
            <a:r>
              <a:rPr lang="en-GB" sz="2400" kern="100" dirty="0">
                <a:ea typeface="Times New Roman" panose="02020603050405020304" pitchFamily="18" charset="0"/>
                <a:cs typeface="Times New Roman" panose="02020603050405020304" pitchFamily="18" charset="0"/>
              </a:rPr>
              <a:t> Students are asked to form small groups to discuss the </a:t>
            </a:r>
            <a:r>
              <a:rPr lang="en-GB" sz="2400" dirty="0">
                <a:ea typeface="Times New Roman" panose="02020603050405020304" pitchFamily="18" charset="0"/>
                <a:cs typeface="Times New Roman" panose="02020603050405020304" pitchFamily="18" charset="0"/>
              </a:rPr>
              <a:t>i</a:t>
            </a:r>
            <a:r>
              <a:rPr lang="en-GB" sz="2400" kern="0" dirty="0">
                <a:effectLst/>
                <a:ea typeface="Times New Roman" panose="02020603050405020304" pitchFamily="18" charset="0"/>
                <a:cs typeface="Times New Roman" panose="02020603050405020304" pitchFamily="18" charset="0"/>
              </a:rPr>
              <a:t>mportance of planning in health promotion for neurodegenerative diseases.</a:t>
            </a:r>
            <a:endParaRPr lang="en-GB" sz="2400" kern="100" dirty="0">
              <a:effectLst/>
              <a:ea typeface="Calibri" panose="020F0502020204030204" pitchFamily="34" charset="0"/>
              <a:cs typeface="Times New Roman" panose="02020603050405020304" pitchFamily="18" charset="0"/>
            </a:endParaRPr>
          </a:p>
          <a:p>
            <a:r>
              <a:rPr lang="en-GB" sz="2400" dirty="0"/>
              <a:t>They then share their ideas with the whole group in order to emphasize the role of planning in the whole process. </a:t>
            </a:r>
            <a:endParaRPr lang="en-CY" sz="2400" dirty="0"/>
          </a:p>
        </p:txBody>
      </p:sp>
      <p:sp>
        <p:nvSpPr>
          <p:cNvPr id="4" name="TextBox 3">
            <a:extLst>
              <a:ext uri="{FF2B5EF4-FFF2-40B4-BE49-F238E27FC236}">
                <a16:creationId xmlns:a16="http://schemas.microsoft.com/office/drawing/2014/main" id="{2E2AD387-8A4F-AFD2-1C72-72A978F4C3FB}"/>
              </a:ext>
            </a:extLst>
          </p:cNvPr>
          <p:cNvSpPr txBox="1"/>
          <p:nvPr/>
        </p:nvSpPr>
        <p:spPr>
          <a:xfrm>
            <a:off x="674941" y="1057641"/>
            <a:ext cx="4659059" cy="584775"/>
          </a:xfrm>
          <a:prstGeom prst="rect">
            <a:avLst/>
          </a:prstGeom>
          <a:noFill/>
        </p:spPr>
        <p:txBody>
          <a:bodyPr wrap="square" rtlCol="0">
            <a:spAutoFit/>
          </a:bodyPr>
          <a:lstStyle/>
          <a:p>
            <a:r>
              <a:rPr lang="en-CY" sz="3200" dirty="0"/>
              <a:t>Instructions</a:t>
            </a:r>
            <a:r>
              <a:rPr lang="en-CY" dirty="0"/>
              <a:t> </a:t>
            </a:r>
          </a:p>
        </p:txBody>
      </p:sp>
    </p:spTree>
    <p:extLst>
      <p:ext uri="{BB962C8B-B14F-4D97-AF65-F5344CB8AC3E}">
        <p14:creationId xmlns:p14="http://schemas.microsoft.com/office/powerpoint/2010/main" val="222959201"/>
      </p:ext>
    </p:extLst>
  </p:cSld>
  <p:clrMapOvr>
    <a:masterClrMapping/>
  </p:clrMapOvr>
  <mc:AlternateContent xmlns:mc="http://schemas.openxmlformats.org/markup-compatibility/2006" xmlns:p14="http://schemas.microsoft.com/office/powerpoint/2010/main">
    <mc:Choice Requires="p14">
      <p:transition spd="slow" p14:dur="2000" advTm="26440"/>
    </mc:Choice>
    <mc:Fallback xmlns="">
      <p:transition spd="slow" advTm="2644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1C810A3-39E6-83DC-424B-C8A02E68E478}"/>
              </a:ext>
            </a:extLst>
          </p:cNvPr>
          <p:cNvSpPr txBox="1"/>
          <p:nvPr/>
        </p:nvSpPr>
        <p:spPr>
          <a:xfrm>
            <a:off x="1905000" y="3352800"/>
            <a:ext cx="3276600" cy="2677656"/>
          </a:xfrm>
          <a:prstGeom prst="rect">
            <a:avLst/>
          </a:prstGeom>
          <a:noFill/>
        </p:spPr>
        <p:txBody>
          <a:bodyPr wrap="square" rtlCol="0">
            <a:spAutoFit/>
          </a:bodyPr>
          <a:lstStyle/>
          <a:p>
            <a:pPr algn="ctr"/>
            <a:r>
              <a:rPr lang="en-US" sz="2800" b="1" dirty="0"/>
              <a:t>Situational Analysis and Audience Segmentation</a:t>
            </a:r>
          </a:p>
          <a:p>
            <a:pPr algn="ctr"/>
            <a:r>
              <a:rPr lang="en-CY" sz="2800" b="1" dirty="0"/>
              <a:t>Activity </a:t>
            </a:r>
            <a:r>
              <a:rPr lang="en-US" sz="2800" b="1" dirty="0"/>
              <a:t>1</a:t>
            </a:r>
            <a:endParaRPr lang="en-CY" sz="2800" b="1" dirty="0"/>
          </a:p>
          <a:p>
            <a:pPr algn="ctr"/>
            <a:r>
              <a:rPr lang="en-US" sz="2800" b="1" dirty="0"/>
              <a:t>30</a:t>
            </a:r>
            <a:r>
              <a:rPr lang="en-CY" sz="2800" b="1" dirty="0"/>
              <a:t> minutes</a:t>
            </a:r>
          </a:p>
        </p:txBody>
      </p:sp>
    </p:spTree>
    <p:extLst>
      <p:ext uri="{BB962C8B-B14F-4D97-AF65-F5344CB8AC3E}">
        <p14:creationId xmlns:p14="http://schemas.microsoft.com/office/powerpoint/2010/main" val="11245462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70D130-5558-2DCE-E1FB-CEFE21AD212E}"/>
              </a:ext>
            </a:extLst>
          </p:cNvPr>
          <p:cNvSpPr>
            <a:spLocks noGrp="1"/>
          </p:cNvSpPr>
          <p:nvPr>
            <p:ph type="title"/>
          </p:nvPr>
        </p:nvSpPr>
        <p:spPr>
          <a:xfrm>
            <a:off x="470788" y="3750564"/>
            <a:ext cx="5916422" cy="677108"/>
          </a:xfrm>
        </p:spPr>
        <p:txBody>
          <a:bodyPr/>
          <a:lstStyle/>
          <a:p>
            <a:r>
              <a:rPr lang="en-GB" dirty="0"/>
              <a:t>Activity 2</a:t>
            </a:r>
          </a:p>
        </p:txBody>
      </p:sp>
      <p:sp>
        <p:nvSpPr>
          <p:cNvPr id="3" name="Content Placeholder 2">
            <a:extLst>
              <a:ext uri="{FF2B5EF4-FFF2-40B4-BE49-F238E27FC236}">
                <a16:creationId xmlns:a16="http://schemas.microsoft.com/office/drawing/2014/main" id="{4EF1002F-3B50-607F-CF62-6CA530C3983B}"/>
              </a:ext>
            </a:extLst>
          </p:cNvPr>
          <p:cNvSpPr>
            <a:spLocks noGrp="1"/>
          </p:cNvSpPr>
          <p:nvPr>
            <p:ph idx="1"/>
          </p:nvPr>
        </p:nvSpPr>
        <p:spPr>
          <a:xfrm>
            <a:off x="267145" y="381000"/>
            <a:ext cx="6362255" cy="8610599"/>
          </a:xfrm>
        </p:spPr>
        <p:txBody>
          <a:bodyPr>
            <a:normAutofit fontScale="92500" lnSpcReduction="10000"/>
          </a:bodyPr>
          <a:lstStyle/>
          <a:p>
            <a:r>
              <a:rPr lang="en-US" sz="2400" b="1" dirty="0"/>
              <a:t>Description</a:t>
            </a:r>
            <a:r>
              <a:rPr lang="en-US" sz="2400" dirty="0"/>
              <a:t>: </a:t>
            </a:r>
            <a:r>
              <a:rPr lang="en-US" sz="2400" b="0" i="0" dirty="0">
                <a:effectLst/>
              </a:rPr>
              <a:t>A Situational Analysis and Audience Segmentation activity is a key part of the strategic planning process for public health communication campaigns. This activity involves assessing the current state of a health issue within a specific context and dividing the potential audience into distinct groups based on various factors. </a:t>
            </a:r>
          </a:p>
          <a:p>
            <a:endParaRPr lang="en-US" sz="2400" dirty="0"/>
          </a:p>
          <a:p>
            <a:r>
              <a:rPr lang="en-US" sz="2400" b="1" dirty="0"/>
              <a:t>Objective</a:t>
            </a:r>
            <a:r>
              <a:rPr lang="en-US" sz="2400" dirty="0"/>
              <a:t>: </a:t>
            </a:r>
            <a:r>
              <a:rPr lang="en-US" sz="2400" b="0" i="0" dirty="0">
                <a:effectLst/>
              </a:rPr>
              <a:t>The goal is to understand the unique characteristics and needs of each segment to tailor communication strategies effectively.</a:t>
            </a:r>
          </a:p>
          <a:p>
            <a:endParaRPr lang="en-US" sz="2600" dirty="0"/>
          </a:p>
          <a:p>
            <a:r>
              <a:rPr lang="en-US" sz="2400" b="1" dirty="0"/>
              <a:t>a. Situational Analysis</a:t>
            </a:r>
          </a:p>
          <a:p>
            <a:r>
              <a:rPr lang="en-US" sz="2400" b="1" dirty="0"/>
              <a:t>Class Organization and Procedure</a:t>
            </a:r>
            <a:r>
              <a:rPr lang="en-US" sz="2400" dirty="0"/>
              <a:t>: Participants are divided into groups and try to identify key issues regarding NDDs in Sri Lanka. These might include high prevalence of late diagnosis, lack of caregiver support, or widespread misinformation about neurodegenerative diseases.</a:t>
            </a:r>
          </a:p>
          <a:p>
            <a:r>
              <a:rPr lang="en-US" sz="2400" dirty="0"/>
              <a:t>They are asked to discuss contributing factors (social, economic, cultural, and environmental) and consider barriers to effective communication, such as literacy levels, language barriers, and cultural beliefs about illness.</a:t>
            </a:r>
          </a:p>
          <a:p>
            <a:r>
              <a:rPr lang="en-US" sz="2400" dirty="0"/>
              <a:t>Finally, they need to develop a situational summary, synthesizing their findings into a brief summary and outlining the main challenges and opportunities within the context of neurodegenerative diseases.</a:t>
            </a:r>
          </a:p>
          <a:p>
            <a:endParaRPr lang="en-GB" sz="2400" dirty="0"/>
          </a:p>
        </p:txBody>
      </p:sp>
    </p:spTree>
    <p:extLst>
      <p:ext uri="{BB962C8B-B14F-4D97-AF65-F5344CB8AC3E}">
        <p14:creationId xmlns:p14="http://schemas.microsoft.com/office/powerpoint/2010/main" val="2943576700"/>
      </p:ext>
    </p:extLst>
  </p:cSld>
  <p:clrMapOvr>
    <a:masterClrMapping/>
  </p:clrMapOvr>
  <mc:AlternateContent xmlns:mc="http://schemas.openxmlformats.org/markup-compatibility/2006" xmlns:p14="http://schemas.microsoft.com/office/powerpoint/2010/main">
    <mc:Choice Requires="p14">
      <p:transition spd="slow" p14:dur="2000" advTm="62448"/>
    </mc:Choice>
    <mc:Fallback xmlns="">
      <p:transition spd="slow" advTm="62448"/>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1C810A3-39E6-83DC-424B-C8A02E68E478}"/>
              </a:ext>
            </a:extLst>
          </p:cNvPr>
          <p:cNvSpPr txBox="1"/>
          <p:nvPr/>
        </p:nvSpPr>
        <p:spPr>
          <a:xfrm>
            <a:off x="1905000" y="3352800"/>
            <a:ext cx="3276600" cy="2677656"/>
          </a:xfrm>
          <a:prstGeom prst="rect">
            <a:avLst/>
          </a:prstGeom>
          <a:noFill/>
        </p:spPr>
        <p:txBody>
          <a:bodyPr wrap="square" rtlCol="0">
            <a:spAutoFit/>
          </a:bodyPr>
          <a:lstStyle/>
          <a:p>
            <a:pPr algn="ctr"/>
            <a:r>
              <a:rPr lang="en-US" sz="2800" b="1" dirty="0"/>
              <a:t>Situational Analysis and Audience Segmentation</a:t>
            </a:r>
          </a:p>
          <a:p>
            <a:pPr algn="ctr"/>
            <a:r>
              <a:rPr lang="en-CY" sz="2800" b="1" dirty="0"/>
              <a:t>Activity </a:t>
            </a:r>
            <a:r>
              <a:rPr lang="en-US" sz="2800" b="1" dirty="0"/>
              <a:t>2</a:t>
            </a:r>
            <a:endParaRPr lang="en-CY" sz="2800" b="1" dirty="0"/>
          </a:p>
          <a:p>
            <a:pPr algn="ctr"/>
            <a:r>
              <a:rPr lang="en-US" sz="2800" b="1" dirty="0"/>
              <a:t>30</a:t>
            </a:r>
            <a:r>
              <a:rPr lang="en-CY" sz="2800" b="1" dirty="0"/>
              <a:t> minutes</a:t>
            </a:r>
          </a:p>
        </p:txBody>
      </p:sp>
    </p:spTree>
    <p:extLst>
      <p:ext uri="{BB962C8B-B14F-4D97-AF65-F5344CB8AC3E}">
        <p14:creationId xmlns:p14="http://schemas.microsoft.com/office/powerpoint/2010/main" val="11610279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70D130-5558-2DCE-E1FB-CEFE21AD212E}"/>
              </a:ext>
            </a:extLst>
          </p:cNvPr>
          <p:cNvSpPr>
            <a:spLocks noGrp="1"/>
          </p:cNvSpPr>
          <p:nvPr>
            <p:ph type="title"/>
          </p:nvPr>
        </p:nvSpPr>
        <p:spPr>
          <a:xfrm>
            <a:off x="470788" y="3750564"/>
            <a:ext cx="5916422" cy="677108"/>
          </a:xfrm>
        </p:spPr>
        <p:txBody>
          <a:bodyPr/>
          <a:lstStyle/>
          <a:p>
            <a:r>
              <a:rPr lang="en-GB" dirty="0"/>
              <a:t>Activity 2</a:t>
            </a:r>
          </a:p>
        </p:txBody>
      </p:sp>
      <p:sp>
        <p:nvSpPr>
          <p:cNvPr id="3" name="Content Placeholder 2">
            <a:extLst>
              <a:ext uri="{FF2B5EF4-FFF2-40B4-BE49-F238E27FC236}">
                <a16:creationId xmlns:a16="http://schemas.microsoft.com/office/drawing/2014/main" id="{4EF1002F-3B50-607F-CF62-6CA530C3983B}"/>
              </a:ext>
            </a:extLst>
          </p:cNvPr>
          <p:cNvSpPr>
            <a:spLocks noGrp="1"/>
          </p:cNvSpPr>
          <p:nvPr>
            <p:ph idx="1"/>
          </p:nvPr>
        </p:nvSpPr>
        <p:spPr>
          <a:xfrm>
            <a:off x="267145" y="381000"/>
            <a:ext cx="6362255" cy="8610599"/>
          </a:xfrm>
        </p:spPr>
        <p:txBody>
          <a:bodyPr>
            <a:normAutofit fontScale="92500" lnSpcReduction="20000"/>
          </a:bodyPr>
          <a:lstStyle/>
          <a:p>
            <a:r>
              <a:rPr lang="en-US" sz="2400" b="1" dirty="0"/>
              <a:t>Description</a:t>
            </a:r>
            <a:r>
              <a:rPr lang="en-US" sz="2400" dirty="0"/>
              <a:t>: </a:t>
            </a:r>
            <a:r>
              <a:rPr lang="en-US" sz="2400" b="0" i="0" dirty="0">
                <a:effectLst/>
              </a:rPr>
              <a:t>A Situational Analysis and Audience Segmentation activity is a key part of the strategic planning process for public health communication campaigns. This activity involves assessing the current state of a health issue within a specific context and dividing the potential audience into distinct groups based on various factors. </a:t>
            </a:r>
          </a:p>
          <a:p>
            <a:endParaRPr lang="en-US" sz="2400" dirty="0"/>
          </a:p>
          <a:p>
            <a:r>
              <a:rPr lang="en-US" sz="2400" b="1" dirty="0"/>
              <a:t>Objective</a:t>
            </a:r>
            <a:r>
              <a:rPr lang="en-US" sz="2400" dirty="0"/>
              <a:t>: </a:t>
            </a:r>
            <a:r>
              <a:rPr lang="en-US" sz="2400" b="0" i="0" dirty="0">
                <a:effectLst/>
              </a:rPr>
              <a:t>The goal is to understand the unique characteristics and needs of each segment to tailor communication strategies effectively.</a:t>
            </a:r>
          </a:p>
          <a:p>
            <a:endParaRPr lang="en-US" sz="2400" dirty="0"/>
          </a:p>
          <a:p>
            <a:r>
              <a:rPr lang="en-US" sz="2400" b="1" dirty="0"/>
              <a:t>b. Audience Segmentation</a:t>
            </a:r>
          </a:p>
          <a:p>
            <a:r>
              <a:rPr lang="en-US" sz="2400" b="1" dirty="0"/>
              <a:t>Class Organization and Procedure</a:t>
            </a:r>
            <a:r>
              <a:rPr lang="en-US" sz="2400" dirty="0"/>
              <a:t>: Participants still work in their groups to discuss what audience segmentation is and its importance in health communication. Then they are asked to choose criteria for segmenting their audience and create audience profiles. Such criteria might include </a:t>
            </a:r>
            <a:r>
              <a:rPr lang="en-GB" sz="2400" kern="0" dirty="0">
                <a:solidFill>
                  <a:schemeClr val="tx1"/>
                </a:solidFill>
                <a:effectLst/>
                <a:ea typeface="Times New Roman" panose="02020603050405020304" pitchFamily="18" charset="0"/>
                <a:cs typeface="Times New Roman" panose="02020603050405020304" pitchFamily="18" charset="0"/>
              </a:rPr>
              <a:t>demographic factors (age, sex), psychographic factors (beliefs, values), geographic location, or stages of disease progression. Groups need to discuss how the needs, preferences, and media consumption habits of each segment will inform the communication strategy.</a:t>
            </a:r>
            <a:r>
              <a:rPr lang="en-GB" sz="2400" kern="100" dirty="0">
                <a:ea typeface="Times New Roman" panose="02020603050405020304" pitchFamily="18" charset="0"/>
                <a:cs typeface="Times New Roman" panose="02020603050405020304" pitchFamily="18" charset="0"/>
              </a:rPr>
              <a:t> </a:t>
            </a:r>
            <a:r>
              <a:rPr lang="en-GB" sz="2400" kern="0" dirty="0">
                <a:solidFill>
                  <a:schemeClr val="tx1"/>
                </a:solidFill>
                <a:effectLst/>
                <a:ea typeface="Times New Roman" panose="02020603050405020304" pitchFamily="18" charset="0"/>
                <a:cs typeface="Times New Roman" panose="02020603050405020304" pitchFamily="18" charset="0"/>
              </a:rPr>
              <a:t>They will also consider the barriers to reaching each segment and potential ways to overcome these challenges.</a:t>
            </a:r>
            <a:endParaRPr lang="en-GB" sz="2400" kern="100" dirty="0">
              <a:ea typeface="Times New Roman" panose="02020603050405020304" pitchFamily="18" charset="0"/>
              <a:cs typeface="Times New Roman" panose="02020603050405020304" pitchFamily="18" charset="0"/>
            </a:endParaRPr>
          </a:p>
          <a:p>
            <a:r>
              <a:rPr lang="en-GB" sz="2400" kern="0" dirty="0">
                <a:solidFill>
                  <a:schemeClr val="tx1"/>
                </a:solidFill>
                <a:effectLst/>
                <a:ea typeface="Times New Roman" panose="02020603050405020304" pitchFamily="18" charset="0"/>
                <a:cs typeface="Times New Roman" panose="02020603050405020304" pitchFamily="18" charset="0"/>
              </a:rPr>
              <a:t>Finally, groups present their audience segments and the rationale behind them to the rest of the participants.</a:t>
            </a:r>
            <a:r>
              <a:rPr lang="en-GB" sz="2400" kern="100" dirty="0">
                <a:ea typeface="Times New Roman" panose="02020603050405020304" pitchFamily="18" charset="0"/>
                <a:cs typeface="Times New Roman" panose="02020603050405020304" pitchFamily="18" charset="0"/>
              </a:rPr>
              <a:t> </a:t>
            </a:r>
            <a:r>
              <a:rPr lang="en-GB" sz="2400" kern="0" dirty="0">
                <a:solidFill>
                  <a:schemeClr val="tx1"/>
                </a:solidFill>
                <a:effectLst/>
                <a:ea typeface="Times New Roman" panose="02020603050405020304" pitchFamily="18" charset="0"/>
                <a:cs typeface="Times New Roman" panose="02020603050405020304" pitchFamily="18" charset="0"/>
              </a:rPr>
              <a:t>They receive feedback on how well they've identified and understood the distinct needs and characteristics of each segment.</a:t>
            </a:r>
            <a:endParaRPr lang="en-GB" sz="2400" kern="100" dirty="0">
              <a:solidFill>
                <a:schemeClr val="tx1"/>
              </a:solidFill>
              <a:effectLst/>
              <a:ea typeface="Calibri" panose="020F0502020204030204" pitchFamily="34" charset="0"/>
              <a:cs typeface="Times New Roman" panose="02020603050405020304" pitchFamily="18" charset="0"/>
            </a:endParaRPr>
          </a:p>
          <a:p>
            <a:endParaRPr lang="en-GB" sz="2400" dirty="0"/>
          </a:p>
        </p:txBody>
      </p:sp>
    </p:spTree>
    <p:extLst>
      <p:ext uri="{BB962C8B-B14F-4D97-AF65-F5344CB8AC3E}">
        <p14:creationId xmlns:p14="http://schemas.microsoft.com/office/powerpoint/2010/main" val="3856005613"/>
      </p:ext>
    </p:extLst>
  </p:cSld>
  <p:clrMapOvr>
    <a:masterClrMapping/>
  </p:clrMapOvr>
  <mc:AlternateContent xmlns:mc="http://schemas.openxmlformats.org/markup-compatibility/2006" xmlns:p14="http://schemas.microsoft.com/office/powerpoint/2010/main">
    <mc:Choice Requires="p14">
      <p:transition spd="slow" p14:dur="2000" advTm="62448"/>
    </mc:Choice>
    <mc:Fallback xmlns="">
      <p:transition spd="slow" advTm="62448"/>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1C810A3-39E6-83DC-424B-C8A02E68E478}"/>
              </a:ext>
            </a:extLst>
          </p:cNvPr>
          <p:cNvSpPr txBox="1"/>
          <p:nvPr/>
        </p:nvSpPr>
        <p:spPr>
          <a:xfrm>
            <a:off x="1905000" y="3352800"/>
            <a:ext cx="3276600" cy="2246769"/>
          </a:xfrm>
          <a:prstGeom prst="rect">
            <a:avLst/>
          </a:prstGeom>
          <a:noFill/>
        </p:spPr>
        <p:txBody>
          <a:bodyPr wrap="square" rtlCol="0">
            <a:spAutoFit/>
          </a:bodyPr>
          <a:lstStyle/>
          <a:p>
            <a:pPr algn="ctr"/>
            <a:r>
              <a:rPr lang="en-US" sz="2800" b="1" dirty="0"/>
              <a:t>Setting Communication Objectives </a:t>
            </a:r>
            <a:r>
              <a:rPr lang="en-CY" sz="2800" b="1" dirty="0"/>
              <a:t>Activity </a:t>
            </a:r>
            <a:r>
              <a:rPr lang="en-US" sz="2800" b="1" dirty="0"/>
              <a:t>3</a:t>
            </a:r>
            <a:endParaRPr lang="en-CY" sz="2800" b="1" dirty="0"/>
          </a:p>
          <a:p>
            <a:pPr algn="ctr"/>
            <a:r>
              <a:rPr lang="en-US" sz="2800" b="1" dirty="0"/>
              <a:t>6</a:t>
            </a:r>
            <a:r>
              <a:rPr lang="en-CY" sz="2800" b="1" dirty="0"/>
              <a:t>0 minutes</a:t>
            </a:r>
          </a:p>
        </p:txBody>
      </p:sp>
    </p:spTree>
    <p:extLst>
      <p:ext uri="{BB962C8B-B14F-4D97-AF65-F5344CB8AC3E}">
        <p14:creationId xmlns:p14="http://schemas.microsoft.com/office/powerpoint/2010/main" val="8601124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EB01-E04B-31BF-5E5F-4454DF7247F8}"/>
              </a:ext>
            </a:extLst>
          </p:cNvPr>
          <p:cNvSpPr>
            <a:spLocks noGrp="1"/>
          </p:cNvSpPr>
          <p:nvPr>
            <p:ph type="title"/>
          </p:nvPr>
        </p:nvSpPr>
        <p:spPr>
          <a:xfrm>
            <a:off x="470788" y="3750564"/>
            <a:ext cx="5916422" cy="677108"/>
          </a:xfrm>
        </p:spPr>
        <p:txBody>
          <a:bodyPr/>
          <a:lstStyle/>
          <a:p>
            <a:r>
              <a:rPr lang="en-CY" dirty="0"/>
              <a:t>Activity (20min)</a:t>
            </a:r>
          </a:p>
        </p:txBody>
      </p:sp>
      <p:sp>
        <p:nvSpPr>
          <p:cNvPr id="3" name="Content Placeholder 2">
            <a:extLst>
              <a:ext uri="{FF2B5EF4-FFF2-40B4-BE49-F238E27FC236}">
                <a16:creationId xmlns:a16="http://schemas.microsoft.com/office/drawing/2014/main" id="{B3B4EB47-F24A-8087-4A37-5AAE1AC4C88C}"/>
              </a:ext>
            </a:extLst>
          </p:cNvPr>
          <p:cNvSpPr>
            <a:spLocks noGrp="1"/>
          </p:cNvSpPr>
          <p:nvPr>
            <p:ph idx="1"/>
          </p:nvPr>
        </p:nvSpPr>
        <p:spPr>
          <a:xfrm>
            <a:off x="267144" y="381000"/>
            <a:ext cx="6362256" cy="8610600"/>
          </a:xfrm>
        </p:spPr>
        <p:txBody>
          <a:bodyPr>
            <a:noAutofit/>
          </a:bodyPr>
          <a:lstStyle/>
          <a:p>
            <a:r>
              <a:rPr lang="en-GB" sz="2200" kern="0" dirty="0">
                <a:effectLst/>
                <a:ea typeface="Times New Roman" panose="02020603050405020304" pitchFamily="18" charset="0"/>
                <a:cs typeface="Times New Roman" panose="02020603050405020304" pitchFamily="18" charset="0"/>
              </a:rPr>
              <a:t>At the start of this activity a quick introduction explaining what SMART objectives are, with examples relevant to health communication will be provided to the group.</a:t>
            </a:r>
          </a:p>
          <a:p>
            <a:endParaRPr lang="en-GB" sz="2200" kern="1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2200" b="1" kern="0" dirty="0">
                <a:effectLst/>
                <a:ea typeface="Times New Roman" panose="02020603050405020304" pitchFamily="18" charset="0"/>
                <a:cs typeface="Times New Roman" panose="02020603050405020304" pitchFamily="18" charset="0"/>
              </a:rPr>
              <a:t>SMART stands for:</a:t>
            </a:r>
            <a:endParaRPr lang="en-GB" sz="2200" kern="100" dirty="0">
              <a:effectLst/>
              <a:ea typeface="Calibri" panose="020F0502020204030204" pitchFamily="34" charset="0"/>
              <a:cs typeface="Times New Roman" panose="02020603050405020304" pitchFamily="18" charset="0"/>
            </a:endParaRPr>
          </a:p>
          <a:p>
            <a:pPr marL="742950" lvl="1" indent="-285750">
              <a:lnSpc>
                <a:spcPct val="107000"/>
              </a:lnSpc>
              <a:spcAft>
                <a:spcPts val="800"/>
              </a:spcAft>
              <a:buSzPts val="1000"/>
              <a:buFont typeface="Symbol" panose="05050102010706020507" pitchFamily="18" charset="2"/>
              <a:buChar char=""/>
              <a:tabLst>
                <a:tab pos="914400" algn="l"/>
              </a:tabLst>
            </a:pPr>
            <a:r>
              <a:rPr lang="en-GB" sz="2200" b="1" kern="0" dirty="0">
                <a:solidFill>
                  <a:schemeClr val="tx1"/>
                </a:solidFill>
                <a:effectLst/>
                <a:ea typeface="Times New Roman" panose="02020603050405020304" pitchFamily="18" charset="0"/>
                <a:cs typeface="Times New Roman" panose="02020603050405020304" pitchFamily="18" charset="0"/>
              </a:rPr>
              <a:t>S</a:t>
            </a:r>
            <a:r>
              <a:rPr lang="en-GB" sz="2200" kern="0" dirty="0">
                <a:solidFill>
                  <a:schemeClr val="tx1"/>
                </a:solidFill>
                <a:effectLst/>
                <a:ea typeface="Times New Roman" panose="02020603050405020304" pitchFamily="18" charset="0"/>
                <a:cs typeface="Times New Roman" panose="02020603050405020304" pitchFamily="18" charset="0"/>
              </a:rPr>
              <a:t>pecific: Objectives should be clear and specific.</a:t>
            </a:r>
            <a:endParaRPr lang="en-GB" sz="2200" kern="100" dirty="0">
              <a:solidFill>
                <a:schemeClr val="tx1"/>
              </a:solidFill>
              <a:effectLst/>
              <a:ea typeface="Calibri" panose="020F0502020204030204" pitchFamily="34" charset="0"/>
              <a:cs typeface="Times New Roman" panose="02020603050405020304" pitchFamily="18" charset="0"/>
            </a:endParaRPr>
          </a:p>
          <a:p>
            <a:pPr marL="742950" lvl="1" indent="-285750">
              <a:lnSpc>
                <a:spcPct val="107000"/>
              </a:lnSpc>
              <a:spcAft>
                <a:spcPts val="800"/>
              </a:spcAft>
              <a:buSzPts val="1000"/>
              <a:buFont typeface="Symbol" panose="05050102010706020507" pitchFamily="18" charset="2"/>
              <a:buChar char=""/>
              <a:tabLst>
                <a:tab pos="914400" algn="l"/>
              </a:tabLst>
            </a:pPr>
            <a:r>
              <a:rPr lang="en-GB" sz="2200" b="1" kern="0" dirty="0">
                <a:solidFill>
                  <a:schemeClr val="tx1"/>
                </a:solidFill>
                <a:effectLst/>
                <a:ea typeface="Times New Roman" panose="02020603050405020304" pitchFamily="18" charset="0"/>
                <a:cs typeface="Times New Roman" panose="02020603050405020304" pitchFamily="18" charset="0"/>
              </a:rPr>
              <a:t>M</a:t>
            </a:r>
            <a:r>
              <a:rPr lang="en-GB" sz="2200" kern="0" dirty="0">
                <a:solidFill>
                  <a:schemeClr val="tx1"/>
                </a:solidFill>
                <a:effectLst/>
                <a:ea typeface="Times New Roman" panose="02020603050405020304" pitchFamily="18" charset="0"/>
                <a:cs typeface="Times New Roman" panose="02020603050405020304" pitchFamily="18" charset="0"/>
              </a:rPr>
              <a:t>easurable: You should be able to track progress and outcomes.</a:t>
            </a:r>
            <a:endParaRPr lang="en-GB" sz="2200" kern="100" dirty="0">
              <a:solidFill>
                <a:schemeClr val="tx1"/>
              </a:solidFill>
              <a:effectLst/>
              <a:ea typeface="Calibri" panose="020F0502020204030204" pitchFamily="34" charset="0"/>
              <a:cs typeface="Times New Roman" panose="02020603050405020304" pitchFamily="18" charset="0"/>
            </a:endParaRPr>
          </a:p>
          <a:p>
            <a:pPr marL="742950" lvl="1" indent="-285750">
              <a:lnSpc>
                <a:spcPct val="107000"/>
              </a:lnSpc>
              <a:spcAft>
                <a:spcPts val="800"/>
              </a:spcAft>
              <a:buSzPts val="1000"/>
              <a:buFont typeface="Symbol" panose="05050102010706020507" pitchFamily="18" charset="2"/>
              <a:buChar char=""/>
              <a:tabLst>
                <a:tab pos="914400" algn="l"/>
              </a:tabLst>
            </a:pPr>
            <a:r>
              <a:rPr lang="en-GB" sz="2200" b="1" kern="0" dirty="0">
                <a:solidFill>
                  <a:schemeClr val="tx1"/>
                </a:solidFill>
                <a:effectLst/>
                <a:ea typeface="Times New Roman" panose="02020603050405020304" pitchFamily="18" charset="0"/>
                <a:cs typeface="Times New Roman" panose="02020603050405020304" pitchFamily="18" charset="0"/>
              </a:rPr>
              <a:t>A</a:t>
            </a:r>
            <a:r>
              <a:rPr lang="en-GB" sz="2200" kern="0" dirty="0">
                <a:solidFill>
                  <a:schemeClr val="tx1"/>
                </a:solidFill>
                <a:effectLst/>
                <a:ea typeface="Times New Roman" panose="02020603050405020304" pitchFamily="18" charset="0"/>
                <a:cs typeface="Times New Roman" panose="02020603050405020304" pitchFamily="18" charset="0"/>
              </a:rPr>
              <a:t>chievable: Objectives should be realistic and attainable.</a:t>
            </a:r>
            <a:endParaRPr lang="en-GB" sz="2200" kern="100" dirty="0">
              <a:solidFill>
                <a:schemeClr val="tx1"/>
              </a:solidFill>
              <a:effectLst/>
              <a:ea typeface="Calibri" panose="020F0502020204030204" pitchFamily="34" charset="0"/>
              <a:cs typeface="Times New Roman" panose="02020603050405020304" pitchFamily="18" charset="0"/>
            </a:endParaRPr>
          </a:p>
          <a:p>
            <a:pPr marL="742950" lvl="1" indent="-285750">
              <a:lnSpc>
                <a:spcPct val="107000"/>
              </a:lnSpc>
              <a:spcAft>
                <a:spcPts val="800"/>
              </a:spcAft>
              <a:buSzPts val="1000"/>
              <a:buFont typeface="Symbol" panose="05050102010706020507" pitchFamily="18" charset="2"/>
              <a:buChar char=""/>
              <a:tabLst>
                <a:tab pos="914400" algn="l"/>
              </a:tabLst>
            </a:pPr>
            <a:r>
              <a:rPr lang="en-GB" sz="2200" b="1" kern="0" dirty="0">
                <a:solidFill>
                  <a:schemeClr val="tx1"/>
                </a:solidFill>
                <a:effectLst/>
                <a:ea typeface="Times New Roman" panose="02020603050405020304" pitchFamily="18" charset="0"/>
                <a:cs typeface="Times New Roman" panose="02020603050405020304" pitchFamily="18" charset="0"/>
              </a:rPr>
              <a:t>R</a:t>
            </a:r>
            <a:r>
              <a:rPr lang="en-GB" sz="2200" kern="0" dirty="0">
                <a:solidFill>
                  <a:schemeClr val="tx1"/>
                </a:solidFill>
                <a:effectLst/>
                <a:ea typeface="Times New Roman" panose="02020603050405020304" pitchFamily="18" charset="0"/>
                <a:cs typeface="Times New Roman" panose="02020603050405020304" pitchFamily="18" charset="0"/>
              </a:rPr>
              <a:t>elevant: Objectives should align with broader health goals.</a:t>
            </a:r>
            <a:endParaRPr lang="en-GB" sz="2200" kern="100" dirty="0">
              <a:solidFill>
                <a:schemeClr val="tx1"/>
              </a:solidFill>
              <a:effectLst/>
              <a:ea typeface="Calibri" panose="020F0502020204030204" pitchFamily="34" charset="0"/>
              <a:cs typeface="Times New Roman" panose="02020603050405020304" pitchFamily="18" charset="0"/>
            </a:endParaRPr>
          </a:p>
          <a:p>
            <a:pPr marL="742950" lvl="1" indent="-285750">
              <a:lnSpc>
                <a:spcPct val="107000"/>
              </a:lnSpc>
              <a:spcAft>
                <a:spcPts val="800"/>
              </a:spcAft>
              <a:buSzPts val="1000"/>
              <a:buFont typeface="Symbol" panose="05050102010706020507" pitchFamily="18" charset="2"/>
              <a:buChar char=""/>
              <a:tabLst>
                <a:tab pos="914400" algn="l"/>
              </a:tabLst>
            </a:pPr>
            <a:r>
              <a:rPr lang="en-GB" sz="2200" b="1" kern="0" dirty="0">
                <a:solidFill>
                  <a:schemeClr val="tx1"/>
                </a:solidFill>
                <a:effectLst/>
                <a:ea typeface="Times New Roman" panose="02020603050405020304" pitchFamily="18" charset="0"/>
                <a:cs typeface="Times New Roman" panose="02020603050405020304" pitchFamily="18" charset="0"/>
              </a:rPr>
              <a:t>T</a:t>
            </a:r>
            <a:r>
              <a:rPr lang="en-GB" sz="2200" kern="0" dirty="0">
                <a:solidFill>
                  <a:schemeClr val="tx1"/>
                </a:solidFill>
                <a:effectLst/>
                <a:ea typeface="Times New Roman" panose="02020603050405020304" pitchFamily="18" charset="0"/>
                <a:cs typeface="Times New Roman" panose="02020603050405020304" pitchFamily="18" charset="0"/>
              </a:rPr>
              <a:t>ime-bound: Objectives should have a deadline.</a:t>
            </a:r>
            <a:endParaRPr lang="en-GB" sz="2200" kern="100" dirty="0">
              <a:solidFill>
                <a:schemeClr val="tx1"/>
              </a:solidFill>
              <a:effectLst/>
              <a:ea typeface="Calibri" panose="020F0502020204030204" pitchFamily="34" charset="0"/>
              <a:cs typeface="Times New Roman" panose="02020603050405020304" pitchFamily="18" charset="0"/>
            </a:endParaRPr>
          </a:p>
          <a:p>
            <a:pPr>
              <a:lnSpc>
                <a:spcPct val="107000"/>
              </a:lnSpc>
              <a:spcBef>
                <a:spcPts val="1500"/>
              </a:spcBef>
              <a:spcAft>
                <a:spcPts val="1500"/>
              </a:spcAft>
            </a:pPr>
            <a:r>
              <a:rPr lang="en-GB" sz="2200" kern="0" dirty="0">
                <a:effectLst/>
                <a:ea typeface="Times New Roman" panose="02020603050405020304" pitchFamily="18" charset="0"/>
                <a:cs typeface="Times New Roman" panose="02020603050405020304" pitchFamily="18" charset="0"/>
              </a:rPr>
              <a:t>Following the introduction, a interactive </a:t>
            </a:r>
            <a:r>
              <a:rPr lang="en-GB" sz="2200" dirty="0">
                <a:ea typeface="Times New Roman" panose="02020603050405020304" pitchFamily="18" charset="0"/>
                <a:cs typeface="Times New Roman" panose="02020603050405020304" pitchFamily="18" charset="0"/>
              </a:rPr>
              <a:t>d</a:t>
            </a:r>
            <a:r>
              <a:rPr lang="en-GB" sz="2200" kern="0" dirty="0">
                <a:effectLst/>
                <a:ea typeface="Times New Roman" panose="02020603050405020304" pitchFamily="18" charset="0"/>
                <a:cs typeface="Times New Roman" panose="02020603050405020304" pitchFamily="18" charset="0"/>
              </a:rPr>
              <a:t>iscussion</a:t>
            </a:r>
            <a:r>
              <a:rPr lang="en-GB" sz="2200" dirty="0">
                <a:ea typeface="Times New Roman" panose="02020603050405020304" pitchFamily="18" charset="0"/>
                <a:cs typeface="Times New Roman" panose="02020603050405020304" pitchFamily="18" charset="0"/>
              </a:rPr>
              <a:t> will take place, e</a:t>
            </a:r>
            <a:r>
              <a:rPr lang="en-GB" sz="2200" kern="0" dirty="0">
                <a:effectLst/>
                <a:ea typeface="Times New Roman" panose="02020603050405020304" pitchFamily="18" charset="0"/>
                <a:cs typeface="Times New Roman" panose="02020603050405020304" pitchFamily="18" charset="0"/>
              </a:rPr>
              <a:t>ngaging participants with questions about the importance of each SMART component in the context of neurodegenerative disease communication in Sri Lanka.</a:t>
            </a:r>
            <a:endParaRPr lang="en-GB" sz="2200" kern="1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76062606"/>
      </p:ext>
    </p:extLst>
  </p:cSld>
  <p:clrMapOvr>
    <a:masterClrMapping/>
  </p:clrMapOvr>
  <mc:AlternateContent xmlns:mc="http://schemas.openxmlformats.org/markup-compatibility/2006" xmlns:p14="http://schemas.microsoft.com/office/powerpoint/2010/main">
    <mc:Choice Requires="p14">
      <p:transition spd="slow" p14:dur="2000" advTm="88186"/>
    </mc:Choice>
    <mc:Fallback xmlns="">
      <p:transition spd="slow" advTm="88186"/>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235E9-0377-7B7F-51AB-D7412DED27A9}"/>
              </a:ext>
            </a:extLst>
          </p:cNvPr>
          <p:cNvSpPr>
            <a:spLocks noGrp="1"/>
          </p:cNvSpPr>
          <p:nvPr>
            <p:ph type="title"/>
          </p:nvPr>
        </p:nvSpPr>
        <p:spPr/>
        <p:txBody>
          <a:bodyPr/>
          <a:lstStyle/>
          <a:p>
            <a:endParaRPr lang="en-CY"/>
          </a:p>
        </p:txBody>
      </p:sp>
      <p:sp>
        <p:nvSpPr>
          <p:cNvPr id="3" name="Text Placeholder 2">
            <a:extLst>
              <a:ext uri="{FF2B5EF4-FFF2-40B4-BE49-F238E27FC236}">
                <a16:creationId xmlns:a16="http://schemas.microsoft.com/office/drawing/2014/main" id="{ADAE2759-29F6-7F90-5655-48476725285B}"/>
              </a:ext>
            </a:extLst>
          </p:cNvPr>
          <p:cNvSpPr>
            <a:spLocks noGrp="1"/>
          </p:cNvSpPr>
          <p:nvPr>
            <p:ph type="body" idx="1"/>
          </p:nvPr>
        </p:nvSpPr>
        <p:spPr>
          <a:xfrm>
            <a:off x="470788" y="152400"/>
            <a:ext cx="5916422" cy="9127039"/>
          </a:xfrm>
        </p:spPr>
        <p:txBody>
          <a:bodyPr/>
          <a:lstStyle/>
          <a:p>
            <a:r>
              <a:rPr lang="en-GB" dirty="0"/>
              <a:t>Sample SMART component:</a:t>
            </a:r>
          </a:p>
          <a:p>
            <a:endParaRPr lang="en-GB" dirty="0"/>
          </a:p>
          <a:p>
            <a:r>
              <a:rPr lang="en-GB" dirty="0"/>
              <a:t>**Specific**: Enhance public awareness about Alzheimer's disease in Sri Lanka.</a:t>
            </a:r>
          </a:p>
          <a:p>
            <a:endParaRPr lang="en-GB" dirty="0"/>
          </a:p>
          <a:p>
            <a:r>
              <a:rPr lang="en-GB" dirty="0"/>
              <a:t>**Measurable**: By the end of 2024, aim to have at least 75% of the Sri Lankan population accurately recognize the key symptoms and risk factors associated with Alzheimer's disease through a pre-and-post awareness campaign survey.</a:t>
            </a:r>
          </a:p>
          <a:p>
            <a:endParaRPr lang="en-GB" dirty="0"/>
          </a:p>
          <a:p>
            <a:r>
              <a:rPr lang="en-GB" dirty="0"/>
              <a:t>**Achievable**: Collaborate with local healthcare organizations, patient advocacy groups, and media outlets to create and disseminate informative content through TV, radio, social media, and print media, with a focus on educating the public about Alzheimer's disease.</a:t>
            </a:r>
          </a:p>
          <a:p>
            <a:endParaRPr lang="en-GB" dirty="0"/>
          </a:p>
          <a:p>
            <a:r>
              <a:rPr lang="en-GB" dirty="0"/>
              <a:t>**Relevant**: Addressing Alzheimer's disease is relevant in Sri Lanka due to its growing elderly population and the increasing impact of neurodegenerative disorders on families and caregivers. It also aligns with the country's healthcare goals and priorities.</a:t>
            </a:r>
          </a:p>
          <a:p>
            <a:endParaRPr lang="en-GB" dirty="0"/>
          </a:p>
          <a:p>
            <a:r>
              <a:rPr lang="en-GB" dirty="0"/>
              <a:t>**Time-bound**: The awareness campaign will run from January 2024 to December 2024, with regular assessments to track progress and adjust strategies as needed.</a:t>
            </a:r>
          </a:p>
          <a:p>
            <a:endParaRPr lang="en-GB" dirty="0"/>
          </a:p>
          <a:p>
            <a:r>
              <a:rPr lang="en-GB" dirty="0"/>
              <a:t>This SMART component outlines a specific, measurable, achievable, relevant, and time-bound goal related to neurodegenerative disease communication in Sri Lanka, specifically focusing on Alzheimer's disease awareness. It provides a clear and actionable target for a communication initiative aimed at increasing public knowledge and understanding of the disease.</a:t>
            </a:r>
            <a:endParaRPr lang="en-CY" dirty="0"/>
          </a:p>
        </p:txBody>
      </p:sp>
    </p:spTree>
    <p:extLst>
      <p:ext uri="{BB962C8B-B14F-4D97-AF65-F5344CB8AC3E}">
        <p14:creationId xmlns:p14="http://schemas.microsoft.com/office/powerpoint/2010/main" val="36227999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EB01-E04B-31BF-5E5F-4454DF7247F8}"/>
              </a:ext>
            </a:extLst>
          </p:cNvPr>
          <p:cNvSpPr>
            <a:spLocks noGrp="1"/>
          </p:cNvSpPr>
          <p:nvPr>
            <p:ph type="title"/>
          </p:nvPr>
        </p:nvSpPr>
        <p:spPr>
          <a:xfrm>
            <a:off x="470788" y="3750564"/>
            <a:ext cx="5916422" cy="677108"/>
          </a:xfrm>
        </p:spPr>
        <p:txBody>
          <a:bodyPr/>
          <a:lstStyle/>
          <a:p>
            <a:r>
              <a:rPr lang="en-CY" dirty="0"/>
              <a:t>Activity (20min)</a:t>
            </a:r>
          </a:p>
        </p:txBody>
      </p:sp>
      <p:sp>
        <p:nvSpPr>
          <p:cNvPr id="3" name="Content Placeholder 2">
            <a:extLst>
              <a:ext uri="{FF2B5EF4-FFF2-40B4-BE49-F238E27FC236}">
                <a16:creationId xmlns:a16="http://schemas.microsoft.com/office/drawing/2014/main" id="{B3B4EB47-F24A-8087-4A37-5AAE1AC4C88C}"/>
              </a:ext>
            </a:extLst>
          </p:cNvPr>
          <p:cNvSpPr>
            <a:spLocks noGrp="1"/>
          </p:cNvSpPr>
          <p:nvPr>
            <p:ph idx="1"/>
          </p:nvPr>
        </p:nvSpPr>
        <p:spPr>
          <a:xfrm>
            <a:off x="267144" y="381000"/>
            <a:ext cx="6362256" cy="8610600"/>
          </a:xfrm>
        </p:spPr>
        <p:txBody>
          <a:bodyPr>
            <a:noAutofit/>
          </a:bodyPr>
          <a:lstStyle/>
          <a:p>
            <a:pPr>
              <a:lnSpc>
                <a:spcPct val="107000"/>
              </a:lnSpc>
              <a:spcBef>
                <a:spcPts val="1500"/>
              </a:spcBef>
              <a:spcAft>
                <a:spcPts val="1500"/>
              </a:spcAft>
            </a:pPr>
            <a:r>
              <a:rPr lang="en-GB" sz="2200" kern="0" dirty="0">
                <a:effectLst/>
                <a:ea typeface="Times New Roman" panose="02020603050405020304" pitchFamily="18" charset="0"/>
                <a:cs typeface="Times New Roman" panose="02020603050405020304" pitchFamily="18" charset="0"/>
              </a:rPr>
              <a:t>The next part of the activity involves group work. Participants are divided into small groups of 3-5, and a case study is introduced </a:t>
            </a:r>
            <a:r>
              <a:rPr lang="en-GB" sz="2200" kern="100" dirty="0">
                <a:ea typeface="Times New Roman" panose="02020603050405020304" pitchFamily="18" charset="0"/>
                <a:cs typeface="Times New Roman" panose="02020603050405020304" pitchFamily="18" charset="0"/>
              </a:rPr>
              <a:t>i</a:t>
            </a:r>
            <a:r>
              <a:rPr lang="en-GB" sz="2200" kern="0" dirty="0">
                <a:effectLst/>
                <a:ea typeface="Times New Roman" panose="02020603050405020304" pitchFamily="18" charset="0"/>
                <a:cs typeface="Times New Roman" panose="02020603050405020304" pitchFamily="18" charset="0"/>
              </a:rPr>
              <a:t>nvolving a Sri Lankan community.</a:t>
            </a:r>
            <a:endParaRPr lang="en-GB" sz="2200" kern="100" dirty="0">
              <a:solidFill>
                <a:sysClr val="windowText" lastClr="000000"/>
              </a:solidFill>
              <a:ea typeface="Times New Roman" panose="02020603050405020304" pitchFamily="18" charset="0"/>
              <a:cs typeface="Times New Roman" panose="02020603050405020304" pitchFamily="18" charset="0"/>
            </a:endParaRPr>
          </a:p>
          <a:p>
            <a:pPr>
              <a:lnSpc>
                <a:spcPct val="107000"/>
              </a:lnSpc>
              <a:spcBef>
                <a:spcPts val="1500"/>
              </a:spcBef>
              <a:spcAft>
                <a:spcPts val="1500"/>
              </a:spcAft>
            </a:pPr>
            <a:r>
              <a:rPr lang="en-GB" sz="2200" kern="0" dirty="0">
                <a:solidFill>
                  <a:schemeClr val="tx1"/>
                </a:solidFill>
                <a:effectLst/>
                <a:ea typeface="Times New Roman" panose="02020603050405020304" pitchFamily="18" charset="0"/>
                <a:cs typeface="Times New Roman" panose="02020603050405020304" pitchFamily="18" charset="0"/>
              </a:rPr>
              <a:t>Each group is tasked with developing three to five SMART objectives for the fictional campaign.</a:t>
            </a:r>
            <a:r>
              <a:rPr lang="en-GB" sz="2200" kern="100" dirty="0">
                <a:ea typeface="Times New Roman" panose="02020603050405020304" pitchFamily="18" charset="0"/>
                <a:cs typeface="Times New Roman" panose="02020603050405020304" pitchFamily="18" charset="0"/>
              </a:rPr>
              <a:t> </a:t>
            </a:r>
            <a:r>
              <a:rPr lang="en-GB" sz="2200" kern="0" dirty="0">
                <a:solidFill>
                  <a:schemeClr val="tx1"/>
                </a:solidFill>
                <a:effectLst/>
                <a:ea typeface="Times New Roman" panose="02020603050405020304" pitchFamily="18" charset="0"/>
                <a:cs typeface="Times New Roman" panose="02020603050405020304" pitchFamily="18" charset="0"/>
              </a:rPr>
              <a:t>They should consider factors such as raising awareness, changing public attitudes, improving knowledge about early symptoms, promoting health services, or supporting caregivers.</a:t>
            </a:r>
            <a:endParaRPr lang="en-GB" sz="2200" kern="100" dirty="0">
              <a:ea typeface="Times New Roman" panose="02020603050405020304" pitchFamily="18" charset="0"/>
              <a:cs typeface="Times New Roman" panose="02020603050405020304" pitchFamily="18" charset="0"/>
            </a:endParaRPr>
          </a:p>
          <a:p>
            <a:pPr>
              <a:lnSpc>
                <a:spcPct val="107000"/>
              </a:lnSpc>
              <a:spcBef>
                <a:spcPts val="1500"/>
              </a:spcBef>
              <a:spcAft>
                <a:spcPts val="1500"/>
              </a:spcAft>
            </a:pPr>
            <a:r>
              <a:rPr lang="en-GB" sz="2200" b="1" kern="0" dirty="0">
                <a:solidFill>
                  <a:schemeClr val="tx1"/>
                </a:solidFill>
                <a:effectLst/>
                <a:ea typeface="Times New Roman" panose="02020603050405020304" pitchFamily="18" charset="0"/>
                <a:cs typeface="Times New Roman" panose="02020603050405020304" pitchFamily="18" charset="0"/>
              </a:rPr>
              <a:t>Materials needed:</a:t>
            </a:r>
            <a:r>
              <a:rPr lang="en-GB" sz="2200" kern="0" dirty="0">
                <a:solidFill>
                  <a:schemeClr val="tx1"/>
                </a:solidFill>
                <a:effectLst/>
                <a:ea typeface="Times New Roman" panose="02020603050405020304" pitchFamily="18" charset="0"/>
                <a:cs typeface="Times New Roman" panose="02020603050405020304" pitchFamily="18" charset="0"/>
              </a:rPr>
              <a:t> Scenario brief, worksheet for drafting objectives, examples of SMART objectives.</a:t>
            </a:r>
            <a:endParaRPr lang="en-GB" sz="2200" kern="100" dirty="0">
              <a:solidFill>
                <a:schemeClr val="tx1"/>
              </a:solidFill>
              <a:effectLst/>
              <a:ea typeface="Calibri" panose="020F0502020204030204" pitchFamily="34" charset="0"/>
              <a:cs typeface="Times New Roman" panose="02020603050405020304" pitchFamily="18" charset="0"/>
            </a:endParaRPr>
          </a:p>
          <a:p>
            <a:pPr marL="342900" lvl="0" indent="-342900">
              <a:lnSpc>
                <a:spcPct val="107000"/>
              </a:lnSpc>
              <a:spcAft>
                <a:spcPts val="800"/>
              </a:spcAft>
              <a:tabLst>
                <a:tab pos="457200" algn="l"/>
              </a:tabLst>
            </a:pPr>
            <a:r>
              <a:rPr lang="en-GB" sz="2200" kern="0" dirty="0">
                <a:effectLst/>
                <a:ea typeface="Times New Roman" panose="02020603050405020304" pitchFamily="18" charset="0"/>
                <a:cs typeface="Times New Roman" panose="02020603050405020304" pitchFamily="18" charset="0"/>
              </a:rPr>
              <a:t>Finally, g</a:t>
            </a:r>
            <a:r>
              <a:rPr lang="en-GB" sz="2200" kern="0" dirty="0">
                <a:solidFill>
                  <a:schemeClr val="tx1"/>
                </a:solidFill>
                <a:effectLst/>
                <a:ea typeface="Times New Roman" panose="02020603050405020304" pitchFamily="18" charset="0"/>
                <a:cs typeface="Times New Roman" panose="02020603050405020304" pitchFamily="18" charset="0"/>
              </a:rPr>
              <a:t>roups share their objectives with the entire</a:t>
            </a:r>
          </a:p>
          <a:p>
            <a:pPr marL="342900" lvl="0" indent="-342900">
              <a:lnSpc>
                <a:spcPct val="107000"/>
              </a:lnSpc>
              <a:spcAft>
                <a:spcPts val="800"/>
              </a:spcAft>
              <a:tabLst>
                <a:tab pos="457200" algn="l"/>
              </a:tabLst>
            </a:pPr>
            <a:r>
              <a:rPr lang="en-GB" sz="2200" dirty="0">
                <a:ea typeface="Times New Roman" panose="02020603050405020304" pitchFamily="18" charset="0"/>
                <a:cs typeface="Times New Roman" panose="02020603050405020304" pitchFamily="18" charset="0"/>
              </a:rPr>
              <a:t>r</a:t>
            </a:r>
            <a:r>
              <a:rPr lang="en-GB" sz="2200" kern="0" dirty="0">
                <a:solidFill>
                  <a:schemeClr val="tx1"/>
                </a:solidFill>
                <a:effectLst/>
                <a:ea typeface="Times New Roman" panose="02020603050405020304" pitchFamily="18" charset="0"/>
                <a:cs typeface="Times New Roman" panose="02020603050405020304" pitchFamily="18" charset="0"/>
              </a:rPr>
              <a:t>oom, and peers aim to provide constructive feedback</a:t>
            </a:r>
          </a:p>
          <a:p>
            <a:pPr marL="342900" lvl="0" indent="-342900">
              <a:lnSpc>
                <a:spcPct val="107000"/>
              </a:lnSpc>
              <a:spcAft>
                <a:spcPts val="800"/>
              </a:spcAft>
              <a:tabLst>
                <a:tab pos="457200" algn="l"/>
              </a:tabLst>
            </a:pPr>
            <a:r>
              <a:rPr lang="en-GB" sz="2200" kern="0" dirty="0">
                <a:solidFill>
                  <a:schemeClr val="tx1"/>
                </a:solidFill>
                <a:effectLst/>
                <a:ea typeface="Times New Roman" panose="02020603050405020304" pitchFamily="18" charset="0"/>
                <a:cs typeface="Times New Roman" panose="02020603050405020304" pitchFamily="18" charset="0"/>
              </a:rPr>
              <a:t>focusing on the application of the SMART criteria.</a:t>
            </a:r>
            <a:endParaRPr lang="en-GB" sz="2200" kern="100" dirty="0">
              <a:solidFill>
                <a:schemeClr val="tx1"/>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27507749"/>
      </p:ext>
    </p:extLst>
  </p:cSld>
  <p:clrMapOvr>
    <a:masterClrMapping/>
  </p:clrMapOvr>
  <mc:AlternateContent xmlns:mc="http://schemas.openxmlformats.org/markup-compatibility/2006" xmlns:p14="http://schemas.microsoft.com/office/powerpoint/2010/main">
    <mc:Choice Requires="p14">
      <p:transition spd="slow" p14:dur="2000" advTm="88186"/>
    </mc:Choice>
    <mc:Fallback xmlns="">
      <p:transition spd="slow" advTm="88186"/>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1C810A3-39E6-83DC-424B-C8A02E68E478}"/>
              </a:ext>
            </a:extLst>
          </p:cNvPr>
          <p:cNvSpPr txBox="1"/>
          <p:nvPr/>
        </p:nvSpPr>
        <p:spPr>
          <a:xfrm>
            <a:off x="1905000" y="3352800"/>
            <a:ext cx="3276600" cy="1815882"/>
          </a:xfrm>
          <a:prstGeom prst="rect">
            <a:avLst/>
          </a:prstGeom>
          <a:noFill/>
        </p:spPr>
        <p:txBody>
          <a:bodyPr wrap="square" rtlCol="0">
            <a:spAutoFit/>
          </a:bodyPr>
          <a:lstStyle/>
          <a:p>
            <a:pPr algn="ctr"/>
            <a:r>
              <a:rPr lang="en-US" sz="2800" b="1" dirty="0"/>
              <a:t>Strategy Development </a:t>
            </a:r>
            <a:r>
              <a:rPr lang="en-CY" sz="2800" b="1" dirty="0"/>
              <a:t>Activity </a:t>
            </a:r>
            <a:r>
              <a:rPr lang="en-US" sz="2800" b="1" dirty="0"/>
              <a:t>4</a:t>
            </a:r>
            <a:endParaRPr lang="en-CY" sz="2800" b="1" dirty="0"/>
          </a:p>
          <a:p>
            <a:pPr algn="ctr"/>
            <a:r>
              <a:rPr lang="en-US" sz="2800" b="1" dirty="0"/>
              <a:t>9</a:t>
            </a:r>
            <a:r>
              <a:rPr lang="en-CY" sz="2800" b="1" dirty="0"/>
              <a:t>0 minutes</a:t>
            </a:r>
          </a:p>
        </p:txBody>
      </p:sp>
    </p:spTree>
    <p:extLst>
      <p:ext uri="{BB962C8B-B14F-4D97-AF65-F5344CB8AC3E}">
        <p14:creationId xmlns:p14="http://schemas.microsoft.com/office/powerpoint/2010/main" val="3803886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extLst>
              <p:ext uri="{D42A27DB-BD31-4B8C-83A1-F6EECF244321}">
                <p14:modId xmlns:p14="http://schemas.microsoft.com/office/powerpoint/2010/main" val="3522620916"/>
              </p:ext>
            </p:extLst>
          </p:nvPr>
        </p:nvGraphicFramePr>
        <p:xfrm>
          <a:off x="493821" y="1143000"/>
          <a:ext cx="5915660" cy="5173980"/>
        </p:xfrm>
        <a:graphic>
          <a:graphicData uri="http://schemas.openxmlformats.org/drawingml/2006/table">
            <a:tbl>
              <a:tblPr bandRow="1">
                <a:tableStyleId>{3C2FFA5D-87B4-456A-9821-1D502468CF0F}</a:tableStyleId>
              </a:tblPr>
              <a:tblGrid>
                <a:gridCol w="1868379">
                  <a:extLst>
                    <a:ext uri="{9D8B030D-6E8A-4147-A177-3AD203B41FA5}">
                      <a16:colId xmlns:a16="http://schemas.microsoft.com/office/drawing/2014/main" val="20000"/>
                    </a:ext>
                  </a:extLst>
                </a:gridCol>
                <a:gridCol w="4047281">
                  <a:extLst>
                    <a:ext uri="{9D8B030D-6E8A-4147-A177-3AD203B41FA5}">
                      <a16:colId xmlns:a16="http://schemas.microsoft.com/office/drawing/2014/main" val="20001"/>
                    </a:ext>
                  </a:extLst>
                </a:gridCol>
              </a:tblGrid>
              <a:tr h="815975">
                <a:tc>
                  <a:txBody>
                    <a:bodyPr/>
                    <a:lstStyle/>
                    <a:p>
                      <a:pPr marL="91440">
                        <a:lnSpc>
                          <a:spcPct val="100000"/>
                        </a:lnSpc>
                        <a:spcBef>
                          <a:spcPts val="270"/>
                        </a:spcBef>
                      </a:pPr>
                      <a:r>
                        <a:rPr lang="en-GB" sz="1350" dirty="0">
                          <a:latin typeface="Arial" panose="020B0604020202020204" pitchFamily="34" charset="0"/>
                          <a:cs typeface="Arial" panose="020B0604020202020204" pitchFamily="34" charset="0"/>
                        </a:rPr>
                        <a:t>Workshop 1</a:t>
                      </a:r>
                      <a:endParaRPr sz="1350" dirty="0">
                        <a:latin typeface="Arial" panose="020B0604020202020204" pitchFamily="34" charset="0"/>
                        <a:cs typeface="Arial" panose="020B0604020202020204" pitchFamily="34" charset="0"/>
                      </a:endParaRPr>
                    </a:p>
                  </a:txBody>
                  <a:tcPr marL="0" marR="0" marT="34290" marB="0"/>
                </a:tc>
                <a:tc>
                  <a:txBody>
                    <a:bodyPr/>
                    <a:lstStyle/>
                    <a:p>
                      <a:pPr marL="719455" lvl="0" indent="-287655">
                        <a:lnSpc>
                          <a:spcPct val="100000"/>
                        </a:lnSpc>
                        <a:spcBef>
                          <a:spcPts val="270"/>
                        </a:spcBef>
                        <a:buChar char="•"/>
                        <a:tabLst>
                          <a:tab pos="719455" algn="l"/>
                          <a:tab pos="720090" algn="l"/>
                        </a:tabLst>
                      </a:pPr>
                      <a:r>
                        <a:rPr lang="en-GB" sz="1350" b="1" dirty="0">
                          <a:latin typeface="Arial" panose="020B0604020202020204" pitchFamily="34" charset="0"/>
                          <a:cs typeface="Arial" panose="020B0604020202020204" pitchFamily="34" charset="0"/>
                        </a:rPr>
                        <a:t>Planning and Strategy Development</a:t>
                      </a:r>
                    </a:p>
                    <a:p>
                      <a:pPr marL="719455" lvl="0" indent="-287655">
                        <a:lnSpc>
                          <a:spcPct val="100000"/>
                        </a:lnSpc>
                        <a:spcBef>
                          <a:spcPts val="270"/>
                        </a:spcBef>
                        <a:buChar char="•"/>
                        <a:tabLst>
                          <a:tab pos="719455" algn="l"/>
                          <a:tab pos="720090" algn="l"/>
                        </a:tabLst>
                      </a:pPr>
                      <a:r>
                        <a:rPr lang="en-US" sz="1350" b="1" dirty="0">
                          <a:latin typeface="Arial" panose="020B0604020202020204" pitchFamily="34" charset="0"/>
                          <a:cs typeface="Arial" panose="020B0604020202020204" pitchFamily="34" charset="0"/>
                        </a:rPr>
                        <a:t>Objective</a:t>
                      </a:r>
                      <a:r>
                        <a:rPr lang="en-US" sz="1350" dirty="0">
                          <a:latin typeface="Arial" panose="020B0604020202020204" pitchFamily="34" charset="0"/>
                          <a:cs typeface="Arial" panose="020B0604020202020204" pitchFamily="34" charset="0"/>
                        </a:rPr>
                        <a:t>: To understand the health communication planning process and develop strategies tailored to neurodegenerative diseases in Sri Lanka.</a:t>
                      </a:r>
                    </a:p>
                    <a:p>
                      <a:pPr marL="719455" lvl="0" indent="-287655">
                        <a:lnSpc>
                          <a:spcPct val="100000"/>
                        </a:lnSpc>
                        <a:spcBef>
                          <a:spcPts val="270"/>
                        </a:spcBef>
                        <a:buChar char="•"/>
                        <a:tabLst>
                          <a:tab pos="719455" algn="l"/>
                          <a:tab pos="720090" algn="l"/>
                        </a:tabLst>
                      </a:pPr>
                      <a:r>
                        <a:rPr lang="en-US" sz="1350" b="1" dirty="0">
                          <a:latin typeface="Arial" panose="020B0604020202020204" pitchFamily="34" charset="0"/>
                          <a:cs typeface="Arial" panose="020B0604020202020204" pitchFamily="34" charset="0"/>
                        </a:rPr>
                        <a:t>Duration</a:t>
                      </a:r>
                      <a:r>
                        <a:rPr lang="en-US" sz="1350" dirty="0">
                          <a:latin typeface="Arial" panose="020B0604020202020204" pitchFamily="34" charset="0"/>
                          <a:cs typeface="Arial" panose="020B0604020202020204" pitchFamily="34" charset="0"/>
                        </a:rPr>
                        <a:t>: 5 hours</a:t>
                      </a:r>
                      <a:endParaRPr sz="1350" dirty="0">
                        <a:latin typeface="Arial" panose="020B0604020202020204" pitchFamily="34" charset="0"/>
                        <a:cs typeface="Arial" panose="020B0604020202020204" pitchFamily="34" charset="0"/>
                      </a:endParaRPr>
                    </a:p>
                  </a:txBody>
                  <a:tcPr marL="0" marR="0" marT="34290" marB="0"/>
                </a:tc>
                <a:extLst>
                  <a:ext uri="{0D108BD9-81ED-4DB2-BD59-A6C34878D82A}">
                    <a16:rowId xmlns:a16="http://schemas.microsoft.com/office/drawing/2014/main" val="1592095735"/>
                  </a:ext>
                </a:extLst>
              </a:tr>
              <a:tr h="815975">
                <a:tc>
                  <a:txBody>
                    <a:bodyPr/>
                    <a:lstStyle/>
                    <a:p>
                      <a:pPr marL="91440">
                        <a:lnSpc>
                          <a:spcPct val="100000"/>
                        </a:lnSpc>
                        <a:spcBef>
                          <a:spcPts val="270"/>
                        </a:spcBef>
                      </a:pPr>
                      <a:r>
                        <a:rPr lang="en-GB" sz="1350" spc="-10" dirty="0">
                          <a:latin typeface="Arial" panose="020B0604020202020204" pitchFamily="34" charset="0"/>
                          <a:cs typeface="Arial" panose="020B0604020202020204" pitchFamily="34" charset="0"/>
                        </a:rPr>
                        <a:t>Workshop 2</a:t>
                      </a:r>
                      <a:endParaRPr sz="1350" dirty="0">
                        <a:latin typeface="Arial" panose="020B0604020202020204" pitchFamily="34" charset="0"/>
                        <a:cs typeface="Arial" panose="020B0604020202020204" pitchFamily="34" charset="0"/>
                      </a:endParaRPr>
                    </a:p>
                  </a:txBody>
                  <a:tcPr marL="0" marR="0" marT="34290" marB="0"/>
                </a:tc>
                <a:tc>
                  <a:txBody>
                    <a:bodyPr/>
                    <a:lstStyle/>
                    <a:p>
                      <a:pPr marL="719455" lvl="0" indent="-287655">
                        <a:lnSpc>
                          <a:spcPct val="100000"/>
                        </a:lnSpc>
                        <a:spcBef>
                          <a:spcPts val="270"/>
                        </a:spcBef>
                        <a:buChar char="•"/>
                        <a:tabLst>
                          <a:tab pos="719455" algn="l"/>
                          <a:tab pos="720090" algn="l"/>
                        </a:tabLst>
                      </a:pPr>
                      <a:r>
                        <a:rPr lang="en-GB" sz="1350" b="1" spc="-45" dirty="0">
                          <a:latin typeface="Arial" panose="020B0604020202020204" pitchFamily="34" charset="0"/>
                          <a:cs typeface="Arial" panose="020B0604020202020204" pitchFamily="34" charset="0"/>
                        </a:rPr>
                        <a:t>Development and Pretesting of Concepts, Messages and Materials</a:t>
                      </a:r>
                    </a:p>
                    <a:p>
                      <a:pPr marL="719455" lvl="0" indent="-287655">
                        <a:lnSpc>
                          <a:spcPct val="100000"/>
                        </a:lnSpc>
                        <a:spcBef>
                          <a:spcPts val="270"/>
                        </a:spcBef>
                        <a:buChar char="•"/>
                        <a:tabLst>
                          <a:tab pos="719455" algn="l"/>
                          <a:tab pos="720090" algn="l"/>
                        </a:tabLst>
                      </a:pPr>
                      <a:r>
                        <a:rPr lang="en-GB" sz="1350" b="1" spc="-45" dirty="0">
                          <a:latin typeface="Arial" panose="020B0604020202020204" pitchFamily="34" charset="0"/>
                          <a:cs typeface="Arial" panose="020B0604020202020204" pitchFamily="34" charset="0"/>
                        </a:rPr>
                        <a:t>Objective: </a:t>
                      </a:r>
                      <a:r>
                        <a:rPr lang="en-GB" sz="1350" b="0" spc="-45" dirty="0">
                          <a:latin typeface="Arial" panose="020B0604020202020204" pitchFamily="34" charset="0"/>
                          <a:cs typeface="Arial" panose="020B0604020202020204" pitchFamily="34" charset="0"/>
                        </a:rPr>
                        <a:t>To create and test communication materials designed to inform and educate on neurodegenerative diseases</a:t>
                      </a:r>
                    </a:p>
                    <a:p>
                      <a:pPr marL="719455" lvl="0" indent="-287655">
                        <a:lnSpc>
                          <a:spcPct val="100000"/>
                        </a:lnSpc>
                        <a:spcBef>
                          <a:spcPts val="270"/>
                        </a:spcBef>
                        <a:buChar char="•"/>
                        <a:tabLst>
                          <a:tab pos="719455" algn="l"/>
                          <a:tab pos="720090" algn="l"/>
                        </a:tabLst>
                      </a:pPr>
                      <a:r>
                        <a:rPr lang="en-GB" sz="1350" b="1" spc="-45" dirty="0">
                          <a:latin typeface="Arial" panose="020B0604020202020204" pitchFamily="34" charset="0"/>
                          <a:cs typeface="Arial" panose="020B0604020202020204" pitchFamily="34" charset="0"/>
                        </a:rPr>
                        <a:t>Duration: </a:t>
                      </a:r>
                      <a:r>
                        <a:rPr lang="en-GB" sz="1350" b="0" spc="-45" dirty="0">
                          <a:latin typeface="Arial" panose="020B0604020202020204" pitchFamily="34" charset="0"/>
                          <a:cs typeface="Arial" panose="020B0604020202020204" pitchFamily="34" charset="0"/>
                        </a:rPr>
                        <a:t>5 hours</a:t>
                      </a:r>
                      <a:endParaRPr sz="1350" b="0" dirty="0">
                        <a:latin typeface="Arial" panose="020B0604020202020204" pitchFamily="34" charset="0"/>
                        <a:cs typeface="Arial" panose="020B0604020202020204" pitchFamily="34" charset="0"/>
                      </a:endParaRPr>
                    </a:p>
                  </a:txBody>
                  <a:tcPr marL="0" marR="0" marT="34290" marB="0"/>
                </a:tc>
                <a:extLst>
                  <a:ext uri="{0D108BD9-81ED-4DB2-BD59-A6C34878D82A}">
                    <a16:rowId xmlns:a16="http://schemas.microsoft.com/office/drawing/2014/main" val="10000"/>
                  </a:ext>
                </a:extLst>
              </a:tr>
              <a:tr h="370205">
                <a:tc>
                  <a:txBody>
                    <a:bodyPr/>
                    <a:lstStyle/>
                    <a:p>
                      <a:pPr marL="91440">
                        <a:lnSpc>
                          <a:spcPct val="100000"/>
                        </a:lnSpc>
                        <a:spcBef>
                          <a:spcPts val="270"/>
                        </a:spcBef>
                      </a:pPr>
                      <a:r>
                        <a:rPr lang="en-GB" sz="1350" spc="-10" dirty="0">
                          <a:latin typeface="Arial" panose="020B0604020202020204" pitchFamily="34" charset="0"/>
                          <a:cs typeface="Arial" panose="020B0604020202020204" pitchFamily="34" charset="0"/>
                        </a:rPr>
                        <a:t>Workshop 3</a:t>
                      </a:r>
                      <a:endParaRPr sz="1350" dirty="0">
                        <a:latin typeface="Arial" panose="020B0604020202020204" pitchFamily="34" charset="0"/>
                        <a:cs typeface="Arial" panose="020B0604020202020204" pitchFamily="34" charset="0"/>
                      </a:endParaRPr>
                    </a:p>
                  </a:txBody>
                  <a:tcPr marL="0" marR="0" marT="34290" marB="0"/>
                </a:tc>
                <a:tc>
                  <a:txBody>
                    <a:bodyPr/>
                    <a:lstStyle/>
                    <a:p>
                      <a:pPr marL="719455" lvl="0" indent="-287655">
                        <a:lnSpc>
                          <a:spcPct val="100000"/>
                        </a:lnSpc>
                        <a:spcBef>
                          <a:spcPts val="270"/>
                        </a:spcBef>
                        <a:buChar char="•"/>
                        <a:tabLst>
                          <a:tab pos="719455" algn="l"/>
                          <a:tab pos="720090" algn="l"/>
                        </a:tabLst>
                      </a:pPr>
                      <a:r>
                        <a:rPr lang="en-GB" sz="1350" b="1" spc="-80" dirty="0">
                          <a:latin typeface="Arial" panose="020B0604020202020204" pitchFamily="34" charset="0"/>
                          <a:cs typeface="Arial" panose="020B0604020202020204" pitchFamily="34" charset="0"/>
                        </a:rPr>
                        <a:t>Program Implementation</a:t>
                      </a:r>
                    </a:p>
                    <a:p>
                      <a:pPr marL="719455" lvl="0" indent="-287655">
                        <a:lnSpc>
                          <a:spcPct val="100000"/>
                        </a:lnSpc>
                        <a:spcBef>
                          <a:spcPts val="270"/>
                        </a:spcBef>
                        <a:buChar char="•"/>
                        <a:tabLst>
                          <a:tab pos="719455" algn="l"/>
                          <a:tab pos="720090" algn="l"/>
                        </a:tabLst>
                      </a:pPr>
                      <a:r>
                        <a:rPr lang="en-GB" sz="1350" b="1" spc="-80" dirty="0">
                          <a:latin typeface="Arial" panose="020B0604020202020204" pitchFamily="34" charset="0"/>
                          <a:cs typeface="Arial" panose="020B0604020202020204" pitchFamily="34" charset="0"/>
                        </a:rPr>
                        <a:t>Objective: </a:t>
                      </a:r>
                      <a:r>
                        <a:rPr lang="en-GB" sz="1350" spc="-80" dirty="0">
                          <a:latin typeface="Arial" panose="020B0604020202020204" pitchFamily="34" charset="0"/>
                          <a:cs typeface="Arial" panose="020B0604020202020204" pitchFamily="34" charset="0"/>
                        </a:rPr>
                        <a:t> To prepare participants for the implementation of health communication programs in the community.</a:t>
                      </a:r>
                    </a:p>
                    <a:p>
                      <a:pPr marL="719455" lvl="0" indent="-287655">
                        <a:lnSpc>
                          <a:spcPct val="100000"/>
                        </a:lnSpc>
                        <a:spcBef>
                          <a:spcPts val="270"/>
                        </a:spcBef>
                        <a:buChar char="•"/>
                        <a:tabLst>
                          <a:tab pos="719455" algn="l"/>
                          <a:tab pos="720090" algn="l"/>
                        </a:tabLst>
                      </a:pPr>
                      <a:r>
                        <a:rPr lang="en-GB" sz="1350" b="1" spc="-80" dirty="0">
                          <a:latin typeface="Arial" panose="020B0604020202020204" pitchFamily="34" charset="0"/>
                          <a:cs typeface="Arial" panose="020B0604020202020204" pitchFamily="34" charset="0"/>
                        </a:rPr>
                        <a:t>Duration</a:t>
                      </a:r>
                      <a:r>
                        <a:rPr lang="en-GB" sz="1350" spc="-80" dirty="0">
                          <a:latin typeface="Arial" panose="020B0604020202020204" pitchFamily="34" charset="0"/>
                          <a:cs typeface="Arial" panose="020B0604020202020204" pitchFamily="34" charset="0"/>
                        </a:rPr>
                        <a:t>: 5 hours</a:t>
                      </a:r>
                      <a:endParaRPr sz="1350" dirty="0">
                        <a:latin typeface="Arial" panose="020B0604020202020204" pitchFamily="34" charset="0"/>
                        <a:cs typeface="Arial" panose="020B0604020202020204" pitchFamily="34" charset="0"/>
                      </a:endParaRPr>
                    </a:p>
                  </a:txBody>
                  <a:tcPr marL="0" marR="0" marT="34290" marB="0"/>
                </a:tc>
                <a:extLst>
                  <a:ext uri="{0D108BD9-81ED-4DB2-BD59-A6C34878D82A}">
                    <a16:rowId xmlns:a16="http://schemas.microsoft.com/office/drawing/2014/main" val="10001"/>
                  </a:ext>
                </a:extLst>
              </a:tr>
              <a:tr h="772795">
                <a:tc>
                  <a:txBody>
                    <a:bodyPr/>
                    <a:lstStyle/>
                    <a:p>
                      <a:pPr marL="91440">
                        <a:lnSpc>
                          <a:spcPct val="100000"/>
                        </a:lnSpc>
                        <a:spcBef>
                          <a:spcPts val="270"/>
                        </a:spcBef>
                      </a:pPr>
                      <a:r>
                        <a:rPr lang="en-GB" sz="1350" spc="-10" dirty="0">
                          <a:latin typeface="Arial" panose="020B0604020202020204" pitchFamily="34" charset="0"/>
                          <a:cs typeface="Arial" panose="020B0604020202020204" pitchFamily="34" charset="0"/>
                        </a:rPr>
                        <a:t>Workshop 4</a:t>
                      </a:r>
                      <a:endParaRPr sz="1350" dirty="0">
                        <a:latin typeface="Arial" panose="020B0604020202020204" pitchFamily="34" charset="0"/>
                        <a:cs typeface="Arial" panose="020B0604020202020204" pitchFamily="34" charset="0"/>
                      </a:endParaRPr>
                    </a:p>
                  </a:txBody>
                  <a:tcPr marL="0" marR="0" marT="34290" marB="0"/>
                </a:tc>
                <a:tc>
                  <a:txBody>
                    <a:bodyPr/>
                    <a:lstStyle/>
                    <a:p>
                      <a:pPr marL="719455" lvl="0" indent="-287655">
                        <a:lnSpc>
                          <a:spcPct val="100000"/>
                        </a:lnSpc>
                        <a:spcBef>
                          <a:spcPts val="270"/>
                        </a:spcBef>
                        <a:buChar char="•"/>
                        <a:tabLst>
                          <a:tab pos="719455" algn="l"/>
                          <a:tab pos="720090" algn="l"/>
                        </a:tabLst>
                      </a:pPr>
                      <a:r>
                        <a:rPr lang="en-GB" sz="1350" b="1" spc="-80" dirty="0">
                          <a:latin typeface="Arial" panose="020B0604020202020204" pitchFamily="34" charset="0"/>
                          <a:cs typeface="Arial" panose="020B0604020202020204" pitchFamily="34" charset="0"/>
                        </a:rPr>
                        <a:t>Assessing Effectiveness and Making Refinements.</a:t>
                      </a:r>
                    </a:p>
                    <a:p>
                      <a:pPr marL="719455" lvl="0" indent="-287655">
                        <a:lnSpc>
                          <a:spcPct val="100000"/>
                        </a:lnSpc>
                        <a:spcBef>
                          <a:spcPts val="270"/>
                        </a:spcBef>
                        <a:buChar char="•"/>
                        <a:tabLst>
                          <a:tab pos="719455" algn="l"/>
                          <a:tab pos="720090" algn="l"/>
                        </a:tabLst>
                      </a:pPr>
                      <a:r>
                        <a:rPr lang="en-GB" sz="1350" b="1" spc="-80" dirty="0">
                          <a:latin typeface="Arial" panose="020B0604020202020204" pitchFamily="34" charset="0"/>
                          <a:cs typeface="Arial" panose="020B0604020202020204" pitchFamily="34" charset="0"/>
                        </a:rPr>
                        <a:t>Objective:  </a:t>
                      </a:r>
                      <a:r>
                        <a:rPr lang="en-GB" sz="1350" spc="-80" dirty="0">
                          <a:latin typeface="Arial" panose="020B0604020202020204" pitchFamily="34" charset="0"/>
                          <a:cs typeface="Arial" panose="020B0604020202020204" pitchFamily="34" charset="0"/>
                        </a:rPr>
                        <a:t>To evaluate the impact of health communication strategies and learn methods to refine them for greater effectiveness.</a:t>
                      </a:r>
                    </a:p>
                    <a:p>
                      <a:pPr marL="719455" lvl="0" indent="-287655">
                        <a:lnSpc>
                          <a:spcPct val="100000"/>
                        </a:lnSpc>
                        <a:spcBef>
                          <a:spcPts val="270"/>
                        </a:spcBef>
                        <a:buChar char="•"/>
                        <a:tabLst>
                          <a:tab pos="719455" algn="l"/>
                          <a:tab pos="720090" algn="l"/>
                        </a:tabLst>
                      </a:pPr>
                      <a:r>
                        <a:rPr lang="en-GB" sz="1350" b="1" spc="-80" dirty="0">
                          <a:latin typeface="Arial" panose="020B0604020202020204" pitchFamily="34" charset="0"/>
                          <a:cs typeface="Arial" panose="020B0604020202020204" pitchFamily="34" charset="0"/>
                        </a:rPr>
                        <a:t>Duration: </a:t>
                      </a:r>
                      <a:r>
                        <a:rPr lang="en-GB" sz="1350" spc="-80" dirty="0">
                          <a:latin typeface="Arial" panose="020B0604020202020204" pitchFamily="34" charset="0"/>
                          <a:cs typeface="Arial" panose="020B0604020202020204" pitchFamily="34" charset="0"/>
                        </a:rPr>
                        <a:t> 5 hours</a:t>
                      </a:r>
                      <a:endParaRPr sz="1350" dirty="0">
                        <a:latin typeface="Arial" panose="020B0604020202020204" pitchFamily="34" charset="0"/>
                        <a:cs typeface="Arial" panose="020B0604020202020204" pitchFamily="34" charset="0"/>
                      </a:endParaRPr>
                    </a:p>
                  </a:txBody>
                  <a:tcPr marL="0" marR="0" marT="34290" marB="0"/>
                </a:tc>
                <a:extLst>
                  <a:ext uri="{0D108BD9-81ED-4DB2-BD59-A6C34878D82A}">
                    <a16:rowId xmlns:a16="http://schemas.microsoft.com/office/drawing/2014/main" val="10002"/>
                  </a:ext>
                </a:extLst>
              </a:tr>
            </a:tbl>
          </a:graphicData>
        </a:graphic>
      </p:graphicFrame>
      <p:sp>
        <p:nvSpPr>
          <p:cNvPr id="3" name="object 3"/>
          <p:cNvSpPr txBox="1"/>
          <p:nvPr/>
        </p:nvSpPr>
        <p:spPr>
          <a:xfrm>
            <a:off x="470916" y="419100"/>
            <a:ext cx="5916295" cy="292388"/>
          </a:xfrm>
          <a:prstGeom prst="rect">
            <a:avLst/>
          </a:prstGeom>
          <a:solidFill>
            <a:schemeClr val="accent1"/>
          </a:solidFill>
          <a:ln w="12192">
            <a:solidFill>
              <a:srgbClr val="787878"/>
            </a:solidFill>
          </a:ln>
        </p:spPr>
        <p:txBody>
          <a:bodyPr vert="horz" wrap="square" lIns="0" tIns="45720" rIns="0" bIns="0" rtlCol="0">
            <a:spAutoFit/>
          </a:bodyPr>
          <a:lstStyle/>
          <a:p>
            <a:pPr algn="ctr">
              <a:lnSpc>
                <a:spcPct val="100000"/>
              </a:lnSpc>
              <a:spcBef>
                <a:spcPts val="360"/>
              </a:spcBef>
            </a:pPr>
            <a:r>
              <a:rPr lang="en-US" sz="1600" b="1" spc="-225" dirty="0">
                <a:solidFill>
                  <a:srgbClr val="FFFFFF"/>
                </a:solidFill>
                <a:latin typeface="Arial"/>
                <a:cs typeface="Arial"/>
              </a:rPr>
              <a:t>Overview of the Workshops</a:t>
            </a:r>
            <a:endParaRPr sz="1600" dirty="0">
              <a:latin typeface="Arial"/>
              <a:cs typeface="Arial"/>
            </a:endParaRPr>
          </a:p>
        </p:txBody>
      </p:sp>
    </p:spTree>
    <p:extLst>
      <p:ext uri="{BB962C8B-B14F-4D97-AF65-F5344CB8AC3E}">
        <p14:creationId xmlns:p14="http://schemas.microsoft.com/office/powerpoint/2010/main" val="26402717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C8110-474A-3700-AD94-7F7C7CD76CAD}"/>
              </a:ext>
            </a:extLst>
          </p:cNvPr>
          <p:cNvSpPr>
            <a:spLocks noGrp="1"/>
          </p:cNvSpPr>
          <p:nvPr>
            <p:ph type="title"/>
          </p:nvPr>
        </p:nvSpPr>
        <p:spPr>
          <a:xfrm>
            <a:off x="470788" y="3750564"/>
            <a:ext cx="5916422" cy="677108"/>
          </a:xfrm>
        </p:spPr>
        <p:txBody>
          <a:bodyPr/>
          <a:lstStyle/>
          <a:p>
            <a:r>
              <a:rPr lang="en-CY" dirty="0"/>
              <a:t>Activity 1 </a:t>
            </a:r>
          </a:p>
        </p:txBody>
      </p:sp>
      <p:sp>
        <p:nvSpPr>
          <p:cNvPr id="3" name="Content Placeholder 2">
            <a:extLst>
              <a:ext uri="{FF2B5EF4-FFF2-40B4-BE49-F238E27FC236}">
                <a16:creationId xmlns:a16="http://schemas.microsoft.com/office/drawing/2014/main" id="{053F466F-23A1-77C7-7F61-2702DE9208DA}"/>
              </a:ext>
            </a:extLst>
          </p:cNvPr>
          <p:cNvSpPr>
            <a:spLocks noGrp="1"/>
          </p:cNvSpPr>
          <p:nvPr>
            <p:ph idx="1"/>
          </p:nvPr>
        </p:nvSpPr>
        <p:spPr>
          <a:xfrm>
            <a:off x="152400" y="152400"/>
            <a:ext cx="6477000" cy="8991600"/>
          </a:xfrm>
        </p:spPr>
        <p:txBody>
          <a:bodyPr>
            <a:normAutofit/>
          </a:bodyPr>
          <a:lstStyle/>
          <a:p>
            <a:pPr>
              <a:lnSpc>
                <a:spcPct val="107000"/>
              </a:lnSpc>
              <a:spcAft>
                <a:spcPts val="1500"/>
              </a:spcAft>
            </a:pPr>
            <a:r>
              <a:rPr lang="en-GB" sz="2200" dirty="0">
                <a:ea typeface="Times New Roman" panose="02020603050405020304" pitchFamily="18" charset="0"/>
                <a:cs typeface="Times New Roman" panose="02020603050405020304" pitchFamily="18" charset="0"/>
              </a:rPr>
              <a:t>The activity begins with an i</a:t>
            </a:r>
            <a:r>
              <a:rPr lang="en-GB" sz="2200" kern="0" dirty="0">
                <a:effectLst/>
                <a:ea typeface="Times New Roman" panose="02020603050405020304" pitchFamily="18" charset="0"/>
                <a:cs typeface="Times New Roman" panose="02020603050405020304" pitchFamily="18" charset="0"/>
              </a:rPr>
              <a:t>ntroduction to strategy </a:t>
            </a:r>
            <a:r>
              <a:rPr lang="en-GB" sz="2200" dirty="0">
                <a:ea typeface="Times New Roman" panose="02020603050405020304" pitchFamily="18" charset="0"/>
                <a:cs typeface="Times New Roman" panose="02020603050405020304" pitchFamily="18" charset="0"/>
              </a:rPr>
              <a:t>d</a:t>
            </a:r>
            <a:r>
              <a:rPr lang="en-GB" sz="2200" kern="0" dirty="0">
                <a:effectLst/>
                <a:ea typeface="Times New Roman" panose="02020603050405020304" pitchFamily="18" charset="0"/>
                <a:cs typeface="Times New Roman" panose="02020603050405020304" pitchFamily="18" charset="0"/>
              </a:rPr>
              <a:t>evelopment (30 minutes) with a brief overview of strategy development in the context of health communication, emphasizing cultural sensitivity and resource consideration.</a:t>
            </a:r>
            <a:endParaRPr lang="en-GB" sz="2200" kern="100" dirty="0">
              <a:ea typeface="Times New Roman" panose="02020603050405020304" pitchFamily="18" charset="0"/>
              <a:cs typeface="Times New Roman" panose="02020603050405020304" pitchFamily="18" charset="0"/>
            </a:endParaRPr>
          </a:p>
          <a:p>
            <a:pPr>
              <a:lnSpc>
                <a:spcPct val="107000"/>
              </a:lnSpc>
              <a:spcAft>
                <a:spcPts val="1500"/>
              </a:spcAft>
            </a:pPr>
            <a:r>
              <a:rPr lang="en-GB" sz="2200" kern="100" dirty="0">
                <a:effectLst/>
                <a:ea typeface="Times New Roman" panose="02020603050405020304" pitchFamily="18" charset="0"/>
                <a:cs typeface="Times New Roman" panose="02020603050405020304" pitchFamily="18" charset="0"/>
              </a:rPr>
              <a:t>The discussion here should highlight the </a:t>
            </a:r>
            <a:r>
              <a:rPr lang="en-GB" sz="2200" kern="0" dirty="0">
                <a:effectLst/>
                <a:ea typeface="Times New Roman" panose="02020603050405020304" pitchFamily="18" charset="0"/>
                <a:cs typeface="Times New Roman" panose="02020603050405020304" pitchFamily="18" charset="0"/>
              </a:rPr>
              <a:t>Importance of tailored strategies for different stages of neurodegenerative diseases, such as early symptoms, diagnosis, progression, and advanced care.</a:t>
            </a:r>
            <a:endParaRPr lang="en-GB" sz="2200" kern="100" dirty="0">
              <a:effectLst/>
              <a:ea typeface="Calibri" panose="020F0502020204030204" pitchFamily="34" charset="0"/>
              <a:cs typeface="Times New Roman" panose="02020603050405020304" pitchFamily="18" charset="0"/>
            </a:endParaRPr>
          </a:p>
          <a:p>
            <a:pPr>
              <a:lnSpc>
                <a:spcPct val="107000"/>
              </a:lnSpc>
              <a:spcBef>
                <a:spcPts val="1500"/>
              </a:spcBef>
              <a:spcAft>
                <a:spcPts val="1500"/>
              </a:spcAft>
            </a:pPr>
            <a:r>
              <a:rPr lang="en-GB" sz="2200" kern="0" dirty="0">
                <a:effectLst/>
                <a:ea typeface="Times New Roman" panose="02020603050405020304" pitchFamily="18" charset="0"/>
                <a:cs typeface="Times New Roman" panose="02020603050405020304" pitchFamily="18" charset="0"/>
              </a:rPr>
              <a:t>Additionally, students should be encouraged to reflect on the unique cultural nuances and resource limitations in Sri Lanka that may impact health communication strategies, and share success stories or case studies where cultural sensitivity and resourceful approaches led to successful health communication campaigns.</a:t>
            </a:r>
            <a:endParaRPr lang="en-GB" sz="2200" kern="1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12369930"/>
      </p:ext>
    </p:extLst>
  </p:cSld>
  <p:clrMapOvr>
    <a:masterClrMapping/>
  </p:clrMapOvr>
  <mc:AlternateContent xmlns:mc="http://schemas.openxmlformats.org/markup-compatibility/2006" xmlns:p14="http://schemas.microsoft.com/office/powerpoint/2010/main">
    <mc:Choice Requires="p14">
      <p:transition spd="slow" p14:dur="2000" advTm="117207"/>
    </mc:Choice>
    <mc:Fallback xmlns="">
      <p:transition spd="slow" advTm="117207"/>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C8110-474A-3700-AD94-7F7C7CD76CAD}"/>
              </a:ext>
            </a:extLst>
          </p:cNvPr>
          <p:cNvSpPr>
            <a:spLocks noGrp="1"/>
          </p:cNvSpPr>
          <p:nvPr>
            <p:ph type="title"/>
          </p:nvPr>
        </p:nvSpPr>
        <p:spPr>
          <a:xfrm>
            <a:off x="470788" y="3750564"/>
            <a:ext cx="5916422" cy="677108"/>
          </a:xfrm>
        </p:spPr>
        <p:txBody>
          <a:bodyPr/>
          <a:lstStyle/>
          <a:p>
            <a:r>
              <a:rPr lang="en-CY" dirty="0"/>
              <a:t>Activity 1 </a:t>
            </a:r>
          </a:p>
        </p:txBody>
      </p:sp>
      <p:sp>
        <p:nvSpPr>
          <p:cNvPr id="3" name="Content Placeholder 2">
            <a:extLst>
              <a:ext uri="{FF2B5EF4-FFF2-40B4-BE49-F238E27FC236}">
                <a16:creationId xmlns:a16="http://schemas.microsoft.com/office/drawing/2014/main" id="{053F466F-23A1-77C7-7F61-2702DE9208DA}"/>
              </a:ext>
            </a:extLst>
          </p:cNvPr>
          <p:cNvSpPr>
            <a:spLocks noGrp="1"/>
          </p:cNvSpPr>
          <p:nvPr>
            <p:ph idx="1"/>
          </p:nvPr>
        </p:nvSpPr>
        <p:spPr>
          <a:xfrm>
            <a:off x="152400" y="152400"/>
            <a:ext cx="6477000" cy="8991600"/>
          </a:xfrm>
        </p:spPr>
        <p:txBody>
          <a:bodyPr>
            <a:noAutofit/>
          </a:bodyPr>
          <a:lstStyle/>
          <a:p>
            <a:pPr>
              <a:lnSpc>
                <a:spcPct val="107000"/>
              </a:lnSpc>
              <a:spcAft>
                <a:spcPts val="1500"/>
              </a:spcAft>
            </a:pPr>
            <a:r>
              <a:rPr lang="en-GB" sz="2200" kern="0" dirty="0">
                <a:effectLst/>
                <a:ea typeface="Times New Roman" panose="02020603050405020304" pitchFamily="18" charset="0"/>
                <a:cs typeface="Times New Roman" panose="02020603050405020304" pitchFamily="18" charset="0"/>
              </a:rPr>
              <a:t>Following the introduction, students will be divided  into groups of 3-5 people for their group work (40 minutes)</a:t>
            </a:r>
            <a:endParaRPr lang="en-GB" sz="2200" kern="100" dirty="0">
              <a:effectLst/>
              <a:ea typeface="Calibri" panose="020F0502020204030204" pitchFamily="34" charset="0"/>
              <a:cs typeface="Times New Roman" panose="02020603050405020304" pitchFamily="18" charset="0"/>
            </a:endParaRPr>
          </a:p>
          <a:p>
            <a:pPr>
              <a:lnSpc>
                <a:spcPct val="107000"/>
              </a:lnSpc>
              <a:spcBef>
                <a:spcPts val="1500"/>
              </a:spcBef>
              <a:spcAft>
                <a:spcPts val="1500"/>
              </a:spcAft>
            </a:pPr>
            <a:r>
              <a:rPr lang="en-GB" sz="2200" kern="0" dirty="0">
                <a:effectLst/>
                <a:ea typeface="Times New Roman" panose="02020603050405020304" pitchFamily="18" charset="0"/>
                <a:cs typeface="Times New Roman" panose="02020603050405020304" pitchFamily="18" charset="0"/>
              </a:rPr>
              <a:t>Each group will focus on a different stage of neurodegenerative diseases.</a:t>
            </a:r>
            <a:r>
              <a:rPr lang="en-GB" sz="2200" kern="100" dirty="0">
                <a:ea typeface="Times New Roman" panose="02020603050405020304" pitchFamily="18" charset="0"/>
                <a:cs typeface="Times New Roman" panose="02020603050405020304" pitchFamily="18" charset="0"/>
              </a:rPr>
              <a:t> </a:t>
            </a:r>
            <a:r>
              <a:rPr lang="en-GB" sz="2200" kern="0" dirty="0">
                <a:effectLst/>
                <a:ea typeface="Times New Roman" panose="02020603050405020304" pitchFamily="18" charset="0"/>
                <a:cs typeface="Times New Roman" panose="02020603050405020304" pitchFamily="18" charset="0"/>
              </a:rPr>
              <a:t>Groups will be asked to develop strategic approaches that include communication channels, messages, and engagement activities.</a:t>
            </a:r>
            <a:r>
              <a:rPr lang="en-GB" sz="2200" kern="100" dirty="0">
                <a:ea typeface="Times New Roman" panose="02020603050405020304" pitchFamily="18" charset="0"/>
                <a:cs typeface="Times New Roman" panose="02020603050405020304" pitchFamily="18" charset="0"/>
              </a:rPr>
              <a:t> </a:t>
            </a:r>
            <a:r>
              <a:rPr lang="en-GB" sz="2200" kern="0" dirty="0">
                <a:effectLst/>
                <a:ea typeface="Times New Roman" panose="02020603050405020304" pitchFamily="18" charset="0"/>
                <a:cs typeface="Times New Roman" panose="02020603050405020304" pitchFamily="18" charset="0"/>
              </a:rPr>
              <a:t>Strategies should reflect an understanding of cultural beliefs and practices in rural and urban settings of Sri Lanka.</a:t>
            </a:r>
            <a:r>
              <a:rPr lang="en-GB" sz="2200" kern="100" dirty="0">
                <a:ea typeface="Times New Roman" panose="02020603050405020304" pitchFamily="18" charset="0"/>
                <a:cs typeface="Times New Roman" panose="02020603050405020304" pitchFamily="18" charset="0"/>
              </a:rPr>
              <a:t> </a:t>
            </a:r>
            <a:r>
              <a:rPr lang="en-GB" sz="2200" kern="0" dirty="0">
                <a:effectLst/>
                <a:ea typeface="Times New Roman" panose="02020603050405020304" pitchFamily="18" charset="0"/>
                <a:cs typeface="Times New Roman" panose="02020603050405020304" pitchFamily="18" charset="0"/>
              </a:rPr>
              <a:t>Consideration should be given to leveraging existing resources effectively and identifying needs for additional resources.</a:t>
            </a:r>
            <a:endParaRPr lang="en-GB" sz="2200" kern="100" dirty="0">
              <a:effectLst/>
              <a:ea typeface="Calibri" panose="020F0502020204030204" pitchFamily="34" charset="0"/>
              <a:cs typeface="Times New Roman" panose="02020603050405020304" pitchFamily="18" charset="0"/>
            </a:endParaRPr>
          </a:p>
          <a:p>
            <a:pPr>
              <a:lnSpc>
                <a:spcPct val="107000"/>
              </a:lnSpc>
              <a:spcBef>
                <a:spcPts val="1500"/>
              </a:spcBef>
              <a:spcAft>
                <a:spcPts val="1500"/>
              </a:spcAft>
            </a:pPr>
            <a:r>
              <a:rPr lang="en-GB" sz="2200" dirty="0">
                <a:ea typeface="Times New Roman" panose="02020603050405020304" pitchFamily="18" charset="0"/>
                <a:cs typeface="Times New Roman" panose="02020603050405020304" pitchFamily="18" charset="0"/>
              </a:rPr>
              <a:t>When the group work is finished, p</a:t>
            </a:r>
            <a:r>
              <a:rPr lang="en-GB" sz="2200" kern="0" dirty="0">
                <a:effectLst/>
                <a:ea typeface="Times New Roman" panose="02020603050405020304" pitchFamily="18" charset="0"/>
                <a:cs typeface="Times New Roman" panose="02020603050405020304" pitchFamily="18" charset="0"/>
              </a:rPr>
              <a:t>resentations and feedback (20 minutes) will follow.</a:t>
            </a:r>
            <a:r>
              <a:rPr lang="en-GB" sz="2200" kern="100" dirty="0">
                <a:ea typeface="Times New Roman" panose="02020603050405020304" pitchFamily="18" charset="0"/>
                <a:cs typeface="Times New Roman" panose="02020603050405020304" pitchFamily="18" charset="0"/>
              </a:rPr>
              <a:t> </a:t>
            </a:r>
            <a:r>
              <a:rPr lang="en-GB" sz="2200" kern="0" dirty="0">
                <a:effectLst/>
                <a:ea typeface="Times New Roman" panose="02020603050405020304" pitchFamily="18" charset="0"/>
                <a:cs typeface="Times New Roman" panose="02020603050405020304" pitchFamily="18" charset="0"/>
              </a:rPr>
              <a:t>Each group will present their strategic approach, justifying their choices with respect to cultural sensitivity and resource availability.</a:t>
            </a:r>
            <a:r>
              <a:rPr lang="en-GB" sz="2200" kern="100" dirty="0">
                <a:ea typeface="Times New Roman" panose="02020603050405020304" pitchFamily="18" charset="0"/>
                <a:cs typeface="Times New Roman" panose="02020603050405020304" pitchFamily="18" charset="0"/>
              </a:rPr>
              <a:t> </a:t>
            </a:r>
            <a:r>
              <a:rPr lang="en-GB" sz="2200" kern="0" dirty="0">
                <a:effectLst/>
                <a:ea typeface="Times New Roman" panose="02020603050405020304" pitchFamily="18" charset="0"/>
                <a:cs typeface="Times New Roman" panose="02020603050405020304" pitchFamily="18" charset="0"/>
              </a:rPr>
              <a:t>Other groups and facilitators will aim to provide constructive feedback, discussing the feasibility, potential impact, and areas for improvement.</a:t>
            </a:r>
            <a:endParaRPr lang="en-GB" sz="2200" kern="1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15715055"/>
      </p:ext>
    </p:extLst>
  </p:cSld>
  <p:clrMapOvr>
    <a:masterClrMapping/>
  </p:clrMapOvr>
  <mc:AlternateContent xmlns:mc="http://schemas.openxmlformats.org/markup-compatibility/2006" xmlns:p14="http://schemas.microsoft.com/office/powerpoint/2010/main">
    <mc:Choice Requires="p14">
      <p:transition spd="slow" p14:dur="2000" advTm="117207"/>
    </mc:Choice>
    <mc:Fallback xmlns="">
      <p:transition spd="slow" advTm="117207"/>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1C810A3-39E6-83DC-424B-C8A02E68E478}"/>
              </a:ext>
            </a:extLst>
          </p:cNvPr>
          <p:cNvSpPr txBox="1"/>
          <p:nvPr/>
        </p:nvSpPr>
        <p:spPr>
          <a:xfrm>
            <a:off x="990600" y="3352800"/>
            <a:ext cx="5029200" cy="1384995"/>
          </a:xfrm>
          <a:prstGeom prst="rect">
            <a:avLst/>
          </a:prstGeom>
          <a:noFill/>
        </p:spPr>
        <p:txBody>
          <a:bodyPr wrap="square" rtlCol="0">
            <a:spAutoFit/>
          </a:bodyPr>
          <a:lstStyle/>
          <a:p>
            <a:pPr algn="ctr"/>
            <a:r>
              <a:rPr lang="en-US" sz="2800" b="1" dirty="0"/>
              <a:t>Creating an Action Plan </a:t>
            </a:r>
            <a:r>
              <a:rPr lang="en-CY" sz="2800" b="1" dirty="0"/>
              <a:t>Activity </a:t>
            </a:r>
            <a:r>
              <a:rPr lang="en-US" sz="2800" b="1" dirty="0"/>
              <a:t>5</a:t>
            </a:r>
            <a:endParaRPr lang="en-CY" sz="2800" b="1" dirty="0"/>
          </a:p>
          <a:p>
            <a:pPr algn="ctr"/>
            <a:r>
              <a:rPr lang="en-CY" sz="2800" b="1" dirty="0"/>
              <a:t>60 minutes</a:t>
            </a:r>
          </a:p>
        </p:txBody>
      </p:sp>
    </p:spTree>
    <p:extLst>
      <p:ext uri="{BB962C8B-B14F-4D97-AF65-F5344CB8AC3E}">
        <p14:creationId xmlns:p14="http://schemas.microsoft.com/office/powerpoint/2010/main" val="34191290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70D130-5558-2DCE-E1FB-CEFE21AD212E}"/>
              </a:ext>
            </a:extLst>
          </p:cNvPr>
          <p:cNvSpPr>
            <a:spLocks noGrp="1"/>
          </p:cNvSpPr>
          <p:nvPr>
            <p:ph type="title"/>
          </p:nvPr>
        </p:nvSpPr>
        <p:spPr>
          <a:xfrm>
            <a:off x="470788" y="3750564"/>
            <a:ext cx="5916422" cy="677108"/>
          </a:xfrm>
        </p:spPr>
        <p:txBody>
          <a:bodyPr/>
          <a:lstStyle/>
          <a:p>
            <a:r>
              <a:rPr lang="en-GB" dirty="0"/>
              <a:t>Activity</a:t>
            </a:r>
          </a:p>
        </p:txBody>
      </p:sp>
      <p:sp>
        <p:nvSpPr>
          <p:cNvPr id="3" name="Content Placeholder 2">
            <a:extLst>
              <a:ext uri="{FF2B5EF4-FFF2-40B4-BE49-F238E27FC236}">
                <a16:creationId xmlns:a16="http://schemas.microsoft.com/office/drawing/2014/main" id="{4EF1002F-3B50-607F-CF62-6CA530C3983B}"/>
              </a:ext>
            </a:extLst>
          </p:cNvPr>
          <p:cNvSpPr>
            <a:spLocks noGrp="1"/>
          </p:cNvSpPr>
          <p:nvPr>
            <p:ph idx="1"/>
          </p:nvPr>
        </p:nvSpPr>
        <p:spPr>
          <a:xfrm>
            <a:off x="267144" y="304800"/>
            <a:ext cx="6362256" cy="7162217"/>
          </a:xfrm>
        </p:spPr>
        <p:txBody>
          <a:bodyPr/>
          <a:lstStyle/>
          <a:p>
            <a:pPr lvl="0">
              <a:lnSpc>
                <a:spcPct val="107000"/>
              </a:lnSpc>
              <a:spcAft>
                <a:spcPts val="800"/>
              </a:spcAft>
              <a:buSzPts val="1000"/>
              <a:tabLst>
                <a:tab pos="457200" algn="l"/>
              </a:tabLst>
            </a:pPr>
            <a:r>
              <a:rPr lang="en-GB" sz="2200" kern="0" dirty="0">
                <a:effectLst/>
                <a:ea typeface="Times New Roman" panose="02020603050405020304" pitchFamily="18" charset="0"/>
                <a:cs typeface="Times New Roman" panose="02020603050405020304" pitchFamily="18" charset="0"/>
              </a:rPr>
              <a:t>In the introduction of this activity (25 minutes), students will divided into groups and will be asked to search for an example of an effective action plan from a successful health communication campaign. Focus on how clear timelines, defined responsibilities, and strategic resource allocation contributed to the campaign's success. The successful plan will be discussed in the whole group before moving to the group activity. </a:t>
            </a:r>
            <a:endParaRPr lang="en-GB" sz="2200" kern="100" dirty="0">
              <a:effectLst/>
              <a:ea typeface="Calibri" panose="020F0502020204030204" pitchFamily="34" charset="0"/>
              <a:cs typeface="Times New Roman" panose="02020603050405020304" pitchFamily="18" charset="0"/>
            </a:endParaRPr>
          </a:p>
          <a:p>
            <a:pPr>
              <a:lnSpc>
                <a:spcPct val="107000"/>
              </a:lnSpc>
              <a:spcBef>
                <a:spcPts val="1500"/>
              </a:spcBef>
              <a:spcAft>
                <a:spcPts val="1500"/>
              </a:spcAft>
            </a:pPr>
            <a:r>
              <a:rPr lang="en-GB" sz="2200" kern="0" dirty="0">
                <a:effectLst/>
                <a:ea typeface="Times New Roman" panose="02020603050405020304" pitchFamily="18" charset="0"/>
                <a:cs typeface="Times New Roman" panose="02020603050405020304" pitchFamily="18" charset="0"/>
              </a:rPr>
              <a:t>During the group activity (25 minutes), each group will be presented with a case representing a different scenario for a neurodegenerative disease communication campaign.</a:t>
            </a:r>
            <a:r>
              <a:rPr lang="en-GB" sz="2200" kern="100" dirty="0">
                <a:solidFill>
                  <a:sysClr val="windowText" lastClr="000000"/>
                </a:solidFill>
                <a:ea typeface="Times New Roman" panose="02020603050405020304" pitchFamily="18" charset="0"/>
                <a:cs typeface="Times New Roman" panose="02020603050405020304" pitchFamily="18" charset="0"/>
              </a:rPr>
              <a:t> </a:t>
            </a:r>
            <a:r>
              <a:rPr lang="en-GB" sz="2200" kern="0" dirty="0">
                <a:solidFill>
                  <a:schemeClr val="tx1"/>
                </a:solidFill>
                <a:effectLst/>
                <a:ea typeface="Times New Roman" panose="02020603050405020304" pitchFamily="18" charset="0"/>
                <a:cs typeface="Times New Roman" panose="02020603050405020304" pitchFamily="18" charset="0"/>
              </a:rPr>
              <a:t>Groups will use a provided template to draft an action plan that outlines the steps needed to implement their assigned communication strategy.</a:t>
            </a:r>
            <a:r>
              <a:rPr lang="en-GB" sz="2200" kern="100" dirty="0">
                <a:ea typeface="Times New Roman" panose="02020603050405020304" pitchFamily="18" charset="0"/>
                <a:cs typeface="Times New Roman" panose="02020603050405020304" pitchFamily="18" charset="0"/>
              </a:rPr>
              <a:t> </a:t>
            </a:r>
            <a:r>
              <a:rPr lang="en-GB" sz="2200" kern="0" dirty="0">
                <a:solidFill>
                  <a:schemeClr val="tx1"/>
                </a:solidFill>
                <a:effectLst/>
                <a:ea typeface="Times New Roman" panose="02020603050405020304" pitchFamily="18" charset="0"/>
                <a:cs typeface="Times New Roman" panose="02020603050405020304" pitchFamily="18" charset="0"/>
              </a:rPr>
              <a:t>They should specify timelines for each step, assign clear responsibilities to team members, and plan for resource allocation, taking into account potential constraints.</a:t>
            </a:r>
            <a:endParaRPr lang="en-GB" sz="2200" kern="100" dirty="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08960945"/>
      </p:ext>
    </p:extLst>
  </p:cSld>
  <p:clrMapOvr>
    <a:masterClrMapping/>
  </p:clrMapOvr>
  <mc:AlternateContent xmlns:mc="http://schemas.openxmlformats.org/markup-compatibility/2006" xmlns:p14="http://schemas.microsoft.com/office/powerpoint/2010/main">
    <mc:Choice Requires="p14">
      <p:transition spd="slow" p14:dur="2000" advTm="44696"/>
    </mc:Choice>
    <mc:Fallback xmlns="">
      <p:transition spd="slow" advTm="44696"/>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70D130-5558-2DCE-E1FB-CEFE21AD212E}"/>
              </a:ext>
            </a:extLst>
          </p:cNvPr>
          <p:cNvSpPr>
            <a:spLocks noGrp="1"/>
          </p:cNvSpPr>
          <p:nvPr>
            <p:ph type="title"/>
          </p:nvPr>
        </p:nvSpPr>
        <p:spPr>
          <a:xfrm>
            <a:off x="470788" y="3750564"/>
            <a:ext cx="5916422" cy="677108"/>
          </a:xfrm>
        </p:spPr>
        <p:txBody>
          <a:bodyPr/>
          <a:lstStyle/>
          <a:p>
            <a:r>
              <a:rPr lang="en-GB" dirty="0"/>
              <a:t>Activity</a:t>
            </a:r>
          </a:p>
        </p:txBody>
      </p:sp>
      <p:sp>
        <p:nvSpPr>
          <p:cNvPr id="3" name="Content Placeholder 2">
            <a:extLst>
              <a:ext uri="{FF2B5EF4-FFF2-40B4-BE49-F238E27FC236}">
                <a16:creationId xmlns:a16="http://schemas.microsoft.com/office/drawing/2014/main" id="{4EF1002F-3B50-607F-CF62-6CA530C3983B}"/>
              </a:ext>
            </a:extLst>
          </p:cNvPr>
          <p:cNvSpPr>
            <a:spLocks noGrp="1"/>
          </p:cNvSpPr>
          <p:nvPr>
            <p:ph idx="1"/>
          </p:nvPr>
        </p:nvSpPr>
        <p:spPr>
          <a:xfrm>
            <a:off x="267144" y="304800"/>
            <a:ext cx="6362256" cy="2904641"/>
          </a:xfrm>
        </p:spPr>
        <p:txBody>
          <a:bodyPr/>
          <a:lstStyle/>
          <a:p>
            <a:pPr>
              <a:lnSpc>
                <a:spcPct val="107000"/>
              </a:lnSpc>
              <a:spcBef>
                <a:spcPts val="1500"/>
              </a:spcBef>
              <a:spcAft>
                <a:spcPts val="1500"/>
              </a:spcAft>
            </a:pPr>
            <a:r>
              <a:rPr lang="en-GB" sz="2200" kern="0" dirty="0">
                <a:solidFill>
                  <a:schemeClr val="tx1"/>
                </a:solidFill>
                <a:effectLst/>
                <a:ea typeface="Times New Roman" panose="02020603050405020304" pitchFamily="18" charset="0"/>
                <a:cs typeface="Times New Roman" panose="02020603050405020304" pitchFamily="18" charset="0"/>
              </a:rPr>
              <a:t>Key Focus: Encourage groups to consider realistic timelines, the division of </a:t>
            </a:r>
            <a:r>
              <a:rPr lang="en-GB" sz="2200" kern="0" dirty="0" err="1">
                <a:solidFill>
                  <a:schemeClr val="tx1"/>
                </a:solidFill>
                <a:effectLst/>
                <a:ea typeface="Times New Roman" panose="02020603050405020304" pitchFamily="18" charset="0"/>
                <a:cs typeface="Times New Roman" panose="02020603050405020304" pitchFamily="18" charset="0"/>
              </a:rPr>
              <a:t>labor</a:t>
            </a:r>
            <a:r>
              <a:rPr lang="en-GB" sz="2200" kern="0" dirty="0">
                <a:solidFill>
                  <a:schemeClr val="tx1"/>
                </a:solidFill>
                <a:effectLst/>
                <a:ea typeface="Times New Roman" panose="02020603050405020304" pitchFamily="18" charset="0"/>
                <a:cs typeface="Times New Roman" panose="02020603050405020304" pitchFamily="18" charset="0"/>
              </a:rPr>
              <a:t>, and resource management to optimize campaign efficacy.</a:t>
            </a:r>
            <a:endParaRPr lang="en-GB" sz="2200" kern="100" dirty="0">
              <a:solidFill>
                <a:schemeClr val="tx1"/>
              </a:solidFill>
              <a:effectLst/>
              <a:ea typeface="Calibri" panose="020F0502020204030204" pitchFamily="34" charset="0"/>
              <a:cs typeface="Times New Roman" panose="02020603050405020304" pitchFamily="18" charset="0"/>
            </a:endParaRPr>
          </a:p>
          <a:p>
            <a:pPr>
              <a:lnSpc>
                <a:spcPct val="107000"/>
              </a:lnSpc>
              <a:spcBef>
                <a:spcPts val="1500"/>
              </a:spcBef>
              <a:spcAft>
                <a:spcPts val="1500"/>
              </a:spcAft>
            </a:pPr>
            <a:r>
              <a:rPr lang="en-GB" sz="2200" dirty="0">
                <a:ea typeface="Times New Roman" panose="02020603050405020304" pitchFamily="18" charset="0"/>
                <a:cs typeface="Times New Roman" panose="02020603050405020304" pitchFamily="18" charset="0"/>
              </a:rPr>
              <a:t>At the end of the activity (10 minutes), e</a:t>
            </a:r>
            <a:r>
              <a:rPr lang="en-GB" sz="2200" kern="0" dirty="0">
                <a:effectLst/>
                <a:ea typeface="Times New Roman" panose="02020603050405020304" pitchFamily="18" charset="0"/>
                <a:cs typeface="Times New Roman" panose="02020603050405020304" pitchFamily="18" charset="0"/>
              </a:rPr>
              <a:t>ach group will quickly present their drafted action plan, emphasizing the rationale behind their timelines, responsibilities, and resource planning.</a:t>
            </a:r>
            <a:endParaRPr lang="en-GB" sz="2200" kern="1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49854383"/>
      </p:ext>
    </p:extLst>
  </p:cSld>
  <p:clrMapOvr>
    <a:masterClrMapping/>
  </p:clrMapOvr>
  <mc:AlternateContent xmlns:mc="http://schemas.openxmlformats.org/markup-compatibility/2006" xmlns:p14="http://schemas.microsoft.com/office/powerpoint/2010/main">
    <mc:Choice Requires="p14">
      <p:transition spd="slow" p14:dur="2000" advTm="44696"/>
    </mc:Choice>
    <mc:Fallback xmlns="">
      <p:transition spd="slow" advTm="44696"/>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24E914-43AC-45CA-4EB8-08F403A0AE5F}"/>
              </a:ext>
            </a:extLst>
          </p:cNvPr>
          <p:cNvSpPr>
            <a:spLocks noGrp="1"/>
          </p:cNvSpPr>
          <p:nvPr>
            <p:ph type="title"/>
          </p:nvPr>
        </p:nvSpPr>
        <p:spPr/>
        <p:txBody>
          <a:bodyPr/>
          <a:lstStyle/>
          <a:p>
            <a:r>
              <a:rPr lang="en-GB" dirty="0"/>
              <a:t>Conclusion and Q&amp;A (15 minutes)</a:t>
            </a:r>
            <a:endParaRPr lang="en-SE" dirty="0"/>
          </a:p>
        </p:txBody>
      </p:sp>
      <p:sp>
        <p:nvSpPr>
          <p:cNvPr id="3" name="Content Placeholder 2">
            <a:extLst>
              <a:ext uri="{FF2B5EF4-FFF2-40B4-BE49-F238E27FC236}">
                <a16:creationId xmlns:a16="http://schemas.microsoft.com/office/drawing/2014/main" id="{21AE12A5-240C-3FDF-634E-E91A774B7116}"/>
              </a:ext>
            </a:extLst>
          </p:cNvPr>
          <p:cNvSpPr>
            <a:spLocks noGrp="1"/>
          </p:cNvSpPr>
          <p:nvPr>
            <p:ph type="body" idx="1"/>
          </p:nvPr>
        </p:nvSpPr>
        <p:spPr>
          <a:xfrm>
            <a:off x="674941" y="2590800"/>
            <a:ext cx="5508625" cy="1477328"/>
          </a:xfrm>
        </p:spPr>
        <p:txBody>
          <a:bodyPr/>
          <a:lstStyle/>
          <a:p>
            <a:r>
              <a:rPr lang="en-GB" sz="2400" dirty="0"/>
              <a:t>Recap of the workshop's key takeaways</a:t>
            </a:r>
          </a:p>
          <a:p>
            <a:endParaRPr lang="en-GB" sz="2400" dirty="0"/>
          </a:p>
          <a:p>
            <a:r>
              <a:rPr lang="en-GB" sz="2400" dirty="0"/>
              <a:t>Open floor for questions, discussions, and sharing personal experiences.</a:t>
            </a:r>
            <a:endParaRPr lang="en-SE" sz="2400" dirty="0"/>
          </a:p>
        </p:txBody>
      </p:sp>
      <p:sp>
        <p:nvSpPr>
          <p:cNvPr id="5" name="TextBox 4">
            <a:extLst>
              <a:ext uri="{FF2B5EF4-FFF2-40B4-BE49-F238E27FC236}">
                <a16:creationId xmlns:a16="http://schemas.microsoft.com/office/drawing/2014/main" id="{99FA64B0-5D30-DE01-0ECC-7A235622235D}"/>
              </a:ext>
            </a:extLst>
          </p:cNvPr>
          <p:cNvSpPr txBox="1"/>
          <p:nvPr/>
        </p:nvSpPr>
        <p:spPr>
          <a:xfrm>
            <a:off x="434975" y="685800"/>
            <a:ext cx="6118225" cy="1077218"/>
          </a:xfrm>
          <a:prstGeom prst="rect">
            <a:avLst/>
          </a:prstGeom>
          <a:noFill/>
        </p:spPr>
        <p:txBody>
          <a:bodyPr wrap="square" rtlCol="0">
            <a:spAutoFit/>
          </a:bodyPr>
          <a:lstStyle/>
          <a:p>
            <a:pPr algn="ctr"/>
            <a:r>
              <a:rPr lang="en-US" sz="3200" b="1" dirty="0"/>
              <a:t>Wrap-up</a:t>
            </a:r>
            <a:r>
              <a:rPr lang="en-CY" sz="3200" b="1" dirty="0"/>
              <a:t> and Q &amp; A </a:t>
            </a:r>
          </a:p>
          <a:p>
            <a:pPr algn="ctr"/>
            <a:r>
              <a:rPr lang="en-US" sz="3200" b="1" dirty="0"/>
              <a:t>3</a:t>
            </a:r>
            <a:r>
              <a:rPr lang="en-CY" sz="3200" b="1" dirty="0"/>
              <a:t>0 minutes</a:t>
            </a:r>
          </a:p>
        </p:txBody>
      </p:sp>
    </p:spTree>
    <p:extLst>
      <p:ext uri="{BB962C8B-B14F-4D97-AF65-F5344CB8AC3E}">
        <p14:creationId xmlns:p14="http://schemas.microsoft.com/office/powerpoint/2010/main" val="16351290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object 3"/>
          <p:cNvPicPr/>
          <p:nvPr/>
        </p:nvPicPr>
        <p:blipFill>
          <a:blip r:embed="rId2" cstate="print"/>
          <a:stretch>
            <a:fillRect/>
          </a:stretch>
        </p:blipFill>
        <p:spPr>
          <a:xfrm>
            <a:off x="0" y="0"/>
            <a:ext cx="4305300" cy="635507"/>
          </a:xfrm>
          <a:prstGeom prst="rect">
            <a:avLst/>
          </a:prstGeom>
        </p:spPr>
      </p:pic>
      <p:sp>
        <p:nvSpPr>
          <p:cNvPr id="4" name="object 4"/>
          <p:cNvSpPr txBox="1">
            <a:spLocks noGrp="1"/>
          </p:cNvSpPr>
          <p:nvPr>
            <p:ph type="title"/>
          </p:nvPr>
        </p:nvSpPr>
        <p:spPr>
          <a:xfrm>
            <a:off x="470916" y="419100"/>
            <a:ext cx="5916295" cy="680956"/>
          </a:xfrm>
          <a:prstGeom prst="rect">
            <a:avLst/>
          </a:prstGeom>
          <a:solidFill>
            <a:schemeClr val="accent1"/>
          </a:solidFill>
          <a:ln w="12192">
            <a:solidFill>
              <a:srgbClr val="787878"/>
            </a:solidFill>
          </a:ln>
        </p:spPr>
        <p:txBody>
          <a:bodyPr vert="horz" wrap="square" lIns="0" tIns="3810" rIns="0" bIns="0" rtlCol="0">
            <a:spAutoFit/>
          </a:bodyPr>
          <a:lstStyle/>
          <a:p>
            <a:pPr marL="260350" algn="ctr">
              <a:lnSpc>
                <a:spcPct val="100000"/>
              </a:lnSpc>
            </a:pPr>
            <a:r>
              <a:rPr lang="en-GB" spc="-535" dirty="0"/>
              <a:t>W</a:t>
            </a:r>
            <a:r>
              <a:rPr spc="-590" dirty="0"/>
              <a:t>ORK</a:t>
            </a:r>
            <a:r>
              <a:rPr lang="en-GB" spc="-590" dirty="0"/>
              <a:t>SHOP 2 </a:t>
            </a:r>
            <a:endParaRPr sz="3000" spc="-590" dirty="0">
              <a:latin typeface="+mn-lt"/>
            </a:endParaRPr>
          </a:p>
        </p:txBody>
      </p:sp>
      <p:sp>
        <p:nvSpPr>
          <p:cNvPr id="5" name="object 5"/>
          <p:cNvSpPr txBox="1"/>
          <p:nvPr/>
        </p:nvSpPr>
        <p:spPr>
          <a:xfrm>
            <a:off x="2362200" y="5153891"/>
            <a:ext cx="2362200" cy="259045"/>
          </a:xfrm>
          <a:prstGeom prst="rect">
            <a:avLst/>
          </a:prstGeom>
        </p:spPr>
        <p:txBody>
          <a:bodyPr vert="horz" wrap="square" lIns="0" tIns="12700" rIns="0" bIns="0" rtlCol="0">
            <a:spAutoFit/>
          </a:bodyPr>
          <a:lstStyle/>
          <a:p>
            <a:pPr marL="12700">
              <a:lnSpc>
                <a:spcPct val="100000"/>
              </a:lnSpc>
              <a:spcBef>
                <a:spcPts val="100"/>
              </a:spcBef>
            </a:pPr>
            <a:r>
              <a:rPr sz="1600" b="1" spc="-70" dirty="0">
                <a:latin typeface="Arial"/>
                <a:cs typeface="Arial"/>
              </a:rPr>
              <a:t>LEARNING</a:t>
            </a:r>
            <a:r>
              <a:rPr sz="1600" b="1" spc="5" dirty="0">
                <a:latin typeface="Arial"/>
                <a:cs typeface="Arial"/>
              </a:rPr>
              <a:t> </a:t>
            </a:r>
            <a:r>
              <a:rPr sz="1600" b="1" spc="-105" dirty="0">
                <a:latin typeface="Arial"/>
                <a:cs typeface="Arial"/>
              </a:rPr>
              <a:t>OBJECTIVES</a:t>
            </a:r>
            <a:endParaRPr sz="1600" dirty="0">
              <a:latin typeface="Arial"/>
              <a:cs typeface="Arial"/>
            </a:endParaRPr>
          </a:p>
        </p:txBody>
      </p:sp>
      <p:graphicFrame>
        <p:nvGraphicFramePr>
          <p:cNvPr id="6" name="object 6"/>
          <p:cNvGraphicFramePr>
            <a:graphicFrameLocks noGrp="1"/>
          </p:cNvGraphicFramePr>
          <p:nvPr>
            <p:extLst>
              <p:ext uri="{D42A27DB-BD31-4B8C-83A1-F6EECF244321}">
                <p14:modId xmlns:p14="http://schemas.microsoft.com/office/powerpoint/2010/main" val="3513334930"/>
              </p:ext>
            </p:extLst>
          </p:nvPr>
        </p:nvGraphicFramePr>
        <p:xfrm>
          <a:off x="681355" y="5486400"/>
          <a:ext cx="5495290" cy="2324735"/>
        </p:xfrm>
        <a:graphic>
          <a:graphicData uri="http://schemas.openxmlformats.org/drawingml/2006/table">
            <a:tbl>
              <a:tblPr firstRow="1" bandRow="1">
                <a:tableStyleId>{2D5ABB26-0587-4C30-8999-92F81FD0307C}</a:tableStyleId>
              </a:tblPr>
              <a:tblGrid>
                <a:gridCol w="5495290">
                  <a:extLst>
                    <a:ext uri="{9D8B030D-6E8A-4147-A177-3AD203B41FA5}">
                      <a16:colId xmlns:a16="http://schemas.microsoft.com/office/drawing/2014/main" val="20000"/>
                    </a:ext>
                  </a:extLst>
                </a:gridCol>
              </a:tblGrid>
              <a:tr h="727109">
                <a:tc>
                  <a:txBody>
                    <a:bodyPr/>
                    <a:lstStyle/>
                    <a:p>
                      <a:pPr algn="ctr">
                        <a:lnSpc>
                          <a:spcPct val="100000"/>
                        </a:lnSpc>
                        <a:spcBef>
                          <a:spcPts val="180"/>
                        </a:spcBef>
                      </a:pPr>
                      <a:r>
                        <a:rPr sz="1400" b="1" spc="-180" dirty="0">
                          <a:solidFill>
                            <a:srgbClr val="FFFFFF"/>
                          </a:solidFill>
                          <a:latin typeface="Arial"/>
                          <a:cs typeface="Arial"/>
                        </a:rPr>
                        <a:t>By</a:t>
                      </a:r>
                      <a:r>
                        <a:rPr sz="1400" b="1" spc="-70" dirty="0">
                          <a:solidFill>
                            <a:srgbClr val="FFFFFF"/>
                          </a:solidFill>
                          <a:latin typeface="Arial"/>
                          <a:cs typeface="Arial"/>
                        </a:rPr>
                        <a:t> </a:t>
                      </a:r>
                      <a:r>
                        <a:rPr sz="1400" b="1" spc="-60" dirty="0">
                          <a:solidFill>
                            <a:srgbClr val="FFFFFF"/>
                          </a:solidFill>
                          <a:latin typeface="Arial"/>
                          <a:cs typeface="Arial"/>
                        </a:rPr>
                        <a:t>the</a:t>
                      </a:r>
                      <a:r>
                        <a:rPr sz="1400" b="1" spc="-85" dirty="0">
                          <a:solidFill>
                            <a:srgbClr val="FFFFFF"/>
                          </a:solidFill>
                          <a:latin typeface="Arial"/>
                          <a:cs typeface="Arial"/>
                        </a:rPr>
                        <a:t> </a:t>
                      </a:r>
                      <a:r>
                        <a:rPr sz="1400" b="1" spc="-105" dirty="0">
                          <a:solidFill>
                            <a:srgbClr val="FFFFFF"/>
                          </a:solidFill>
                          <a:latin typeface="Arial"/>
                          <a:cs typeface="Arial"/>
                        </a:rPr>
                        <a:t>end</a:t>
                      </a:r>
                      <a:r>
                        <a:rPr sz="1400" b="1" spc="-65" dirty="0">
                          <a:solidFill>
                            <a:srgbClr val="FFFFFF"/>
                          </a:solidFill>
                          <a:latin typeface="Arial"/>
                          <a:cs typeface="Arial"/>
                        </a:rPr>
                        <a:t> </a:t>
                      </a:r>
                      <a:r>
                        <a:rPr sz="1400" b="1" spc="-70" dirty="0">
                          <a:solidFill>
                            <a:srgbClr val="FFFFFF"/>
                          </a:solidFill>
                          <a:latin typeface="Arial"/>
                          <a:cs typeface="Arial"/>
                        </a:rPr>
                        <a:t>of</a:t>
                      </a:r>
                      <a:r>
                        <a:rPr sz="1400" b="1" spc="-75" dirty="0">
                          <a:solidFill>
                            <a:srgbClr val="FFFFFF"/>
                          </a:solidFill>
                          <a:latin typeface="Arial"/>
                          <a:cs typeface="Arial"/>
                        </a:rPr>
                        <a:t> </a:t>
                      </a:r>
                      <a:r>
                        <a:rPr sz="1400" b="1" spc="-90" dirty="0">
                          <a:solidFill>
                            <a:srgbClr val="FFFFFF"/>
                          </a:solidFill>
                          <a:latin typeface="Arial"/>
                          <a:cs typeface="Arial"/>
                        </a:rPr>
                        <a:t>this</a:t>
                      </a:r>
                      <a:r>
                        <a:rPr sz="1400" b="1" spc="-60" dirty="0">
                          <a:solidFill>
                            <a:srgbClr val="FFFFFF"/>
                          </a:solidFill>
                          <a:latin typeface="Arial"/>
                          <a:cs typeface="Arial"/>
                        </a:rPr>
                        <a:t> </a:t>
                      </a:r>
                      <a:r>
                        <a:rPr sz="1400" b="1" spc="-90" dirty="0">
                          <a:solidFill>
                            <a:srgbClr val="FFFFFF"/>
                          </a:solidFill>
                          <a:latin typeface="Arial"/>
                          <a:cs typeface="Arial"/>
                        </a:rPr>
                        <a:t>training </a:t>
                      </a:r>
                      <a:r>
                        <a:rPr sz="1400" b="1" spc="-114" dirty="0">
                          <a:solidFill>
                            <a:srgbClr val="FFFFFF"/>
                          </a:solidFill>
                          <a:latin typeface="Arial"/>
                          <a:cs typeface="Arial"/>
                        </a:rPr>
                        <a:t>you</a:t>
                      </a:r>
                      <a:r>
                        <a:rPr sz="1400" b="1" spc="-65" dirty="0">
                          <a:solidFill>
                            <a:srgbClr val="FFFFFF"/>
                          </a:solidFill>
                          <a:latin typeface="Arial"/>
                          <a:cs typeface="Arial"/>
                        </a:rPr>
                        <a:t> </a:t>
                      </a:r>
                      <a:r>
                        <a:rPr sz="1400" b="1" spc="-120" dirty="0">
                          <a:solidFill>
                            <a:srgbClr val="FFFFFF"/>
                          </a:solidFill>
                          <a:latin typeface="Arial"/>
                          <a:cs typeface="Arial"/>
                        </a:rPr>
                        <a:t>should</a:t>
                      </a:r>
                      <a:r>
                        <a:rPr sz="1400" b="1" spc="-75" dirty="0">
                          <a:solidFill>
                            <a:srgbClr val="FFFFFF"/>
                          </a:solidFill>
                          <a:latin typeface="Arial"/>
                          <a:cs typeface="Arial"/>
                        </a:rPr>
                        <a:t> </a:t>
                      </a:r>
                      <a:r>
                        <a:rPr sz="1400" b="1" spc="-95" dirty="0">
                          <a:solidFill>
                            <a:srgbClr val="FFFFFF"/>
                          </a:solidFill>
                          <a:latin typeface="Arial"/>
                          <a:cs typeface="Arial"/>
                        </a:rPr>
                        <a:t>be</a:t>
                      </a:r>
                      <a:r>
                        <a:rPr sz="1400" b="1" spc="-80" dirty="0">
                          <a:solidFill>
                            <a:srgbClr val="FFFFFF"/>
                          </a:solidFill>
                          <a:latin typeface="Arial"/>
                          <a:cs typeface="Arial"/>
                        </a:rPr>
                        <a:t> </a:t>
                      </a:r>
                      <a:r>
                        <a:rPr sz="1400" b="1" spc="-85" dirty="0">
                          <a:solidFill>
                            <a:srgbClr val="FFFFFF"/>
                          </a:solidFill>
                          <a:latin typeface="Arial"/>
                          <a:cs typeface="Arial"/>
                        </a:rPr>
                        <a:t>able</a:t>
                      </a:r>
                      <a:r>
                        <a:rPr sz="1400" b="1" spc="-75" dirty="0">
                          <a:solidFill>
                            <a:srgbClr val="FFFFFF"/>
                          </a:solidFill>
                          <a:latin typeface="Arial"/>
                          <a:cs typeface="Arial"/>
                        </a:rPr>
                        <a:t> </a:t>
                      </a:r>
                      <a:r>
                        <a:rPr sz="1400" b="1" spc="-25" dirty="0">
                          <a:solidFill>
                            <a:srgbClr val="FFFFFF"/>
                          </a:solidFill>
                          <a:latin typeface="Arial"/>
                          <a:cs typeface="Arial"/>
                        </a:rPr>
                        <a:t>to:</a:t>
                      </a:r>
                      <a:endParaRPr sz="1400" dirty="0">
                        <a:latin typeface="Arial"/>
                        <a:cs typeface="Arial"/>
                      </a:endParaRP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471C4"/>
                    </a:solidFill>
                  </a:tcPr>
                </a:tc>
                <a:extLst>
                  <a:ext uri="{0D108BD9-81ED-4DB2-BD59-A6C34878D82A}">
                    <a16:rowId xmlns:a16="http://schemas.microsoft.com/office/drawing/2014/main" val="10000"/>
                  </a:ext>
                </a:extLst>
              </a:tr>
              <a:tr h="1025491">
                <a:tc>
                  <a:txBody>
                    <a:bodyPr/>
                    <a:lstStyle/>
                    <a:p>
                      <a:pPr marL="411480" marR="238125" lvl="0" indent="-342900" defTabSz="914400" eaLnBrk="1" fontAlgn="auto" latinLnBrk="0" hangingPunct="1">
                        <a:lnSpc>
                          <a:spcPct val="100000"/>
                        </a:lnSpc>
                        <a:spcBef>
                          <a:spcPts val="180"/>
                        </a:spcBef>
                        <a:spcAft>
                          <a:spcPts val="0"/>
                        </a:spcAft>
                        <a:buClrTx/>
                        <a:buSzTx/>
                        <a:buFontTx/>
                        <a:buNone/>
                        <a:tabLst>
                          <a:tab pos="411480" algn="l"/>
                        </a:tabLst>
                        <a:defRPr/>
                      </a:pPr>
                      <a:r>
                        <a:rPr lang="en-CY" sz="1400" spc="-25" dirty="0">
                          <a:latin typeface="Arial"/>
                          <a:cs typeface="Arial"/>
                        </a:rPr>
                        <a:t>1.</a:t>
                      </a:r>
                      <a:r>
                        <a:rPr lang="en-CY" sz="1400" dirty="0">
                          <a:latin typeface="Arial"/>
                          <a:cs typeface="Arial"/>
                        </a:rPr>
                        <a:t>	</a:t>
                      </a:r>
                      <a:r>
                        <a:rPr lang="en-GB" sz="1800" dirty="0">
                          <a:solidFill>
                            <a:schemeClr val="tx1"/>
                          </a:solidFill>
                          <a:effectLst/>
                          <a:latin typeface="+mn-lt"/>
                          <a:ea typeface="+mn-ea"/>
                          <a:cs typeface="+mn-cs"/>
                        </a:rPr>
                        <a:t>To create and test communication materials designed to inform and educate on neurodegenerative diseases.</a:t>
                      </a:r>
                      <a:endParaRPr lang="en-CY" sz="1800" dirty="0">
                        <a:solidFill>
                          <a:schemeClr val="tx1"/>
                        </a:solidFill>
                        <a:effectLst/>
                        <a:latin typeface="+mn-lt"/>
                        <a:ea typeface="+mn-ea"/>
                        <a:cs typeface="+mn-cs"/>
                      </a:endParaRPr>
                    </a:p>
                  </a:txBody>
                  <a:tcPr marL="0" marR="0" marT="2286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1"/>
                  </a:ext>
                </a:extLst>
              </a:tr>
              <a:tr h="347707">
                <a:tc>
                  <a:txBody>
                    <a:bodyPr/>
                    <a:lstStyle/>
                    <a:p>
                      <a:pPr marL="411480" marR="591820" indent="-342900">
                        <a:lnSpc>
                          <a:spcPct val="100000"/>
                        </a:lnSpc>
                        <a:spcBef>
                          <a:spcPts val="185"/>
                        </a:spcBef>
                        <a:buAutoNum type="arabicPeriod" startAt="2"/>
                        <a:tabLst>
                          <a:tab pos="411480" algn="l"/>
                        </a:tabLst>
                      </a:pPr>
                      <a:r>
                        <a:rPr lang="en-GB" sz="1800" dirty="0">
                          <a:solidFill>
                            <a:schemeClr val="tx1"/>
                          </a:solidFill>
                          <a:effectLst/>
                          <a:latin typeface="+mn-lt"/>
                          <a:ea typeface="+mn-ea"/>
                          <a:cs typeface="+mn-cs"/>
                        </a:rPr>
                        <a:t>To understand the principles of creating clear and effective health communication messages.</a:t>
                      </a:r>
                    </a:p>
                  </a:txBody>
                  <a:tcPr marL="0" marR="0" marT="2349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2"/>
                  </a:ext>
                </a:extLst>
              </a:tr>
            </a:tbl>
          </a:graphicData>
        </a:graphic>
      </p:graphicFrame>
      <p:sp>
        <p:nvSpPr>
          <p:cNvPr id="2" name="object 5">
            <a:extLst>
              <a:ext uri="{FF2B5EF4-FFF2-40B4-BE49-F238E27FC236}">
                <a16:creationId xmlns:a16="http://schemas.microsoft.com/office/drawing/2014/main" id="{8E5B5E2E-3C22-D164-778A-41C62615F5F2}"/>
              </a:ext>
            </a:extLst>
          </p:cNvPr>
          <p:cNvSpPr txBox="1"/>
          <p:nvPr/>
        </p:nvSpPr>
        <p:spPr>
          <a:xfrm>
            <a:off x="1409700" y="1253370"/>
            <a:ext cx="4419600" cy="505267"/>
          </a:xfrm>
          <a:prstGeom prst="rect">
            <a:avLst/>
          </a:prstGeom>
        </p:spPr>
        <p:txBody>
          <a:bodyPr vert="horz" wrap="square" lIns="0" tIns="12700" rIns="0" bIns="0" rtlCol="0">
            <a:spAutoFit/>
          </a:bodyPr>
          <a:lstStyle/>
          <a:p>
            <a:pPr marL="12700" algn="ctr">
              <a:lnSpc>
                <a:spcPct val="100000"/>
              </a:lnSpc>
              <a:spcBef>
                <a:spcPts val="100"/>
              </a:spcBef>
            </a:pPr>
            <a:r>
              <a:rPr lang="en-US" sz="1600" b="1" spc="-70" dirty="0">
                <a:latin typeface="Arial"/>
                <a:cs typeface="Arial"/>
              </a:rPr>
              <a:t>DEVELOPING AND PRETESTING OF CONCEPTS, MESSAGES AND MATERIALS</a:t>
            </a:r>
            <a:r>
              <a:rPr lang="en-US" sz="1600" b="1" spc="5" dirty="0">
                <a:latin typeface="Arial"/>
                <a:cs typeface="Arial"/>
              </a:rPr>
              <a:t> </a:t>
            </a:r>
            <a:endParaRPr lang="en-US" sz="1600" b="1" spc="-105" dirty="0">
              <a:latin typeface="Arial"/>
              <a:cs typeface="Arial"/>
            </a:endParaRPr>
          </a:p>
        </p:txBody>
      </p:sp>
      <p:sp>
        <p:nvSpPr>
          <p:cNvPr id="7" name="object 5">
            <a:extLst>
              <a:ext uri="{FF2B5EF4-FFF2-40B4-BE49-F238E27FC236}">
                <a16:creationId xmlns:a16="http://schemas.microsoft.com/office/drawing/2014/main" id="{E4CC49E9-A271-A378-71BF-80BECA3368D7}"/>
              </a:ext>
            </a:extLst>
          </p:cNvPr>
          <p:cNvSpPr txBox="1"/>
          <p:nvPr/>
        </p:nvSpPr>
        <p:spPr>
          <a:xfrm>
            <a:off x="2445327" y="1984501"/>
            <a:ext cx="2362200" cy="259045"/>
          </a:xfrm>
          <a:prstGeom prst="rect">
            <a:avLst/>
          </a:prstGeom>
        </p:spPr>
        <p:txBody>
          <a:bodyPr vert="horz" wrap="square" lIns="0" tIns="12700" rIns="0" bIns="0" rtlCol="0">
            <a:spAutoFit/>
          </a:bodyPr>
          <a:lstStyle/>
          <a:p>
            <a:pPr marL="12700">
              <a:lnSpc>
                <a:spcPct val="100000"/>
              </a:lnSpc>
              <a:spcBef>
                <a:spcPts val="100"/>
              </a:spcBef>
            </a:pPr>
            <a:r>
              <a:rPr lang="en-US" sz="1600" b="1" spc="-70" dirty="0">
                <a:latin typeface="Arial"/>
                <a:cs typeface="Arial"/>
              </a:rPr>
              <a:t>GENERAL DESCRIPTION</a:t>
            </a:r>
            <a:endParaRPr sz="1600" dirty="0">
              <a:latin typeface="Arial"/>
              <a:cs typeface="Arial"/>
            </a:endParaRPr>
          </a:p>
        </p:txBody>
      </p:sp>
      <p:graphicFrame>
        <p:nvGraphicFramePr>
          <p:cNvPr id="8" name="Table 7">
            <a:extLst>
              <a:ext uri="{FF2B5EF4-FFF2-40B4-BE49-F238E27FC236}">
                <a16:creationId xmlns:a16="http://schemas.microsoft.com/office/drawing/2014/main" id="{826C4C75-C046-0809-53A4-D8192A2CBFD0}"/>
              </a:ext>
            </a:extLst>
          </p:cNvPr>
          <p:cNvGraphicFramePr>
            <a:graphicFrameLocks noGrp="1"/>
          </p:cNvGraphicFramePr>
          <p:nvPr>
            <p:extLst>
              <p:ext uri="{D42A27DB-BD31-4B8C-83A1-F6EECF244321}">
                <p14:modId xmlns:p14="http://schemas.microsoft.com/office/powerpoint/2010/main" val="406957647"/>
              </p:ext>
            </p:extLst>
          </p:nvPr>
        </p:nvGraphicFramePr>
        <p:xfrm>
          <a:off x="681355" y="2362200"/>
          <a:ext cx="5495290" cy="2286000"/>
        </p:xfrm>
        <a:graphic>
          <a:graphicData uri="http://schemas.openxmlformats.org/drawingml/2006/table">
            <a:tbl>
              <a:tblPr firstRow="1" bandRow="1">
                <a:tableStyleId>{F5AB1C69-6EDB-4FF4-983F-18BD219EF322}</a:tableStyleId>
              </a:tblPr>
              <a:tblGrid>
                <a:gridCol w="5495290">
                  <a:extLst>
                    <a:ext uri="{9D8B030D-6E8A-4147-A177-3AD203B41FA5}">
                      <a16:colId xmlns:a16="http://schemas.microsoft.com/office/drawing/2014/main" val="988881410"/>
                    </a:ext>
                  </a:extLst>
                </a:gridCol>
              </a:tblGrid>
              <a:tr h="1675910">
                <a:tc>
                  <a:txBody>
                    <a:bodyPr/>
                    <a:lstStyle/>
                    <a:p>
                      <a:r>
                        <a:rPr lang="en-GB" sz="1800" b="1" dirty="0">
                          <a:solidFill>
                            <a:schemeClr val="lt1"/>
                          </a:solidFill>
                          <a:effectLst/>
                          <a:latin typeface="+mn-lt"/>
                          <a:ea typeface="+mn-ea"/>
                          <a:cs typeface="+mn-cs"/>
                        </a:rPr>
                        <a:t>This educational activity is designed to equip participants with the skills needed to develop effective health communication strategies with a focus on neurodegenerative diseases. It's structured to provide an understanding of concept development, message crafting, material design, pretesting, and analysis of pretest data to optimize health messages and materials for public dissemination.</a:t>
                      </a:r>
                    </a:p>
                  </a:txBody>
                  <a:tcPr/>
                </a:tc>
                <a:extLst>
                  <a:ext uri="{0D108BD9-81ED-4DB2-BD59-A6C34878D82A}">
                    <a16:rowId xmlns:a16="http://schemas.microsoft.com/office/drawing/2014/main" val="522413817"/>
                  </a:ext>
                </a:extLst>
              </a:tr>
            </a:tbl>
          </a:graphicData>
        </a:graphic>
      </p:graphicFrame>
      <p:graphicFrame>
        <p:nvGraphicFramePr>
          <p:cNvPr id="9" name="Table 8">
            <a:extLst>
              <a:ext uri="{FF2B5EF4-FFF2-40B4-BE49-F238E27FC236}">
                <a16:creationId xmlns:a16="http://schemas.microsoft.com/office/drawing/2014/main" id="{0C47E94D-9323-D33F-841A-E754BF19FFB0}"/>
              </a:ext>
            </a:extLst>
          </p:cNvPr>
          <p:cNvGraphicFramePr>
            <a:graphicFrameLocks noGrp="1"/>
          </p:cNvGraphicFramePr>
          <p:nvPr>
            <p:extLst>
              <p:ext uri="{D42A27DB-BD31-4B8C-83A1-F6EECF244321}">
                <p14:modId xmlns:p14="http://schemas.microsoft.com/office/powerpoint/2010/main" val="3359043498"/>
              </p:ext>
            </p:extLst>
          </p:nvPr>
        </p:nvGraphicFramePr>
        <p:xfrm>
          <a:off x="685800" y="7828915"/>
          <a:ext cx="5490845" cy="1162685"/>
        </p:xfrm>
        <a:graphic>
          <a:graphicData uri="http://schemas.openxmlformats.org/drawingml/2006/table">
            <a:tbl>
              <a:tblPr bandRow="1">
                <a:tableStyleId>{3C2FFA5D-87B4-456A-9821-1D502468CF0F}</a:tableStyleId>
              </a:tblPr>
              <a:tblGrid>
                <a:gridCol w="5490845">
                  <a:extLst>
                    <a:ext uri="{9D8B030D-6E8A-4147-A177-3AD203B41FA5}">
                      <a16:colId xmlns:a16="http://schemas.microsoft.com/office/drawing/2014/main" val="1066436459"/>
                    </a:ext>
                  </a:extLst>
                </a:gridCol>
              </a:tblGrid>
              <a:tr h="574675">
                <a:tc>
                  <a:txBody>
                    <a:bodyPr/>
                    <a:lstStyle/>
                    <a:p>
                      <a:pPr lvl="0"/>
                      <a:r>
                        <a:rPr lang="en-GB" sz="2200" dirty="0">
                          <a:solidFill>
                            <a:schemeClr val="tx1"/>
                          </a:solidFill>
                          <a:effectLst/>
                          <a:latin typeface="+mn-lt"/>
                          <a:ea typeface="+mn-ea"/>
                          <a:cs typeface="+mn-cs"/>
                        </a:rPr>
                        <a:t> </a:t>
                      </a:r>
                      <a:r>
                        <a:rPr lang="en-GB" sz="1800" dirty="0">
                          <a:solidFill>
                            <a:schemeClr val="tx1"/>
                          </a:solidFill>
                          <a:effectLst/>
                          <a:latin typeface="+mn-lt"/>
                          <a:ea typeface="+mn-ea"/>
                          <a:cs typeface="+mn-cs"/>
                        </a:rPr>
                        <a:t>3. </a:t>
                      </a:r>
                      <a:r>
                        <a:rPr lang="en-GB" sz="1800" dirty="0">
                          <a:solidFill>
                            <a:schemeClr val="dk1"/>
                          </a:solidFill>
                          <a:effectLst/>
                          <a:latin typeface="+mn-lt"/>
                          <a:ea typeface="+mn-ea"/>
                          <a:cs typeface="+mn-cs"/>
                        </a:rPr>
                        <a:t>To apply these principles in developing various types of communication materials targeted toward awareness of neurodegenerative diseases.</a:t>
                      </a:r>
                    </a:p>
                    <a:p>
                      <a:pPr marL="91440" marR="0" lvl="0" indent="0" defTabSz="914400" eaLnBrk="1" fontAlgn="auto" latinLnBrk="0" hangingPunct="1">
                        <a:lnSpc>
                          <a:spcPct val="100000"/>
                        </a:lnSpc>
                        <a:spcBef>
                          <a:spcPts val="275"/>
                        </a:spcBef>
                        <a:spcAft>
                          <a:spcPts val="0"/>
                        </a:spcAft>
                        <a:buClrTx/>
                        <a:buSzTx/>
                        <a:buFontTx/>
                        <a:buNone/>
                        <a:tabLst/>
                        <a:defRPr/>
                      </a:pPr>
                      <a:endParaRPr lang="en-GB" sz="1350" b="0" spc="-80" dirty="0">
                        <a:latin typeface="Arial" panose="020B0604020202020204" pitchFamily="34" charset="0"/>
                        <a:cs typeface="Arial" panose="020B0604020202020204" pitchFamily="34" charset="0"/>
                      </a:endParaRPr>
                    </a:p>
                  </a:txBody>
                  <a:tcPr marL="0" marR="0" marT="34925" marB="0"/>
                </a:tc>
                <a:extLst>
                  <a:ext uri="{0D108BD9-81ED-4DB2-BD59-A6C34878D82A}">
                    <a16:rowId xmlns:a16="http://schemas.microsoft.com/office/drawing/2014/main" val="3231618431"/>
                  </a:ext>
                </a:extLst>
              </a:tr>
            </a:tbl>
          </a:graphicData>
        </a:graphic>
      </p:graphicFrame>
    </p:spTree>
    <p:extLst>
      <p:ext uri="{BB962C8B-B14F-4D97-AF65-F5344CB8AC3E}">
        <p14:creationId xmlns:p14="http://schemas.microsoft.com/office/powerpoint/2010/main" val="19276594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extLst>
              <p:ext uri="{D42A27DB-BD31-4B8C-83A1-F6EECF244321}">
                <p14:modId xmlns:p14="http://schemas.microsoft.com/office/powerpoint/2010/main" val="2092258027"/>
              </p:ext>
            </p:extLst>
          </p:nvPr>
        </p:nvGraphicFramePr>
        <p:xfrm>
          <a:off x="493821" y="1143000"/>
          <a:ext cx="5915660" cy="4683125"/>
        </p:xfrm>
        <a:graphic>
          <a:graphicData uri="http://schemas.openxmlformats.org/drawingml/2006/table">
            <a:tbl>
              <a:tblPr bandRow="1">
                <a:tableStyleId>{3C2FFA5D-87B4-456A-9821-1D502468CF0F}</a:tableStyleId>
              </a:tblPr>
              <a:tblGrid>
                <a:gridCol w="2348484">
                  <a:extLst>
                    <a:ext uri="{9D8B030D-6E8A-4147-A177-3AD203B41FA5}">
                      <a16:colId xmlns:a16="http://schemas.microsoft.com/office/drawing/2014/main" val="20000"/>
                    </a:ext>
                  </a:extLst>
                </a:gridCol>
                <a:gridCol w="3567176">
                  <a:extLst>
                    <a:ext uri="{9D8B030D-6E8A-4147-A177-3AD203B41FA5}">
                      <a16:colId xmlns:a16="http://schemas.microsoft.com/office/drawing/2014/main" val="20001"/>
                    </a:ext>
                  </a:extLst>
                </a:gridCol>
              </a:tblGrid>
              <a:tr h="815975">
                <a:tc>
                  <a:txBody>
                    <a:bodyPr/>
                    <a:lstStyle/>
                    <a:p>
                      <a:pPr marL="91440" marR="0" lvl="0" indent="0" defTabSz="914400" eaLnBrk="1" fontAlgn="auto" latinLnBrk="0" hangingPunct="1">
                        <a:lnSpc>
                          <a:spcPct val="100000"/>
                        </a:lnSpc>
                        <a:spcBef>
                          <a:spcPts val="270"/>
                        </a:spcBef>
                        <a:spcAft>
                          <a:spcPts val="0"/>
                        </a:spcAft>
                        <a:buClrTx/>
                        <a:buSzTx/>
                        <a:buFontTx/>
                        <a:buNone/>
                        <a:tabLst/>
                        <a:defRPr/>
                      </a:pPr>
                      <a:r>
                        <a:rPr lang="en-US" sz="1350" spc="-10" dirty="0">
                          <a:latin typeface="Arial" panose="020B0604020202020204" pitchFamily="34" charset="0"/>
                          <a:cs typeface="Arial" panose="020B0604020202020204" pitchFamily="34" charset="0"/>
                        </a:rPr>
                        <a:t>Introduction to Developing and Pretesting </a:t>
                      </a:r>
                      <a:endParaRPr lang="en-US" sz="1350" dirty="0">
                        <a:latin typeface="Arial" panose="020B0604020202020204" pitchFamily="34" charset="0"/>
                        <a:cs typeface="Arial" panose="020B0604020202020204" pitchFamily="34" charset="0"/>
                      </a:endParaRPr>
                    </a:p>
                    <a:p>
                      <a:pPr marL="91440">
                        <a:lnSpc>
                          <a:spcPct val="100000"/>
                        </a:lnSpc>
                        <a:spcBef>
                          <a:spcPts val="270"/>
                        </a:spcBef>
                      </a:pPr>
                      <a:endParaRPr sz="1350" dirty="0">
                        <a:latin typeface="Arial" panose="020B0604020202020204" pitchFamily="34" charset="0"/>
                        <a:cs typeface="Arial" panose="020B0604020202020204" pitchFamily="34" charset="0"/>
                      </a:endParaRPr>
                    </a:p>
                  </a:txBody>
                  <a:tcPr marL="0" marR="0" marT="34290" marB="0"/>
                </a:tc>
                <a:tc>
                  <a:txBody>
                    <a:bodyPr/>
                    <a:lstStyle/>
                    <a:p>
                      <a:pPr marL="719455" lvl="0" indent="-287655">
                        <a:lnSpc>
                          <a:spcPct val="100000"/>
                        </a:lnSpc>
                        <a:spcBef>
                          <a:spcPts val="270"/>
                        </a:spcBef>
                        <a:buChar char="•"/>
                        <a:tabLst>
                          <a:tab pos="719455" algn="l"/>
                          <a:tab pos="720090" algn="l"/>
                        </a:tabLst>
                      </a:pPr>
                      <a:r>
                        <a:rPr lang="en-GB" sz="1350" dirty="0">
                          <a:latin typeface="Arial" panose="020B0604020202020204" pitchFamily="34" charset="0"/>
                          <a:cs typeface="Arial" panose="020B0604020202020204" pitchFamily="34" charset="0"/>
                        </a:rPr>
                        <a:t>30 minutes </a:t>
                      </a:r>
                      <a:endParaRPr sz="1350" dirty="0">
                        <a:latin typeface="Arial" panose="020B0604020202020204" pitchFamily="34" charset="0"/>
                        <a:cs typeface="Arial" panose="020B0604020202020204" pitchFamily="34" charset="0"/>
                      </a:endParaRPr>
                    </a:p>
                  </a:txBody>
                  <a:tcPr marL="0" marR="0" marT="34290" marB="0"/>
                </a:tc>
                <a:extLst>
                  <a:ext uri="{0D108BD9-81ED-4DB2-BD59-A6C34878D82A}">
                    <a16:rowId xmlns:a16="http://schemas.microsoft.com/office/drawing/2014/main" val="1592095735"/>
                  </a:ext>
                </a:extLst>
              </a:tr>
              <a:tr h="815975">
                <a:tc>
                  <a:txBody>
                    <a:bodyPr/>
                    <a:lstStyle/>
                    <a:p>
                      <a:pPr marL="91440" marR="0" lvl="0" indent="0" defTabSz="914400" eaLnBrk="1" fontAlgn="auto" latinLnBrk="0" hangingPunct="1">
                        <a:lnSpc>
                          <a:spcPct val="100000"/>
                        </a:lnSpc>
                        <a:spcBef>
                          <a:spcPts val="270"/>
                        </a:spcBef>
                        <a:spcAft>
                          <a:spcPts val="0"/>
                        </a:spcAft>
                        <a:buClrTx/>
                        <a:buSzTx/>
                        <a:buFontTx/>
                        <a:buNone/>
                        <a:tabLst/>
                        <a:defRPr/>
                      </a:pPr>
                      <a:r>
                        <a:rPr lang="en-US" sz="1350" spc="-10" dirty="0">
                          <a:latin typeface="Arial" panose="020B0604020202020204" pitchFamily="34" charset="0"/>
                          <a:cs typeface="Arial" panose="020B0604020202020204" pitchFamily="34" charset="0"/>
                        </a:rPr>
                        <a:t>Concept Development</a:t>
                      </a:r>
                      <a:endParaRPr lang="en-GB" sz="1350" spc="-10" dirty="0">
                        <a:latin typeface="Arial" panose="020B0604020202020204" pitchFamily="34" charset="0"/>
                        <a:cs typeface="Arial" panose="020B0604020202020204" pitchFamily="34" charset="0"/>
                      </a:endParaRPr>
                    </a:p>
                    <a:p>
                      <a:pPr marL="91440">
                        <a:lnSpc>
                          <a:spcPct val="100000"/>
                        </a:lnSpc>
                        <a:spcBef>
                          <a:spcPts val="270"/>
                        </a:spcBef>
                      </a:pPr>
                      <a:endParaRPr sz="1350" dirty="0">
                        <a:latin typeface="Arial" panose="020B0604020202020204" pitchFamily="34" charset="0"/>
                        <a:cs typeface="Arial" panose="020B0604020202020204" pitchFamily="34" charset="0"/>
                      </a:endParaRPr>
                    </a:p>
                  </a:txBody>
                  <a:tcPr marL="0" marR="0" marT="34290" marB="0"/>
                </a:tc>
                <a:tc>
                  <a:txBody>
                    <a:bodyPr/>
                    <a:lstStyle/>
                    <a:p>
                      <a:pPr marL="719455" marR="0" lvl="0" indent="-287655" defTabSz="914400" eaLnBrk="1" fontAlgn="auto" latinLnBrk="0" hangingPunct="1">
                        <a:lnSpc>
                          <a:spcPct val="100000"/>
                        </a:lnSpc>
                        <a:spcBef>
                          <a:spcPts val="270"/>
                        </a:spcBef>
                        <a:spcAft>
                          <a:spcPts val="0"/>
                        </a:spcAft>
                        <a:buClrTx/>
                        <a:buSzTx/>
                        <a:buFontTx/>
                        <a:buChar char="•"/>
                        <a:tabLst>
                          <a:tab pos="719455" algn="l"/>
                          <a:tab pos="720090" algn="l"/>
                        </a:tabLst>
                        <a:defRPr/>
                      </a:pPr>
                      <a:r>
                        <a:rPr lang="en-GB" sz="1350" spc="-45" dirty="0">
                          <a:latin typeface="Arial" panose="020B0604020202020204" pitchFamily="34" charset="0"/>
                          <a:cs typeface="Arial" panose="020B0604020202020204" pitchFamily="34" charset="0"/>
                        </a:rPr>
                        <a:t>Discussion: 20 minutes</a:t>
                      </a:r>
                      <a:endParaRPr lang="en-GB" sz="1350" b="1" spc="-45" dirty="0">
                        <a:latin typeface="Arial" panose="020B0604020202020204" pitchFamily="34" charset="0"/>
                        <a:cs typeface="Arial" panose="020B0604020202020204" pitchFamily="34" charset="0"/>
                      </a:endParaRPr>
                    </a:p>
                    <a:p>
                      <a:pPr marL="719455" lvl="0" indent="-287655">
                        <a:lnSpc>
                          <a:spcPct val="100000"/>
                        </a:lnSpc>
                        <a:spcBef>
                          <a:spcPts val="270"/>
                        </a:spcBef>
                        <a:buChar char="•"/>
                        <a:tabLst>
                          <a:tab pos="719455" algn="l"/>
                          <a:tab pos="720090" algn="l"/>
                        </a:tabLst>
                      </a:pPr>
                      <a:r>
                        <a:rPr lang="en-GB" sz="1350" b="1" spc="-45" dirty="0">
                          <a:latin typeface="Arial" panose="020B0604020202020204" pitchFamily="34" charset="0"/>
                          <a:cs typeface="Arial" panose="020B0604020202020204" pitchFamily="34" charset="0"/>
                        </a:rPr>
                        <a:t>Activity 1</a:t>
                      </a:r>
                      <a:r>
                        <a:rPr lang="en-GB" sz="1350" spc="-45" dirty="0">
                          <a:latin typeface="Arial" panose="020B0604020202020204" pitchFamily="34" charset="0"/>
                          <a:cs typeface="Arial" panose="020B0604020202020204" pitchFamily="34" charset="0"/>
                        </a:rPr>
                        <a:t>: 40 minutes </a:t>
                      </a:r>
                    </a:p>
                  </a:txBody>
                  <a:tcPr marL="0" marR="0" marT="34290" marB="0"/>
                </a:tc>
                <a:extLst>
                  <a:ext uri="{0D108BD9-81ED-4DB2-BD59-A6C34878D82A}">
                    <a16:rowId xmlns:a16="http://schemas.microsoft.com/office/drawing/2014/main" val="10000"/>
                  </a:ext>
                </a:extLst>
              </a:tr>
              <a:tr h="502920">
                <a:tc>
                  <a:txBody>
                    <a:bodyPr/>
                    <a:lstStyle/>
                    <a:p>
                      <a:pPr marL="91440">
                        <a:lnSpc>
                          <a:spcPct val="100000"/>
                        </a:lnSpc>
                        <a:spcBef>
                          <a:spcPts val="270"/>
                        </a:spcBef>
                      </a:pPr>
                      <a:r>
                        <a:rPr lang="en-GB" sz="1350" spc="-10" dirty="0">
                          <a:latin typeface="Arial" panose="020B0604020202020204" pitchFamily="34" charset="0"/>
                          <a:cs typeface="Arial" panose="020B0604020202020204" pitchFamily="34" charset="0"/>
                        </a:rPr>
                        <a:t>Break</a:t>
                      </a:r>
                      <a:endParaRPr sz="1350" dirty="0">
                        <a:latin typeface="Arial" panose="020B0604020202020204" pitchFamily="34" charset="0"/>
                        <a:cs typeface="Arial" panose="020B0604020202020204" pitchFamily="34" charset="0"/>
                      </a:endParaRPr>
                    </a:p>
                  </a:txBody>
                  <a:tcPr marL="0" marR="0" marT="34290" marB="0"/>
                </a:tc>
                <a:tc>
                  <a:txBody>
                    <a:bodyPr/>
                    <a:lstStyle/>
                    <a:p>
                      <a:pPr lvl="0">
                        <a:lnSpc>
                          <a:spcPct val="100000"/>
                        </a:lnSpc>
                      </a:pPr>
                      <a:endParaRPr sz="1350" dirty="0">
                        <a:latin typeface="Arial" panose="020B0604020202020204" pitchFamily="34" charset="0"/>
                        <a:cs typeface="Arial" panose="020B0604020202020204" pitchFamily="34" charset="0"/>
                      </a:endParaRPr>
                    </a:p>
                  </a:txBody>
                  <a:tcPr marL="0" marR="0" marT="0" marB="0"/>
                </a:tc>
                <a:extLst>
                  <a:ext uri="{0D108BD9-81ED-4DB2-BD59-A6C34878D82A}">
                    <a16:rowId xmlns:a16="http://schemas.microsoft.com/office/drawing/2014/main" val="10003"/>
                  </a:ext>
                </a:extLst>
              </a:tr>
              <a:tr h="708025">
                <a:tc>
                  <a:txBody>
                    <a:bodyPr/>
                    <a:lstStyle/>
                    <a:p>
                      <a:pPr marL="91440">
                        <a:lnSpc>
                          <a:spcPct val="100000"/>
                        </a:lnSpc>
                        <a:spcBef>
                          <a:spcPts val="270"/>
                        </a:spcBef>
                      </a:pPr>
                      <a:r>
                        <a:rPr lang="en-GB" sz="1350" spc="-10" dirty="0">
                          <a:latin typeface="Arial" panose="020B0604020202020204" pitchFamily="34" charset="0"/>
                          <a:cs typeface="Arial" panose="020B0604020202020204" pitchFamily="34" charset="0"/>
                        </a:rPr>
                        <a:t>Message and Material Development</a:t>
                      </a:r>
                      <a:endParaRPr sz="1350" dirty="0">
                        <a:latin typeface="Arial" panose="020B0604020202020204" pitchFamily="34" charset="0"/>
                        <a:cs typeface="Arial" panose="020B0604020202020204" pitchFamily="34" charset="0"/>
                      </a:endParaRPr>
                    </a:p>
                  </a:txBody>
                  <a:tcPr marL="0" marR="0" marT="34290" marB="0"/>
                </a:tc>
                <a:tc>
                  <a:txBody>
                    <a:bodyPr/>
                    <a:lstStyle/>
                    <a:p>
                      <a:pPr marL="719455" lvl="0" indent="-287655">
                        <a:lnSpc>
                          <a:spcPct val="100000"/>
                        </a:lnSpc>
                        <a:spcBef>
                          <a:spcPts val="270"/>
                        </a:spcBef>
                        <a:buChar char="•"/>
                        <a:tabLst>
                          <a:tab pos="719455" algn="l"/>
                          <a:tab pos="720090" algn="l"/>
                        </a:tabLst>
                      </a:pPr>
                      <a:r>
                        <a:rPr lang="en-GB" sz="1350" b="1" spc="-80" dirty="0">
                          <a:latin typeface="Arial" panose="020B0604020202020204" pitchFamily="34" charset="0"/>
                          <a:cs typeface="Arial" panose="020B0604020202020204" pitchFamily="34" charset="0"/>
                        </a:rPr>
                        <a:t>Activity 2:  </a:t>
                      </a:r>
                      <a:r>
                        <a:rPr lang="en-GB" sz="1350" b="0" spc="-80" dirty="0">
                          <a:latin typeface="Arial" panose="020B0604020202020204" pitchFamily="34" charset="0"/>
                          <a:cs typeface="Arial" panose="020B0604020202020204" pitchFamily="34" charset="0"/>
                        </a:rPr>
                        <a:t>6</a:t>
                      </a:r>
                      <a:r>
                        <a:rPr lang="en-GB" sz="1350" spc="-80" dirty="0">
                          <a:latin typeface="Arial" panose="020B0604020202020204" pitchFamily="34" charset="0"/>
                          <a:cs typeface="Arial" panose="020B0604020202020204" pitchFamily="34" charset="0"/>
                        </a:rPr>
                        <a:t>0 minutes</a:t>
                      </a:r>
                    </a:p>
                  </a:txBody>
                  <a:tcPr marL="0" marR="0" marT="34290" marB="0"/>
                </a:tc>
                <a:extLst>
                  <a:ext uri="{0D108BD9-81ED-4DB2-BD59-A6C34878D82A}">
                    <a16:rowId xmlns:a16="http://schemas.microsoft.com/office/drawing/2014/main" val="10004"/>
                  </a:ext>
                </a:extLst>
              </a:tr>
              <a:tr h="502920">
                <a:tc>
                  <a:txBody>
                    <a:bodyPr/>
                    <a:lstStyle/>
                    <a:p>
                      <a:pPr marL="91440" marR="0" lvl="0" indent="0" defTabSz="914400" eaLnBrk="1" fontAlgn="auto" latinLnBrk="0" hangingPunct="1">
                        <a:lnSpc>
                          <a:spcPct val="100000"/>
                        </a:lnSpc>
                        <a:spcBef>
                          <a:spcPts val="270"/>
                        </a:spcBef>
                        <a:spcAft>
                          <a:spcPts val="0"/>
                        </a:spcAft>
                        <a:buClrTx/>
                        <a:buSzTx/>
                        <a:buFontTx/>
                        <a:buNone/>
                        <a:tabLst/>
                        <a:defRPr/>
                      </a:pPr>
                      <a:r>
                        <a:rPr lang="en-US" sz="1350" dirty="0">
                          <a:latin typeface="Arial" panose="020B0604020202020204" pitchFamily="34" charset="0"/>
                          <a:cs typeface="Arial" panose="020B0604020202020204" pitchFamily="34" charset="0"/>
                        </a:rPr>
                        <a:t>Pretesting Methods</a:t>
                      </a:r>
                    </a:p>
                    <a:p>
                      <a:pPr marL="91440">
                        <a:lnSpc>
                          <a:spcPct val="100000"/>
                        </a:lnSpc>
                        <a:spcBef>
                          <a:spcPts val="270"/>
                        </a:spcBef>
                      </a:pPr>
                      <a:endParaRPr sz="1350" dirty="0">
                        <a:latin typeface="Arial" panose="020B0604020202020204" pitchFamily="34" charset="0"/>
                        <a:cs typeface="Arial" panose="020B0604020202020204" pitchFamily="34" charset="0"/>
                      </a:endParaRPr>
                    </a:p>
                  </a:txBody>
                  <a:tcPr marL="0" marR="0" marT="34290" marB="0"/>
                </a:tc>
                <a:tc>
                  <a:txBody>
                    <a:bodyPr/>
                    <a:lstStyle/>
                    <a:p>
                      <a:pPr marL="719455" marR="1223645" lvl="0" indent="-287020" defTabSz="914400" eaLnBrk="1" fontAlgn="auto" latinLnBrk="0" hangingPunct="1">
                        <a:lnSpc>
                          <a:spcPct val="100000"/>
                        </a:lnSpc>
                        <a:spcBef>
                          <a:spcPts val="275"/>
                        </a:spcBef>
                        <a:spcAft>
                          <a:spcPts val="0"/>
                        </a:spcAft>
                        <a:buClrTx/>
                        <a:buSzTx/>
                        <a:buFontTx/>
                        <a:buChar char="•"/>
                        <a:tabLst>
                          <a:tab pos="719455" algn="l"/>
                          <a:tab pos="720090" algn="l"/>
                        </a:tabLst>
                        <a:defRPr/>
                      </a:pPr>
                      <a:r>
                        <a:rPr lang="en-GB" sz="1350" b="0" spc="-80" dirty="0">
                          <a:latin typeface="Arial" panose="020B0604020202020204" pitchFamily="34" charset="0"/>
                          <a:cs typeface="Arial" panose="020B0604020202020204" pitchFamily="34" charset="0"/>
                        </a:rPr>
                        <a:t>Discussion</a:t>
                      </a:r>
                      <a:r>
                        <a:rPr lang="en-GB" sz="1350" b="1" spc="-80" dirty="0">
                          <a:latin typeface="Arial" panose="020B0604020202020204" pitchFamily="34" charset="0"/>
                          <a:cs typeface="Arial" panose="020B0604020202020204" pitchFamily="34" charset="0"/>
                        </a:rPr>
                        <a:t>: </a:t>
                      </a:r>
                      <a:r>
                        <a:rPr lang="en-GB" sz="1350" b="0" spc="-80" dirty="0">
                          <a:latin typeface="Arial" panose="020B0604020202020204" pitchFamily="34" charset="0"/>
                          <a:cs typeface="Arial" panose="020B0604020202020204" pitchFamily="34" charset="0"/>
                        </a:rPr>
                        <a:t>30 minutes</a:t>
                      </a:r>
                    </a:p>
                    <a:p>
                      <a:pPr marL="719455" marR="1223645" lvl="0" indent="-287020" defTabSz="914400" eaLnBrk="1" fontAlgn="auto" latinLnBrk="0" hangingPunct="1">
                        <a:lnSpc>
                          <a:spcPct val="100000"/>
                        </a:lnSpc>
                        <a:spcBef>
                          <a:spcPts val="275"/>
                        </a:spcBef>
                        <a:spcAft>
                          <a:spcPts val="0"/>
                        </a:spcAft>
                        <a:buClrTx/>
                        <a:buSzTx/>
                        <a:buFontTx/>
                        <a:buChar char="•"/>
                        <a:tabLst>
                          <a:tab pos="719455" algn="l"/>
                          <a:tab pos="720090" algn="l"/>
                        </a:tabLst>
                        <a:defRPr/>
                      </a:pPr>
                      <a:r>
                        <a:rPr lang="en-GB" sz="1350" b="1" spc="-80" dirty="0">
                          <a:latin typeface="Arial" panose="020B0604020202020204" pitchFamily="34" charset="0"/>
                          <a:cs typeface="Arial" panose="020B0604020202020204" pitchFamily="34" charset="0"/>
                        </a:rPr>
                        <a:t>Activity 3:  </a:t>
                      </a:r>
                      <a:r>
                        <a:rPr lang="en-GB" sz="1350" spc="-80" dirty="0">
                          <a:latin typeface="Arial" panose="020B0604020202020204" pitchFamily="34" charset="0"/>
                          <a:cs typeface="Arial" panose="020B0604020202020204" pitchFamily="34" charset="0"/>
                        </a:rPr>
                        <a:t>30 minutes</a:t>
                      </a:r>
                    </a:p>
                  </a:txBody>
                  <a:tcPr marL="0" marR="0" marT="34290" marB="0"/>
                </a:tc>
                <a:extLst>
                  <a:ext uri="{0D108BD9-81ED-4DB2-BD59-A6C34878D82A}">
                    <a16:rowId xmlns:a16="http://schemas.microsoft.com/office/drawing/2014/main" val="10005"/>
                  </a:ext>
                </a:extLst>
              </a:tr>
              <a:tr h="834390">
                <a:tc>
                  <a:txBody>
                    <a:bodyPr/>
                    <a:lstStyle/>
                    <a:p>
                      <a:pPr marL="91440" marR="0" lvl="0" indent="0" defTabSz="914400" eaLnBrk="1" fontAlgn="auto" latinLnBrk="0" hangingPunct="1">
                        <a:lnSpc>
                          <a:spcPct val="100000"/>
                        </a:lnSpc>
                        <a:spcBef>
                          <a:spcPts val="275"/>
                        </a:spcBef>
                        <a:spcAft>
                          <a:spcPts val="0"/>
                        </a:spcAft>
                        <a:buClrTx/>
                        <a:buSzTx/>
                        <a:buFontTx/>
                        <a:buNone/>
                        <a:tabLst/>
                        <a:defRPr/>
                      </a:pPr>
                      <a:r>
                        <a:rPr lang="en-GB" sz="1350" spc="-10" dirty="0">
                          <a:latin typeface="Arial" panose="020B0604020202020204" pitchFamily="34" charset="0"/>
                          <a:cs typeface="Arial" panose="020B0604020202020204" pitchFamily="34" charset="0"/>
                        </a:rPr>
                        <a:t>Break</a:t>
                      </a:r>
                      <a:endParaRPr lang="en-GB" sz="1350" dirty="0">
                        <a:latin typeface="Arial" panose="020B0604020202020204" pitchFamily="34" charset="0"/>
                        <a:cs typeface="Arial" panose="020B0604020202020204" pitchFamily="34" charset="0"/>
                      </a:endParaRPr>
                    </a:p>
                  </a:txBody>
                  <a:tcPr marL="0" marR="0" marT="34925" marB="0"/>
                </a:tc>
                <a:tc>
                  <a:txBody>
                    <a:bodyPr/>
                    <a:lstStyle/>
                    <a:p>
                      <a:pPr marL="719455" marR="1223645" lvl="0" indent="-287020" defTabSz="914400" eaLnBrk="1" fontAlgn="auto" latinLnBrk="0" hangingPunct="1">
                        <a:lnSpc>
                          <a:spcPct val="100000"/>
                        </a:lnSpc>
                        <a:spcBef>
                          <a:spcPts val="275"/>
                        </a:spcBef>
                        <a:spcAft>
                          <a:spcPts val="0"/>
                        </a:spcAft>
                        <a:buClrTx/>
                        <a:buSzTx/>
                        <a:buFontTx/>
                        <a:buChar char="•"/>
                        <a:tabLst>
                          <a:tab pos="719455" algn="l"/>
                          <a:tab pos="720090" algn="l"/>
                        </a:tabLst>
                        <a:defRPr/>
                      </a:pPr>
                      <a:endParaRPr lang="en-GB" sz="1350" spc="-80" dirty="0">
                        <a:latin typeface="Arial" panose="020B0604020202020204" pitchFamily="34" charset="0"/>
                        <a:cs typeface="Arial" panose="020B0604020202020204" pitchFamily="34" charset="0"/>
                      </a:endParaRPr>
                    </a:p>
                  </a:txBody>
                  <a:tcPr marL="0" marR="0" marT="34925" marB="0"/>
                </a:tc>
                <a:extLst>
                  <a:ext uri="{0D108BD9-81ED-4DB2-BD59-A6C34878D82A}">
                    <a16:rowId xmlns:a16="http://schemas.microsoft.com/office/drawing/2014/main" val="10006"/>
                  </a:ext>
                </a:extLst>
              </a:tr>
              <a:tr h="502920">
                <a:tc>
                  <a:txBody>
                    <a:bodyPr/>
                    <a:lstStyle/>
                    <a:p>
                      <a:pPr marL="91440" marR="0" lvl="0" indent="0" defTabSz="914400" eaLnBrk="1" fontAlgn="auto" latinLnBrk="0" hangingPunct="1">
                        <a:lnSpc>
                          <a:spcPct val="100000"/>
                        </a:lnSpc>
                        <a:spcBef>
                          <a:spcPts val="275"/>
                        </a:spcBef>
                        <a:spcAft>
                          <a:spcPts val="0"/>
                        </a:spcAft>
                        <a:buClrTx/>
                        <a:buSzTx/>
                        <a:buFontTx/>
                        <a:buNone/>
                        <a:tabLst/>
                        <a:defRPr/>
                      </a:pPr>
                      <a:r>
                        <a:rPr lang="en-GB" sz="1350" spc="-60" dirty="0">
                          <a:latin typeface="Arial" panose="020B0604020202020204" pitchFamily="34" charset="0"/>
                          <a:cs typeface="Arial" panose="020B0604020202020204" pitchFamily="34" charset="0"/>
                        </a:rPr>
                        <a:t>Analysing Pretest Results and Revising Materials</a:t>
                      </a:r>
                      <a:endParaRPr lang="en-GB" sz="1350" dirty="0">
                        <a:latin typeface="Arial" panose="020B0604020202020204" pitchFamily="34" charset="0"/>
                        <a:cs typeface="Arial" panose="020B0604020202020204" pitchFamily="34" charset="0"/>
                      </a:endParaRPr>
                    </a:p>
                  </a:txBody>
                  <a:tcPr marL="0" marR="0" marT="34925" marB="0"/>
                </a:tc>
                <a:tc>
                  <a:txBody>
                    <a:bodyPr/>
                    <a:lstStyle/>
                    <a:p>
                      <a:pPr marL="719455" marR="1223645" lvl="0" indent="-287020" defTabSz="914400" eaLnBrk="1" fontAlgn="auto" latinLnBrk="0" hangingPunct="1">
                        <a:lnSpc>
                          <a:spcPct val="100000"/>
                        </a:lnSpc>
                        <a:spcBef>
                          <a:spcPts val="275"/>
                        </a:spcBef>
                        <a:spcAft>
                          <a:spcPts val="0"/>
                        </a:spcAft>
                        <a:buClrTx/>
                        <a:buSzTx/>
                        <a:buFontTx/>
                        <a:buChar char="•"/>
                        <a:tabLst>
                          <a:tab pos="719455" algn="l"/>
                          <a:tab pos="720090" algn="l"/>
                        </a:tabLst>
                        <a:defRPr/>
                      </a:pPr>
                      <a:r>
                        <a:rPr lang="en-GB" sz="1350" b="1" spc="-80" dirty="0">
                          <a:latin typeface="Arial" panose="020B0604020202020204" pitchFamily="34" charset="0"/>
                          <a:cs typeface="Arial" panose="020B0604020202020204" pitchFamily="34" charset="0"/>
                        </a:rPr>
                        <a:t>Activity 4:  </a:t>
                      </a:r>
                      <a:r>
                        <a:rPr lang="en-GB" sz="1350" spc="-80" dirty="0">
                          <a:latin typeface="Arial" panose="020B0604020202020204" pitchFamily="34" charset="0"/>
                          <a:cs typeface="Arial" panose="020B0604020202020204" pitchFamily="34" charset="0"/>
                        </a:rPr>
                        <a:t>30 minutes</a:t>
                      </a:r>
                      <a:endParaRPr lang="en-GB" sz="1350" b="1" dirty="0">
                        <a:latin typeface="Arial" panose="020B0604020202020204" pitchFamily="34" charset="0"/>
                        <a:cs typeface="Arial" panose="020B0604020202020204" pitchFamily="34" charset="0"/>
                      </a:endParaRPr>
                    </a:p>
                    <a:p>
                      <a:pPr marL="719455" lvl="0" indent="-287655">
                        <a:lnSpc>
                          <a:spcPct val="100000"/>
                        </a:lnSpc>
                        <a:spcBef>
                          <a:spcPts val="270"/>
                        </a:spcBef>
                        <a:buChar char="•"/>
                        <a:tabLst>
                          <a:tab pos="719455" algn="l"/>
                          <a:tab pos="720090" algn="l"/>
                        </a:tabLst>
                      </a:pPr>
                      <a:r>
                        <a:rPr lang="en-GB" sz="1350" b="1" spc="-80" dirty="0">
                          <a:latin typeface="Arial" panose="020B0604020202020204" pitchFamily="34" charset="0"/>
                          <a:cs typeface="Arial" panose="020B0604020202020204" pitchFamily="34" charset="0"/>
                        </a:rPr>
                        <a:t>Activity 5:  </a:t>
                      </a:r>
                      <a:r>
                        <a:rPr lang="en-GB" sz="1350" b="0" spc="-80" dirty="0">
                          <a:latin typeface="Arial" panose="020B0604020202020204" pitchFamily="34" charset="0"/>
                          <a:cs typeface="Arial" panose="020B0604020202020204" pitchFamily="34" charset="0"/>
                        </a:rPr>
                        <a:t>30</a:t>
                      </a:r>
                      <a:r>
                        <a:rPr lang="en-GB" sz="1350" spc="-80" dirty="0">
                          <a:latin typeface="Arial" panose="020B0604020202020204" pitchFamily="34" charset="0"/>
                          <a:cs typeface="Arial" panose="020B0604020202020204" pitchFamily="34" charset="0"/>
                        </a:rPr>
                        <a:t> minutes</a:t>
                      </a:r>
                    </a:p>
                  </a:txBody>
                  <a:tcPr marL="0" marR="0" marT="34925" marB="0"/>
                </a:tc>
                <a:extLst>
                  <a:ext uri="{0D108BD9-81ED-4DB2-BD59-A6C34878D82A}">
                    <a16:rowId xmlns:a16="http://schemas.microsoft.com/office/drawing/2014/main" val="10007"/>
                  </a:ext>
                </a:extLst>
              </a:tr>
            </a:tbl>
          </a:graphicData>
        </a:graphic>
      </p:graphicFrame>
      <p:sp>
        <p:nvSpPr>
          <p:cNvPr id="3" name="object 3"/>
          <p:cNvSpPr txBox="1"/>
          <p:nvPr/>
        </p:nvSpPr>
        <p:spPr>
          <a:xfrm>
            <a:off x="470916" y="419100"/>
            <a:ext cx="5916295" cy="292388"/>
          </a:xfrm>
          <a:prstGeom prst="rect">
            <a:avLst/>
          </a:prstGeom>
          <a:solidFill>
            <a:schemeClr val="accent1"/>
          </a:solidFill>
          <a:ln w="12192">
            <a:solidFill>
              <a:srgbClr val="787878"/>
            </a:solidFill>
          </a:ln>
        </p:spPr>
        <p:txBody>
          <a:bodyPr vert="horz" wrap="square" lIns="0" tIns="45720" rIns="0" bIns="0" rtlCol="0">
            <a:spAutoFit/>
          </a:bodyPr>
          <a:lstStyle/>
          <a:p>
            <a:pPr algn="ctr">
              <a:lnSpc>
                <a:spcPct val="100000"/>
              </a:lnSpc>
              <a:spcBef>
                <a:spcPts val="360"/>
              </a:spcBef>
            </a:pPr>
            <a:r>
              <a:rPr sz="1600" b="1" spc="-225" dirty="0">
                <a:solidFill>
                  <a:srgbClr val="FFFFFF"/>
                </a:solidFill>
                <a:latin typeface="Arial"/>
                <a:cs typeface="Arial"/>
              </a:rPr>
              <a:t>THE</a:t>
            </a:r>
            <a:r>
              <a:rPr sz="1600" b="1" spc="-75" dirty="0">
                <a:solidFill>
                  <a:srgbClr val="FFFFFF"/>
                </a:solidFill>
                <a:latin typeface="Arial"/>
                <a:cs typeface="Arial"/>
              </a:rPr>
              <a:t> </a:t>
            </a:r>
            <a:r>
              <a:rPr sz="1600" b="1" spc="-125" dirty="0">
                <a:solidFill>
                  <a:srgbClr val="FFFFFF"/>
                </a:solidFill>
                <a:latin typeface="Arial"/>
                <a:cs typeface="Arial"/>
              </a:rPr>
              <a:t>SCHEDULE</a:t>
            </a:r>
            <a:endParaRPr sz="1600" dirty="0">
              <a:latin typeface="Arial"/>
              <a:cs typeface="Arial"/>
            </a:endParaRPr>
          </a:p>
        </p:txBody>
      </p:sp>
      <p:graphicFrame>
        <p:nvGraphicFramePr>
          <p:cNvPr id="4" name="Table 3">
            <a:extLst>
              <a:ext uri="{FF2B5EF4-FFF2-40B4-BE49-F238E27FC236}">
                <a16:creationId xmlns:a16="http://schemas.microsoft.com/office/drawing/2014/main" id="{65A503F2-1408-E3D2-A2CB-3FC723E5F6DA}"/>
              </a:ext>
            </a:extLst>
          </p:cNvPr>
          <p:cNvGraphicFramePr>
            <a:graphicFrameLocks noGrp="1"/>
          </p:cNvGraphicFramePr>
          <p:nvPr>
            <p:extLst>
              <p:ext uri="{D42A27DB-BD31-4B8C-83A1-F6EECF244321}">
                <p14:modId xmlns:p14="http://schemas.microsoft.com/office/powerpoint/2010/main" val="820741532"/>
              </p:ext>
            </p:extLst>
          </p:nvPr>
        </p:nvGraphicFramePr>
        <p:xfrm>
          <a:off x="484504" y="5791200"/>
          <a:ext cx="5916296" cy="574675"/>
        </p:xfrm>
        <a:graphic>
          <a:graphicData uri="http://schemas.openxmlformats.org/drawingml/2006/table">
            <a:tbl>
              <a:tblPr bandRow="1">
                <a:tableStyleId>{3C2FFA5D-87B4-456A-9821-1D502468CF0F}</a:tableStyleId>
              </a:tblPr>
              <a:tblGrid>
                <a:gridCol w="2348736">
                  <a:extLst>
                    <a:ext uri="{9D8B030D-6E8A-4147-A177-3AD203B41FA5}">
                      <a16:colId xmlns:a16="http://schemas.microsoft.com/office/drawing/2014/main" val="1066436459"/>
                    </a:ext>
                  </a:extLst>
                </a:gridCol>
                <a:gridCol w="3567560">
                  <a:extLst>
                    <a:ext uri="{9D8B030D-6E8A-4147-A177-3AD203B41FA5}">
                      <a16:colId xmlns:a16="http://schemas.microsoft.com/office/drawing/2014/main" val="4175635177"/>
                    </a:ext>
                  </a:extLst>
                </a:gridCol>
              </a:tblGrid>
              <a:tr h="574675">
                <a:tc>
                  <a:txBody>
                    <a:bodyPr/>
                    <a:lstStyle/>
                    <a:p>
                      <a:pPr marL="91440" marR="0" lvl="0" indent="0" defTabSz="914400" eaLnBrk="1" fontAlgn="auto" latinLnBrk="0" hangingPunct="1">
                        <a:lnSpc>
                          <a:spcPct val="100000"/>
                        </a:lnSpc>
                        <a:spcBef>
                          <a:spcPts val="275"/>
                        </a:spcBef>
                        <a:spcAft>
                          <a:spcPts val="0"/>
                        </a:spcAft>
                        <a:buClrTx/>
                        <a:buSzTx/>
                        <a:buFontTx/>
                        <a:buNone/>
                        <a:tabLst/>
                        <a:defRPr/>
                      </a:pPr>
                      <a:r>
                        <a:rPr lang="en-GB" sz="1350" spc="-60" dirty="0">
                          <a:latin typeface="Arial" panose="020B0604020202020204" pitchFamily="34" charset="0"/>
                          <a:cs typeface="Arial" panose="020B0604020202020204" pitchFamily="34" charset="0"/>
                        </a:rPr>
                        <a:t>Q&amp;A and Wrap-up</a:t>
                      </a:r>
                      <a:endParaRPr lang="en-GB" sz="1350" dirty="0">
                        <a:latin typeface="Arial" panose="020B0604020202020204" pitchFamily="34" charset="0"/>
                        <a:cs typeface="Arial" panose="020B0604020202020204" pitchFamily="34" charset="0"/>
                      </a:endParaRPr>
                    </a:p>
                  </a:txBody>
                  <a:tcPr marL="0" marR="0" marT="34925" marB="0"/>
                </a:tc>
                <a:tc>
                  <a:txBody>
                    <a:bodyPr/>
                    <a:lstStyle/>
                    <a:p>
                      <a:pPr marL="719455" marR="1223645" lvl="0" indent="-287020" defTabSz="914400" eaLnBrk="1" fontAlgn="auto" latinLnBrk="0" hangingPunct="1">
                        <a:lnSpc>
                          <a:spcPct val="100000"/>
                        </a:lnSpc>
                        <a:spcBef>
                          <a:spcPts val="275"/>
                        </a:spcBef>
                        <a:spcAft>
                          <a:spcPts val="0"/>
                        </a:spcAft>
                        <a:buClrTx/>
                        <a:buSzTx/>
                        <a:buFontTx/>
                        <a:buChar char="•"/>
                        <a:tabLst>
                          <a:tab pos="719455" algn="l"/>
                          <a:tab pos="720090" algn="l"/>
                        </a:tabLst>
                        <a:defRPr/>
                      </a:pPr>
                      <a:r>
                        <a:rPr lang="en-GB" sz="1350" b="0" spc="-80" dirty="0">
                          <a:latin typeface="Arial" panose="020B0604020202020204" pitchFamily="34" charset="0"/>
                          <a:cs typeface="Arial" panose="020B0604020202020204" pitchFamily="34" charset="0"/>
                        </a:rPr>
                        <a:t>30 minutes</a:t>
                      </a:r>
                    </a:p>
                  </a:txBody>
                  <a:tcPr marL="0" marR="0" marT="34925" marB="0"/>
                </a:tc>
                <a:extLst>
                  <a:ext uri="{0D108BD9-81ED-4DB2-BD59-A6C34878D82A}">
                    <a16:rowId xmlns:a16="http://schemas.microsoft.com/office/drawing/2014/main" val="3231618431"/>
                  </a:ext>
                </a:extLst>
              </a:tr>
            </a:tbl>
          </a:graphicData>
        </a:graphic>
      </p:graphicFrame>
    </p:spTree>
    <p:extLst>
      <p:ext uri="{BB962C8B-B14F-4D97-AF65-F5344CB8AC3E}">
        <p14:creationId xmlns:p14="http://schemas.microsoft.com/office/powerpoint/2010/main" val="369213580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1C810A3-39E6-83DC-424B-C8A02E68E478}"/>
              </a:ext>
            </a:extLst>
          </p:cNvPr>
          <p:cNvSpPr txBox="1"/>
          <p:nvPr/>
        </p:nvSpPr>
        <p:spPr>
          <a:xfrm>
            <a:off x="1905000" y="3352800"/>
            <a:ext cx="3124200" cy="1815882"/>
          </a:xfrm>
          <a:prstGeom prst="rect">
            <a:avLst/>
          </a:prstGeom>
          <a:noFill/>
        </p:spPr>
        <p:txBody>
          <a:bodyPr wrap="square" rtlCol="0">
            <a:spAutoFit/>
          </a:bodyPr>
          <a:lstStyle/>
          <a:p>
            <a:pPr algn="ctr"/>
            <a:r>
              <a:rPr lang="en-US" sz="2800" b="1" dirty="0"/>
              <a:t>Introduction to Developing and Pretesting </a:t>
            </a:r>
          </a:p>
          <a:p>
            <a:pPr algn="ctr"/>
            <a:r>
              <a:rPr lang="en-US" sz="2800" b="1" dirty="0"/>
              <a:t>30</a:t>
            </a:r>
            <a:r>
              <a:rPr lang="en-CY" sz="2800" b="1" dirty="0"/>
              <a:t> minutes</a:t>
            </a:r>
          </a:p>
        </p:txBody>
      </p:sp>
    </p:spTree>
    <p:extLst>
      <p:ext uri="{BB962C8B-B14F-4D97-AF65-F5344CB8AC3E}">
        <p14:creationId xmlns:p14="http://schemas.microsoft.com/office/powerpoint/2010/main" val="37471279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0E9DE4-62D4-672F-C53B-DE9CA9E4A8BA}"/>
              </a:ext>
            </a:extLst>
          </p:cNvPr>
          <p:cNvSpPr>
            <a:spLocks noGrp="1"/>
          </p:cNvSpPr>
          <p:nvPr>
            <p:ph type="title"/>
          </p:nvPr>
        </p:nvSpPr>
        <p:spPr/>
        <p:txBody>
          <a:bodyPr/>
          <a:lstStyle/>
          <a:p>
            <a:r>
              <a:rPr lang="en-CY" dirty="0"/>
              <a:t>Activity</a:t>
            </a:r>
          </a:p>
        </p:txBody>
      </p:sp>
      <p:sp>
        <p:nvSpPr>
          <p:cNvPr id="3" name="Content Placeholder 2">
            <a:extLst>
              <a:ext uri="{FF2B5EF4-FFF2-40B4-BE49-F238E27FC236}">
                <a16:creationId xmlns:a16="http://schemas.microsoft.com/office/drawing/2014/main" id="{5867CF29-B8F3-E8F0-A51D-4F9AFDA82372}"/>
              </a:ext>
            </a:extLst>
          </p:cNvPr>
          <p:cNvSpPr>
            <a:spLocks noGrp="1"/>
          </p:cNvSpPr>
          <p:nvPr>
            <p:ph type="body" idx="1"/>
          </p:nvPr>
        </p:nvSpPr>
        <p:spPr>
          <a:xfrm>
            <a:off x="470788" y="2921674"/>
            <a:ext cx="5712778" cy="5755422"/>
          </a:xfrm>
        </p:spPr>
        <p:txBody>
          <a:bodyPr/>
          <a:lstStyle/>
          <a:p>
            <a:r>
              <a:rPr lang="en-GB" sz="2200" dirty="0"/>
              <a:t>The goal of this introduction is to start reflecting on the importance of communication materials in sharing information and educating people on neurodegenerative diseases.</a:t>
            </a:r>
          </a:p>
          <a:p>
            <a:endParaRPr lang="en-GB" sz="2200" kern="0" dirty="0">
              <a:effectLst/>
              <a:ea typeface="Times New Roman" panose="02020603050405020304" pitchFamily="18" charset="0"/>
              <a:cs typeface="Times New Roman" panose="02020603050405020304" pitchFamily="18" charset="0"/>
            </a:endParaRPr>
          </a:p>
          <a:p>
            <a:r>
              <a:rPr lang="en-GB" sz="2200" kern="0" dirty="0">
                <a:effectLst/>
                <a:ea typeface="Times New Roman" panose="02020603050405020304" pitchFamily="18" charset="0"/>
                <a:cs typeface="Times New Roman" panose="02020603050405020304" pitchFamily="18" charset="0"/>
              </a:rPr>
              <a:t>Start by presenting the fundamentals of effective message development, including clarity, relevance, cultural competence, emotional appeal, and call-to-action.</a:t>
            </a:r>
            <a:r>
              <a:rPr lang="en-GB" sz="2200" kern="100" dirty="0">
                <a:ea typeface="Times New Roman" panose="02020603050405020304" pitchFamily="18" charset="0"/>
                <a:cs typeface="Times New Roman" panose="02020603050405020304" pitchFamily="18" charset="0"/>
              </a:rPr>
              <a:t> You may </a:t>
            </a:r>
            <a:r>
              <a:rPr lang="en-GB" sz="2200" dirty="0">
                <a:ea typeface="Times New Roman" panose="02020603050405020304" pitchFamily="18" charset="0"/>
                <a:cs typeface="Times New Roman" panose="02020603050405020304" pitchFamily="18" charset="0"/>
              </a:rPr>
              <a:t>u</a:t>
            </a:r>
            <a:r>
              <a:rPr lang="en-GB" sz="2200" kern="0" dirty="0">
                <a:effectLst/>
                <a:ea typeface="Times New Roman" panose="02020603050405020304" pitchFamily="18" charset="0"/>
                <a:cs typeface="Times New Roman" panose="02020603050405020304" pitchFamily="18" charset="0"/>
              </a:rPr>
              <a:t>se slides or handouts to showcase examples of good vs. poor messaging in health communication.</a:t>
            </a:r>
            <a:endParaRPr lang="en-GB" sz="2200" kern="100" dirty="0">
              <a:effectLst/>
              <a:ea typeface="Calibri" panose="020F0502020204030204" pitchFamily="34" charset="0"/>
              <a:cs typeface="Times New Roman" panose="02020603050405020304" pitchFamily="18" charset="0"/>
            </a:endParaRPr>
          </a:p>
          <a:p>
            <a:endParaRPr lang="en-GB" sz="2200" b="1" kern="0" dirty="0">
              <a:effectLst/>
              <a:ea typeface="Times New Roman" panose="02020603050405020304" pitchFamily="18" charset="0"/>
            </a:endParaRPr>
          </a:p>
          <a:p>
            <a:r>
              <a:rPr lang="en-GB" sz="2200" b="1" kern="0" dirty="0">
                <a:effectLst/>
                <a:ea typeface="Times New Roman" panose="02020603050405020304" pitchFamily="18" charset="0"/>
              </a:rPr>
              <a:t>Short Activity. </a:t>
            </a:r>
            <a:r>
              <a:rPr lang="en-GB" sz="2200" kern="0" dirty="0">
                <a:effectLst/>
                <a:ea typeface="Times New Roman" panose="02020603050405020304" pitchFamily="18" charset="0"/>
              </a:rPr>
              <a:t>Conduct a brief interactive activity where participants critique example messages, identifying strengths and areas for improvement. </a:t>
            </a:r>
          </a:p>
          <a:p>
            <a:endParaRPr lang="en-GB" sz="2200" kern="100" dirty="0">
              <a:effectLst/>
              <a:ea typeface="Calibri" panose="020F0502020204030204" pitchFamily="34" charset="0"/>
              <a:cs typeface="Times New Roman" panose="02020603050405020304" pitchFamily="18" charset="0"/>
            </a:endParaRPr>
          </a:p>
          <a:p>
            <a:endParaRPr lang="en-GB" sz="2200" dirty="0"/>
          </a:p>
        </p:txBody>
      </p:sp>
      <p:sp>
        <p:nvSpPr>
          <p:cNvPr id="4" name="TextBox 3">
            <a:extLst>
              <a:ext uri="{FF2B5EF4-FFF2-40B4-BE49-F238E27FC236}">
                <a16:creationId xmlns:a16="http://schemas.microsoft.com/office/drawing/2014/main" id="{2E2AD387-8A4F-AFD2-1C72-72A978F4C3FB}"/>
              </a:ext>
            </a:extLst>
          </p:cNvPr>
          <p:cNvSpPr txBox="1"/>
          <p:nvPr/>
        </p:nvSpPr>
        <p:spPr>
          <a:xfrm>
            <a:off x="674941" y="1057641"/>
            <a:ext cx="4659059" cy="584775"/>
          </a:xfrm>
          <a:prstGeom prst="rect">
            <a:avLst/>
          </a:prstGeom>
          <a:noFill/>
        </p:spPr>
        <p:txBody>
          <a:bodyPr wrap="square" rtlCol="0">
            <a:spAutoFit/>
          </a:bodyPr>
          <a:lstStyle/>
          <a:p>
            <a:r>
              <a:rPr lang="en-CY" sz="3200" dirty="0"/>
              <a:t>Instructions</a:t>
            </a:r>
            <a:r>
              <a:rPr lang="en-CY" dirty="0"/>
              <a:t> </a:t>
            </a:r>
          </a:p>
        </p:txBody>
      </p:sp>
    </p:spTree>
    <p:extLst>
      <p:ext uri="{BB962C8B-B14F-4D97-AF65-F5344CB8AC3E}">
        <p14:creationId xmlns:p14="http://schemas.microsoft.com/office/powerpoint/2010/main" val="933213779"/>
      </p:ext>
    </p:extLst>
  </p:cSld>
  <p:clrMapOvr>
    <a:masterClrMapping/>
  </p:clrMapOvr>
  <mc:AlternateContent xmlns:mc="http://schemas.openxmlformats.org/markup-compatibility/2006" xmlns:p14="http://schemas.microsoft.com/office/powerpoint/2010/main">
    <mc:Choice Requires="p14">
      <p:transition spd="slow" p14:dur="2000" advTm="26440"/>
    </mc:Choice>
    <mc:Fallback xmlns="">
      <p:transition spd="slow" advTm="2644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1EB4A-2ED0-01DB-3FA0-625B07D56FD4}"/>
              </a:ext>
            </a:extLst>
          </p:cNvPr>
          <p:cNvSpPr>
            <a:spLocks noGrp="1"/>
          </p:cNvSpPr>
          <p:nvPr>
            <p:ph type="title"/>
          </p:nvPr>
        </p:nvSpPr>
        <p:spPr>
          <a:xfrm>
            <a:off x="470789" y="381000"/>
            <a:ext cx="5916422" cy="492443"/>
          </a:xfrm>
        </p:spPr>
        <p:txBody>
          <a:bodyPr/>
          <a:lstStyle/>
          <a:p>
            <a:pPr algn="ctr"/>
            <a:r>
              <a:rPr lang="en-CY" sz="3200" b="0" dirty="0">
                <a:solidFill>
                  <a:schemeClr val="tx1"/>
                </a:solidFill>
              </a:rPr>
              <a:t>General Instructions </a:t>
            </a:r>
          </a:p>
        </p:txBody>
      </p:sp>
      <p:sp>
        <p:nvSpPr>
          <p:cNvPr id="3" name="Text Placeholder 2">
            <a:extLst>
              <a:ext uri="{FF2B5EF4-FFF2-40B4-BE49-F238E27FC236}">
                <a16:creationId xmlns:a16="http://schemas.microsoft.com/office/drawing/2014/main" id="{986F6E3F-E667-E98A-0E51-0C9675C90BC4}"/>
              </a:ext>
            </a:extLst>
          </p:cNvPr>
          <p:cNvSpPr>
            <a:spLocks noGrp="1"/>
          </p:cNvSpPr>
          <p:nvPr>
            <p:ph type="body" idx="1"/>
          </p:nvPr>
        </p:nvSpPr>
        <p:spPr>
          <a:xfrm>
            <a:off x="470789" y="3276600"/>
            <a:ext cx="5517590" cy="3046988"/>
          </a:xfrm>
        </p:spPr>
        <p:txBody>
          <a:bodyPr/>
          <a:lstStyle/>
          <a:p>
            <a:pPr marL="285750" indent="-285750">
              <a:buFont typeface="Arial" panose="020B0604020202020204" pitchFamily="34" charset="0"/>
              <a:buChar char="•"/>
            </a:pPr>
            <a:r>
              <a:rPr lang="en-GB" sz="2000" dirty="0"/>
              <a:t>Prior to commencing </a:t>
            </a:r>
            <a:r>
              <a:rPr lang="en-US" sz="2000" dirty="0"/>
              <a:t>each</a:t>
            </a:r>
            <a:r>
              <a:rPr lang="en-GB" sz="2000" dirty="0"/>
              <a:t> exercise, it is imperative that all students thoroughly review the assigned reading materials. This foundational knowledge is essential for meaningful engagement and effective participation in the upcoming tasks. </a:t>
            </a:r>
          </a:p>
          <a:p>
            <a:endParaRPr lang="en-GB" sz="2000" dirty="0"/>
          </a:p>
          <a:p>
            <a:pPr marL="285750" indent="-285750">
              <a:buFont typeface="Arial" panose="020B0604020202020204" pitchFamily="34" charset="0"/>
              <a:buChar char="•"/>
            </a:pPr>
            <a:r>
              <a:rPr lang="en-GB" sz="2000" dirty="0"/>
              <a:t>Please ensure that the students are prepared in order to optimise the learning experience.</a:t>
            </a:r>
            <a:endParaRPr lang="en-SE" sz="2000" dirty="0"/>
          </a:p>
          <a:p>
            <a:endParaRPr lang="en-CY" dirty="0"/>
          </a:p>
        </p:txBody>
      </p:sp>
    </p:spTree>
    <p:extLst>
      <p:ext uri="{BB962C8B-B14F-4D97-AF65-F5344CB8AC3E}">
        <p14:creationId xmlns:p14="http://schemas.microsoft.com/office/powerpoint/2010/main" val="28607194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1C810A3-39E6-83DC-424B-C8A02E68E478}"/>
              </a:ext>
            </a:extLst>
          </p:cNvPr>
          <p:cNvSpPr txBox="1"/>
          <p:nvPr/>
        </p:nvSpPr>
        <p:spPr>
          <a:xfrm>
            <a:off x="1905000" y="3352800"/>
            <a:ext cx="3276600" cy="1815882"/>
          </a:xfrm>
          <a:prstGeom prst="rect">
            <a:avLst/>
          </a:prstGeom>
          <a:noFill/>
        </p:spPr>
        <p:txBody>
          <a:bodyPr wrap="square" rtlCol="0">
            <a:spAutoFit/>
          </a:bodyPr>
          <a:lstStyle/>
          <a:p>
            <a:pPr algn="ctr"/>
            <a:r>
              <a:rPr lang="en-US" sz="2800" b="1" dirty="0"/>
              <a:t>Concept Development </a:t>
            </a:r>
          </a:p>
          <a:p>
            <a:pPr algn="ctr"/>
            <a:r>
              <a:rPr lang="en-CY" sz="2800" b="1" dirty="0"/>
              <a:t>Activity </a:t>
            </a:r>
            <a:r>
              <a:rPr lang="en-US" sz="2800" b="1" dirty="0"/>
              <a:t>1</a:t>
            </a:r>
            <a:endParaRPr lang="en-CY" sz="2800" b="1" dirty="0"/>
          </a:p>
          <a:p>
            <a:pPr algn="ctr"/>
            <a:r>
              <a:rPr lang="en-US" sz="2800" b="1" dirty="0"/>
              <a:t>6</a:t>
            </a:r>
            <a:r>
              <a:rPr lang="en-CY" sz="2800" b="1" dirty="0"/>
              <a:t>0 minutes</a:t>
            </a:r>
          </a:p>
        </p:txBody>
      </p:sp>
    </p:spTree>
    <p:extLst>
      <p:ext uri="{BB962C8B-B14F-4D97-AF65-F5344CB8AC3E}">
        <p14:creationId xmlns:p14="http://schemas.microsoft.com/office/powerpoint/2010/main" val="174383435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70D130-5558-2DCE-E1FB-CEFE21AD212E}"/>
              </a:ext>
            </a:extLst>
          </p:cNvPr>
          <p:cNvSpPr>
            <a:spLocks noGrp="1"/>
          </p:cNvSpPr>
          <p:nvPr>
            <p:ph type="title"/>
          </p:nvPr>
        </p:nvSpPr>
        <p:spPr>
          <a:xfrm>
            <a:off x="470788" y="3750564"/>
            <a:ext cx="5916422" cy="677108"/>
          </a:xfrm>
        </p:spPr>
        <p:txBody>
          <a:bodyPr/>
          <a:lstStyle/>
          <a:p>
            <a:r>
              <a:rPr lang="en-GB" dirty="0"/>
              <a:t>Activity 2</a:t>
            </a:r>
          </a:p>
        </p:txBody>
      </p:sp>
      <p:sp>
        <p:nvSpPr>
          <p:cNvPr id="3" name="Content Placeholder 2">
            <a:extLst>
              <a:ext uri="{FF2B5EF4-FFF2-40B4-BE49-F238E27FC236}">
                <a16:creationId xmlns:a16="http://schemas.microsoft.com/office/drawing/2014/main" id="{4EF1002F-3B50-607F-CF62-6CA530C3983B}"/>
              </a:ext>
            </a:extLst>
          </p:cNvPr>
          <p:cNvSpPr>
            <a:spLocks noGrp="1"/>
          </p:cNvSpPr>
          <p:nvPr>
            <p:ph idx="1"/>
          </p:nvPr>
        </p:nvSpPr>
        <p:spPr>
          <a:xfrm>
            <a:off x="267145" y="990600"/>
            <a:ext cx="6362255" cy="8000999"/>
          </a:xfrm>
        </p:spPr>
        <p:txBody>
          <a:bodyPr>
            <a:normAutofit/>
          </a:bodyPr>
          <a:lstStyle/>
          <a:p>
            <a:r>
              <a:rPr lang="en-GB" sz="2400" dirty="0"/>
              <a:t>Ask the participants to form pairs and after 20 minutes of preparation, to share with their partner reflections about what a successful health communication concept might be. </a:t>
            </a:r>
          </a:p>
          <a:p>
            <a:r>
              <a:rPr lang="en-GB" sz="2400" dirty="0"/>
              <a:t>Allow participants to discuss and share ideas between them (20 minutes), before pairing up again to </a:t>
            </a:r>
            <a:r>
              <a:rPr lang="en-GB" sz="2400" dirty="0">
                <a:cs typeface="Times New Roman" panose="02020603050405020304" pitchFamily="18" charset="0"/>
              </a:rPr>
              <a:t>g</a:t>
            </a:r>
            <a:r>
              <a:rPr lang="en-GB" sz="2400" kern="0" dirty="0">
                <a:effectLst/>
                <a:ea typeface="Times New Roman" panose="02020603050405020304" pitchFamily="18" charset="0"/>
                <a:cs typeface="Times New Roman" panose="02020603050405020304" pitchFamily="18" charset="0"/>
              </a:rPr>
              <a:t>enerate ideas for concepts related to neurodegenerative disease awareness (20 minutes).</a:t>
            </a:r>
            <a:endParaRPr lang="en-GB" sz="2400" kern="1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08077152"/>
      </p:ext>
    </p:extLst>
  </p:cSld>
  <p:clrMapOvr>
    <a:masterClrMapping/>
  </p:clrMapOvr>
  <mc:AlternateContent xmlns:mc="http://schemas.openxmlformats.org/markup-compatibility/2006" xmlns:p14="http://schemas.microsoft.com/office/powerpoint/2010/main">
    <mc:Choice Requires="p14">
      <p:transition spd="slow" p14:dur="2000" advTm="62448"/>
    </mc:Choice>
    <mc:Fallback xmlns="">
      <p:transition spd="slow" advTm="62448"/>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1C810A3-39E6-83DC-424B-C8A02E68E478}"/>
              </a:ext>
            </a:extLst>
          </p:cNvPr>
          <p:cNvSpPr txBox="1"/>
          <p:nvPr/>
        </p:nvSpPr>
        <p:spPr>
          <a:xfrm>
            <a:off x="1905000" y="3352800"/>
            <a:ext cx="3276600" cy="2246769"/>
          </a:xfrm>
          <a:prstGeom prst="rect">
            <a:avLst/>
          </a:prstGeom>
          <a:noFill/>
        </p:spPr>
        <p:txBody>
          <a:bodyPr wrap="square" rtlCol="0">
            <a:spAutoFit/>
          </a:bodyPr>
          <a:lstStyle/>
          <a:p>
            <a:pPr algn="ctr"/>
            <a:r>
              <a:rPr lang="en-US" sz="2800" b="1" dirty="0"/>
              <a:t>Message and Material Development </a:t>
            </a:r>
            <a:r>
              <a:rPr lang="en-CY" sz="2800" b="1" dirty="0"/>
              <a:t>Activity </a:t>
            </a:r>
            <a:r>
              <a:rPr lang="en-US" sz="2800" b="1" dirty="0"/>
              <a:t>2</a:t>
            </a:r>
            <a:endParaRPr lang="en-CY" sz="2800" b="1" dirty="0"/>
          </a:p>
          <a:p>
            <a:pPr algn="ctr"/>
            <a:r>
              <a:rPr lang="en-US" sz="2800" b="1" dirty="0"/>
              <a:t>6</a:t>
            </a:r>
            <a:r>
              <a:rPr lang="en-CY" sz="2800" b="1" dirty="0"/>
              <a:t>0 minutes</a:t>
            </a:r>
          </a:p>
        </p:txBody>
      </p:sp>
    </p:spTree>
    <p:extLst>
      <p:ext uri="{BB962C8B-B14F-4D97-AF65-F5344CB8AC3E}">
        <p14:creationId xmlns:p14="http://schemas.microsoft.com/office/powerpoint/2010/main" val="63501726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EB01-E04B-31BF-5E5F-4454DF7247F8}"/>
              </a:ext>
            </a:extLst>
          </p:cNvPr>
          <p:cNvSpPr>
            <a:spLocks noGrp="1"/>
          </p:cNvSpPr>
          <p:nvPr>
            <p:ph type="title"/>
          </p:nvPr>
        </p:nvSpPr>
        <p:spPr>
          <a:xfrm>
            <a:off x="470788" y="3750564"/>
            <a:ext cx="5916422" cy="677108"/>
          </a:xfrm>
        </p:spPr>
        <p:txBody>
          <a:bodyPr/>
          <a:lstStyle/>
          <a:p>
            <a:r>
              <a:rPr lang="en-CY" dirty="0"/>
              <a:t>Activity (20min)</a:t>
            </a:r>
          </a:p>
        </p:txBody>
      </p:sp>
      <p:sp>
        <p:nvSpPr>
          <p:cNvPr id="3" name="Content Placeholder 2">
            <a:extLst>
              <a:ext uri="{FF2B5EF4-FFF2-40B4-BE49-F238E27FC236}">
                <a16:creationId xmlns:a16="http://schemas.microsoft.com/office/drawing/2014/main" id="{B3B4EB47-F24A-8087-4A37-5AAE1AC4C88C}"/>
              </a:ext>
            </a:extLst>
          </p:cNvPr>
          <p:cNvSpPr>
            <a:spLocks noGrp="1"/>
          </p:cNvSpPr>
          <p:nvPr>
            <p:ph idx="1"/>
          </p:nvPr>
        </p:nvSpPr>
        <p:spPr>
          <a:xfrm>
            <a:off x="267144" y="381000"/>
            <a:ext cx="6362256" cy="8610600"/>
          </a:xfrm>
        </p:spPr>
        <p:txBody>
          <a:bodyPr>
            <a:noAutofit/>
          </a:bodyPr>
          <a:lstStyle/>
          <a:p>
            <a:r>
              <a:rPr lang="en-GB" sz="2200" dirty="0"/>
              <a:t>Start this activity by </a:t>
            </a:r>
            <a:r>
              <a:rPr lang="en-GB" sz="2200" dirty="0">
                <a:cs typeface="Times New Roman" panose="02020603050405020304" pitchFamily="18" charset="0"/>
              </a:rPr>
              <a:t>d</a:t>
            </a:r>
            <a:r>
              <a:rPr lang="en-GB" sz="2200" kern="0" dirty="0">
                <a:effectLst/>
                <a:ea typeface="Times New Roman" panose="02020603050405020304" pitchFamily="18" charset="0"/>
                <a:cs typeface="Times New Roman" panose="02020603050405020304" pitchFamily="18" charset="0"/>
              </a:rPr>
              <a:t>iscussing the importance of matching the message to the medium and audience. During the discussion, </a:t>
            </a:r>
            <a:r>
              <a:rPr lang="en-GB" sz="2200" dirty="0">
                <a:ea typeface="Times New Roman" panose="02020603050405020304" pitchFamily="18" charset="0"/>
                <a:cs typeface="Times New Roman" panose="02020603050405020304" pitchFamily="18" charset="0"/>
              </a:rPr>
              <a:t>i</a:t>
            </a:r>
            <a:r>
              <a:rPr lang="en-GB" sz="2200" kern="0" dirty="0">
                <a:effectLst/>
                <a:ea typeface="Times New Roman" panose="02020603050405020304" pitchFamily="18" charset="0"/>
                <a:cs typeface="Times New Roman" panose="02020603050405020304" pitchFamily="18" charset="0"/>
              </a:rPr>
              <a:t>ntroduce various materials like brochures, posters, and digital content, providing samples of effective materials used in health campaigns.</a:t>
            </a:r>
            <a:endParaRPr lang="en-GB" sz="2200" b="1" kern="100" dirty="0">
              <a:effectLst/>
              <a:ea typeface="Times New Roman" panose="02020603050405020304" pitchFamily="18" charset="0"/>
              <a:cs typeface="Times New Roman" panose="02020603050405020304" pitchFamily="18" charset="0"/>
            </a:endParaRPr>
          </a:p>
          <a:p>
            <a:r>
              <a:rPr lang="en-GB" sz="2200" b="1" kern="100" dirty="0">
                <a:ea typeface="Times New Roman" panose="02020603050405020304" pitchFamily="18" charset="0"/>
                <a:cs typeface="Times New Roman" panose="02020603050405020304" pitchFamily="18" charset="0"/>
              </a:rPr>
              <a:t>Group activity (30 minutes): </a:t>
            </a:r>
            <a:r>
              <a:rPr lang="en-GB" sz="2200" kern="0" dirty="0">
                <a:effectLst/>
                <a:ea typeface="Times New Roman" panose="02020603050405020304" pitchFamily="18" charset="0"/>
                <a:cs typeface="Times New Roman" panose="02020603050405020304" pitchFamily="18" charset="0"/>
              </a:rPr>
              <a:t>Participants are tasked with developing a piece of communication material based on the messages they crafted earlier. Assign each group a different format (brochure, poster, digital content).</a:t>
            </a:r>
            <a:endParaRPr lang="en-GB" sz="2200" kern="100" dirty="0">
              <a:effectLst/>
              <a:ea typeface="Calibri" panose="020F0502020204030204" pitchFamily="34" charset="0"/>
              <a:cs typeface="Times New Roman" panose="02020603050405020304" pitchFamily="18" charset="0"/>
            </a:endParaRPr>
          </a:p>
          <a:p>
            <a:pPr marL="742950" lvl="1" indent="-285750">
              <a:lnSpc>
                <a:spcPct val="107000"/>
              </a:lnSpc>
              <a:spcAft>
                <a:spcPts val="800"/>
              </a:spcAft>
              <a:buSzPts val="1000"/>
              <a:buFont typeface="Symbol" panose="05050102010706020507" pitchFamily="18" charset="2"/>
              <a:buChar char=""/>
              <a:tabLst>
                <a:tab pos="914400" algn="l"/>
              </a:tabLst>
            </a:pPr>
            <a:r>
              <a:rPr lang="en-GB" sz="2200" b="1" kern="0" dirty="0">
                <a:effectLst/>
                <a:ea typeface="Times New Roman" panose="02020603050405020304" pitchFamily="18" charset="0"/>
                <a:cs typeface="Times New Roman" panose="02020603050405020304" pitchFamily="18" charset="0"/>
              </a:rPr>
              <a:t>Design Stations:</a:t>
            </a:r>
            <a:r>
              <a:rPr lang="en-GB" sz="2200" kern="0" dirty="0">
                <a:effectLst/>
                <a:ea typeface="Times New Roman" panose="02020603050405020304" pitchFamily="18" charset="0"/>
                <a:cs typeface="Times New Roman" panose="02020603050405020304" pitchFamily="18" charset="0"/>
              </a:rPr>
              <a:t> Set up areas with materials for creating these items, including computers for digital content, art supplies for posters, and templates for brochures.</a:t>
            </a:r>
            <a:endParaRPr lang="en-GB" sz="2200" kern="100" dirty="0">
              <a:effectLst/>
              <a:ea typeface="Calibri" panose="020F0502020204030204" pitchFamily="34" charset="0"/>
              <a:cs typeface="Times New Roman" panose="02020603050405020304" pitchFamily="18" charset="0"/>
            </a:endParaRPr>
          </a:p>
          <a:p>
            <a:pPr marL="742950" lvl="1" indent="-285750">
              <a:lnSpc>
                <a:spcPct val="107000"/>
              </a:lnSpc>
              <a:spcAft>
                <a:spcPts val="800"/>
              </a:spcAft>
              <a:buSzPts val="1000"/>
              <a:buFont typeface="Symbol" panose="05050102010706020507" pitchFamily="18" charset="2"/>
              <a:buChar char=""/>
              <a:tabLst>
                <a:tab pos="914400" algn="l"/>
              </a:tabLst>
            </a:pPr>
            <a:r>
              <a:rPr lang="en-GB" sz="2200" b="1" kern="0" dirty="0">
                <a:effectLst/>
                <a:ea typeface="Times New Roman" panose="02020603050405020304" pitchFamily="18" charset="0"/>
                <a:cs typeface="Times New Roman" panose="02020603050405020304" pitchFamily="18" charset="0"/>
              </a:rPr>
              <a:t>Facilitation:</a:t>
            </a:r>
            <a:r>
              <a:rPr lang="en-GB" sz="2200" kern="0" dirty="0">
                <a:effectLst/>
                <a:ea typeface="Times New Roman" panose="02020603050405020304" pitchFamily="18" charset="0"/>
                <a:cs typeface="Times New Roman" panose="02020603050405020304" pitchFamily="18" charset="0"/>
              </a:rPr>
              <a:t> Walk around to provide guidance and ensure messages are being translated effectively into materials.</a:t>
            </a:r>
            <a:endParaRPr lang="en-GB" sz="2200" kern="100" dirty="0">
              <a:effectLst/>
              <a:ea typeface="Calibri" panose="020F0502020204030204" pitchFamily="34" charset="0"/>
              <a:cs typeface="Times New Roman" panose="02020603050405020304" pitchFamily="18" charset="0"/>
            </a:endParaRPr>
          </a:p>
          <a:p>
            <a:pPr>
              <a:lnSpc>
                <a:spcPct val="107000"/>
              </a:lnSpc>
              <a:spcBef>
                <a:spcPts val="1500"/>
              </a:spcBef>
              <a:spcAft>
                <a:spcPts val="1500"/>
              </a:spcAft>
            </a:pPr>
            <a:r>
              <a:rPr lang="en-GB" sz="2200" b="1" kern="0" dirty="0">
                <a:effectLst/>
                <a:ea typeface="Times New Roman" panose="02020603050405020304" pitchFamily="18" charset="0"/>
                <a:cs typeface="Times New Roman" panose="02020603050405020304" pitchFamily="18" charset="0"/>
              </a:rPr>
              <a:t>Presentations and Wrap-up (20 minutes)</a:t>
            </a:r>
            <a:endParaRPr lang="en-GB" sz="2200" kern="100" dirty="0">
              <a:effectLst/>
              <a:ea typeface="Calibri" panose="020F0502020204030204" pitchFamily="34" charset="0"/>
              <a:cs typeface="Times New Roman" panose="02020603050405020304" pitchFamily="18" charset="0"/>
            </a:endParaRPr>
          </a:p>
          <a:p>
            <a:pPr lvl="0">
              <a:lnSpc>
                <a:spcPct val="107000"/>
              </a:lnSpc>
              <a:spcAft>
                <a:spcPts val="800"/>
              </a:spcAft>
              <a:tabLst>
                <a:tab pos="457200" algn="l"/>
              </a:tabLst>
            </a:pPr>
            <a:r>
              <a:rPr lang="en-GB" sz="2200" kern="0" dirty="0">
                <a:effectLst/>
                <a:ea typeface="Times New Roman" panose="02020603050405020304" pitchFamily="18" charset="0"/>
                <a:cs typeface="Times New Roman" panose="02020603050405020304" pitchFamily="18" charset="0"/>
              </a:rPr>
              <a:t>Each group presents their material, explaining the rationale behind the design choices and messaging.</a:t>
            </a:r>
            <a:r>
              <a:rPr lang="en-GB" sz="2200" kern="100" dirty="0">
                <a:ea typeface="Times New Roman" panose="02020603050405020304" pitchFamily="18" charset="0"/>
                <a:cs typeface="Times New Roman" panose="02020603050405020304" pitchFamily="18" charset="0"/>
              </a:rPr>
              <a:t> </a:t>
            </a:r>
            <a:r>
              <a:rPr lang="en-GB" sz="2200" dirty="0">
                <a:ea typeface="Times New Roman" panose="02020603050405020304" pitchFamily="18" charset="0"/>
                <a:cs typeface="Times New Roman" panose="02020603050405020304" pitchFamily="18" charset="0"/>
              </a:rPr>
              <a:t>Participants and facilitators need to offer</a:t>
            </a:r>
            <a:r>
              <a:rPr lang="en-GB" sz="2200" kern="0" dirty="0">
                <a:effectLst/>
                <a:ea typeface="Times New Roman" panose="02020603050405020304" pitchFamily="18" charset="0"/>
                <a:cs typeface="Times New Roman" panose="02020603050405020304" pitchFamily="18" charset="0"/>
              </a:rPr>
              <a:t> constructive feedback, highlighting the effective use of message and design principles.</a:t>
            </a:r>
            <a:endParaRPr lang="en-GB" sz="2200" kern="100" dirty="0">
              <a:effectLst/>
              <a:ea typeface="Calibri" panose="020F0502020204030204" pitchFamily="34" charset="0"/>
              <a:cs typeface="Times New Roman" panose="02020603050405020304" pitchFamily="18" charset="0"/>
            </a:endParaRPr>
          </a:p>
          <a:p>
            <a:endParaRPr lang="en-CY" sz="2200" dirty="0"/>
          </a:p>
        </p:txBody>
      </p:sp>
    </p:spTree>
    <p:extLst>
      <p:ext uri="{BB962C8B-B14F-4D97-AF65-F5344CB8AC3E}">
        <p14:creationId xmlns:p14="http://schemas.microsoft.com/office/powerpoint/2010/main" val="3725484319"/>
      </p:ext>
    </p:extLst>
  </p:cSld>
  <p:clrMapOvr>
    <a:masterClrMapping/>
  </p:clrMapOvr>
  <mc:AlternateContent xmlns:mc="http://schemas.openxmlformats.org/markup-compatibility/2006" xmlns:p14="http://schemas.microsoft.com/office/powerpoint/2010/main">
    <mc:Choice Requires="p14">
      <p:transition spd="slow" p14:dur="2000" advTm="88186"/>
    </mc:Choice>
    <mc:Fallback xmlns="">
      <p:transition spd="slow" advTm="88186"/>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1C810A3-39E6-83DC-424B-C8A02E68E478}"/>
              </a:ext>
            </a:extLst>
          </p:cNvPr>
          <p:cNvSpPr txBox="1"/>
          <p:nvPr/>
        </p:nvSpPr>
        <p:spPr>
          <a:xfrm>
            <a:off x="1905000" y="3352800"/>
            <a:ext cx="3276600" cy="1384995"/>
          </a:xfrm>
          <a:prstGeom prst="rect">
            <a:avLst/>
          </a:prstGeom>
          <a:noFill/>
        </p:spPr>
        <p:txBody>
          <a:bodyPr wrap="square" rtlCol="0">
            <a:spAutoFit/>
          </a:bodyPr>
          <a:lstStyle/>
          <a:p>
            <a:pPr algn="ctr"/>
            <a:r>
              <a:rPr lang="en-US" sz="2800" b="1" dirty="0"/>
              <a:t>Pretest Methods </a:t>
            </a:r>
            <a:r>
              <a:rPr lang="en-CY" sz="2800" b="1" dirty="0"/>
              <a:t>Activity </a:t>
            </a:r>
            <a:r>
              <a:rPr lang="en-US" sz="2800" b="1" dirty="0"/>
              <a:t>3</a:t>
            </a:r>
            <a:endParaRPr lang="en-CY" sz="2800" b="1" dirty="0"/>
          </a:p>
          <a:p>
            <a:pPr algn="ctr"/>
            <a:r>
              <a:rPr lang="en-CY" sz="2800" b="1" dirty="0"/>
              <a:t>60 minutes</a:t>
            </a:r>
          </a:p>
        </p:txBody>
      </p:sp>
    </p:spTree>
    <p:extLst>
      <p:ext uri="{BB962C8B-B14F-4D97-AF65-F5344CB8AC3E}">
        <p14:creationId xmlns:p14="http://schemas.microsoft.com/office/powerpoint/2010/main" val="18033479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C8110-474A-3700-AD94-7F7C7CD76CAD}"/>
              </a:ext>
            </a:extLst>
          </p:cNvPr>
          <p:cNvSpPr>
            <a:spLocks noGrp="1"/>
          </p:cNvSpPr>
          <p:nvPr>
            <p:ph type="title"/>
          </p:nvPr>
        </p:nvSpPr>
        <p:spPr>
          <a:xfrm>
            <a:off x="470788" y="3750564"/>
            <a:ext cx="5916422" cy="677108"/>
          </a:xfrm>
        </p:spPr>
        <p:txBody>
          <a:bodyPr/>
          <a:lstStyle/>
          <a:p>
            <a:r>
              <a:rPr lang="en-CY" dirty="0"/>
              <a:t>Activity 1 </a:t>
            </a:r>
          </a:p>
        </p:txBody>
      </p:sp>
      <p:sp>
        <p:nvSpPr>
          <p:cNvPr id="3" name="Content Placeholder 2">
            <a:extLst>
              <a:ext uri="{FF2B5EF4-FFF2-40B4-BE49-F238E27FC236}">
                <a16:creationId xmlns:a16="http://schemas.microsoft.com/office/drawing/2014/main" id="{053F466F-23A1-77C7-7F61-2702DE9208DA}"/>
              </a:ext>
            </a:extLst>
          </p:cNvPr>
          <p:cNvSpPr>
            <a:spLocks noGrp="1"/>
          </p:cNvSpPr>
          <p:nvPr>
            <p:ph idx="1"/>
          </p:nvPr>
        </p:nvSpPr>
        <p:spPr>
          <a:xfrm>
            <a:off x="152400" y="152400"/>
            <a:ext cx="6477000" cy="8991600"/>
          </a:xfrm>
        </p:spPr>
        <p:txBody>
          <a:bodyPr>
            <a:noAutofit/>
          </a:bodyPr>
          <a:lstStyle/>
          <a:p>
            <a:pPr>
              <a:lnSpc>
                <a:spcPct val="107000"/>
              </a:lnSpc>
              <a:spcAft>
                <a:spcPts val="800"/>
              </a:spcAft>
            </a:pPr>
            <a:r>
              <a:rPr lang="en-GB" sz="2200" kern="0" dirty="0">
                <a:effectLst/>
                <a:ea typeface="Times New Roman" panose="02020603050405020304" pitchFamily="18" charset="0"/>
                <a:cs typeface="Times New Roman" panose="02020603050405020304" pitchFamily="18" charset="0"/>
              </a:rPr>
              <a:t>As a group discuss the concept and importance of pretesting communication materials, with reference to different pretesting methods, including surveys, focus groups, one-on-one interviews, and usability testing.</a:t>
            </a:r>
            <a:endParaRPr lang="en-GB" sz="2200" kern="100" dirty="0">
              <a:effectLst/>
              <a:ea typeface="Calibri" panose="020F0502020204030204" pitchFamily="34" charset="0"/>
              <a:cs typeface="Times New Roman" panose="02020603050405020304" pitchFamily="18" charset="0"/>
            </a:endParaRPr>
          </a:p>
          <a:p>
            <a:pPr>
              <a:lnSpc>
                <a:spcPct val="107000"/>
              </a:lnSpc>
              <a:spcBef>
                <a:spcPts val="1500"/>
              </a:spcBef>
              <a:spcAft>
                <a:spcPts val="1500"/>
              </a:spcAft>
            </a:pPr>
            <a:r>
              <a:rPr lang="en-GB" sz="2200" b="1" dirty="0">
                <a:ea typeface="Times New Roman" panose="02020603050405020304" pitchFamily="18" charset="0"/>
                <a:cs typeface="Times New Roman" panose="02020603050405020304" pitchFamily="18" charset="0"/>
              </a:rPr>
              <a:t>Group Activity – </a:t>
            </a:r>
            <a:r>
              <a:rPr lang="en-GB" sz="2200" b="1" kern="0" dirty="0">
                <a:effectLst/>
                <a:ea typeface="Times New Roman" panose="02020603050405020304" pitchFamily="18" charset="0"/>
                <a:cs typeface="Times New Roman" panose="02020603050405020304" pitchFamily="18" charset="0"/>
              </a:rPr>
              <a:t>Role-Play Preparations (10 minutes):</a:t>
            </a:r>
            <a:endParaRPr lang="en-GB" sz="2200" kern="1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2200" b="1" kern="0" dirty="0">
                <a:effectLst/>
                <a:ea typeface="Times New Roman" panose="02020603050405020304" pitchFamily="18" charset="0"/>
                <a:cs typeface="Times New Roman" panose="02020603050405020304" pitchFamily="18" charset="0"/>
              </a:rPr>
              <a:t>Role Assignment:</a:t>
            </a:r>
            <a:r>
              <a:rPr lang="en-GB" sz="2200" kern="0" dirty="0">
                <a:effectLst/>
                <a:ea typeface="Times New Roman" panose="02020603050405020304" pitchFamily="18" charset="0"/>
                <a:cs typeface="Times New Roman" panose="02020603050405020304" pitchFamily="18" charset="0"/>
              </a:rPr>
              <a:t> Assign roles to participants (moderators, note-takers, participants) for the upcoming role-play.</a:t>
            </a:r>
            <a:endParaRPr lang="en-GB" sz="2200" kern="1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2200" b="1" kern="0" dirty="0">
                <a:effectLst/>
                <a:ea typeface="Times New Roman" panose="02020603050405020304" pitchFamily="18" charset="0"/>
                <a:cs typeface="Times New Roman" panose="02020603050405020304" pitchFamily="18" charset="0"/>
              </a:rPr>
              <a:t>Materials Distribution:</a:t>
            </a:r>
            <a:r>
              <a:rPr lang="en-GB" sz="2200" kern="0" dirty="0">
                <a:effectLst/>
                <a:ea typeface="Times New Roman" panose="02020603050405020304" pitchFamily="18" charset="0"/>
                <a:cs typeface="Times New Roman" panose="02020603050405020304" pitchFamily="18" charset="0"/>
              </a:rPr>
              <a:t> Hand out scripts and guidelines for conducting focus groups and interviews.</a:t>
            </a:r>
            <a:endParaRPr lang="en-GB" sz="2200" kern="100" dirty="0">
              <a:effectLst/>
              <a:ea typeface="Calibri" panose="020F0502020204030204" pitchFamily="34" charset="0"/>
              <a:cs typeface="Times New Roman" panose="02020603050405020304" pitchFamily="18" charset="0"/>
            </a:endParaRPr>
          </a:p>
          <a:p>
            <a:pPr>
              <a:lnSpc>
                <a:spcPct val="107000"/>
              </a:lnSpc>
              <a:spcBef>
                <a:spcPts val="1500"/>
              </a:spcBef>
              <a:spcAft>
                <a:spcPts val="1500"/>
              </a:spcAft>
            </a:pPr>
            <a:r>
              <a:rPr lang="en-GB" sz="2200" b="1" kern="0" dirty="0">
                <a:effectLst/>
                <a:ea typeface="Times New Roman" panose="02020603050405020304" pitchFamily="18" charset="0"/>
                <a:cs typeface="Times New Roman" panose="02020603050405020304" pitchFamily="18" charset="0"/>
              </a:rPr>
              <a:t>. Role-Play Activity (30 minutes):</a:t>
            </a:r>
            <a:endParaRPr lang="en-GB" sz="2200" kern="1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2200" b="1" kern="0" dirty="0">
                <a:effectLst/>
                <a:ea typeface="Times New Roman" panose="02020603050405020304" pitchFamily="18" charset="0"/>
                <a:cs typeface="Times New Roman" panose="02020603050405020304" pitchFamily="18" charset="0"/>
              </a:rPr>
              <a:t>Conducting Role-Plays:</a:t>
            </a:r>
            <a:r>
              <a:rPr lang="en-GB" sz="2200" kern="0" dirty="0">
                <a:effectLst/>
                <a:ea typeface="Times New Roman" panose="02020603050405020304" pitchFamily="18" charset="0"/>
                <a:cs typeface="Times New Roman" panose="02020603050405020304" pitchFamily="18" charset="0"/>
              </a:rPr>
              <a:t> Groups conduct role-plays of focus groups and interviews using the provided scripts and guidelines. Ensure each group explores different aspects of the material being pretested.</a:t>
            </a:r>
            <a:endParaRPr lang="en-GB" sz="2200" kern="1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2200" b="1" kern="0" dirty="0">
                <a:effectLst/>
                <a:ea typeface="Times New Roman" panose="02020603050405020304" pitchFamily="18" charset="0"/>
                <a:cs typeface="Times New Roman" panose="02020603050405020304" pitchFamily="18" charset="0"/>
              </a:rPr>
              <a:t>Observation:</a:t>
            </a:r>
            <a:r>
              <a:rPr lang="en-GB" sz="2200" kern="0" dirty="0">
                <a:effectLst/>
                <a:ea typeface="Times New Roman" panose="02020603050405020304" pitchFamily="18" charset="0"/>
                <a:cs typeface="Times New Roman" panose="02020603050405020304" pitchFamily="18" charset="0"/>
              </a:rPr>
              <a:t> Instructors and other participants observe and take notes on the role-play process.</a:t>
            </a:r>
            <a:endParaRPr lang="en-GB" sz="2200" kern="1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9876499"/>
      </p:ext>
    </p:extLst>
  </p:cSld>
  <p:clrMapOvr>
    <a:masterClrMapping/>
  </p:clrMapOvr>
  <mc:AlternateContent xmlns:mc="http://schemas.openxmlformats.org/markup-compatibility/2006" xmlns:p14="http://schemas.microsoft.com/office/powerpoint/2010/main">
    <mc:Choice Requires="p14">
      <p:transition spd="slow" p14:dur="2000" advTm="117207"/>
    </mc:Choice>
    <mc:Fallback xmlns="">
      <p:transition spd="slow" advTm="117207"/>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C8110-474A-3700-AD94-7F7C7CD76CAD}"/>
              </a:ext>
            </a:extLst>
          </p:cNvPr>
          <p:cNvSpPr>
            <a:spLocks noGrp="1"/>
          </p:cNvSpPr>
          <p:nvPr>
            <p:ph type="title"/>
          </p:nvPr>
        </p:nvSpPr>
        <p:spPr>
          <a:xfrm>
            <a:off x="470788" y="3750564"/>
            <a:ext cx="5916422" cy="677108"/>
          </a:xfrm>
        </p:spPr>
        <p:txBody>
          <a:bodyPr/>
          <a:lstStyle/>
          <a:p>
            <a:r>
              <a:rPr lang="en-CY" dirty="0"/>
              <a:t>Activity 1 </a:t>
            </a:r>
          </a:p>
        </p:txBody>
      </p:sp>
      <p:sp>
        <p:nvSpPr>
          <p:cNvPr id="3" name="Content Placeholder 2">
            <a:extLst>
              <a:ext uri="{FF2B5EF4-FFF2-40B4-BE49-F238E27FC236}">
                <a16:creationId xmlns:a16="http://schemas.microsoft.com/office/drawing/2014/main" id="{053F466F-23A1-77C7-7F61-2702DE9208DA}"/>
              </a:ext>
            </a:extLst>
          </p:cNvPr>
          <p:cNvSpPr>
            <a:spLocks noGrp="1"/>
          </p:cNvSpPr>
          <p:nvPr>
            <p:ph idx="1"/>
          </p:nvPr>
        </p:nvSpPr>
        <p:spPr>
          <a:xfrm>
            <a:off x="152400" y="152400"/>
            <a:ext cx="6477000" cy="8991600"/>
          </a:xfrm>
        </p:spPr>
        <p:txBody>
          <a:bodyPr>
            <a:noAutofit/>
          </a:bodyPr>
          <a:lstStyle/>
          <a:p>
            <a:pPr>
              <a:lnSpc>
                <a:spcPct val="107000"/>
              </a:lnSpc>
              <a:spcBef>
                <a:spcPts val="1500"/>
              </a:spcBef>
              <a:spcAft>
                <a:spcPts val="1500"/>
              </a:spcAft>
            </a:pPr>
            <a:r>
              <a:rPr lang="en-GB" sz="2200" b="1" kern="0" dirty="0">
                <a:effectLst/>
                <a:ea typeface="Times New Roman" panose="02020603050405020304" pitchFamily="18" charset="0"/>
                <a:cs typeface="Times New Roman" panose="02020603050405020304" pitchFamily="18" charset="0"/>
              </a:rPr>
              <a:t>Debrief and Discussion (10 minutes):</a:t>
            </a:r>
            <a:endParaRPr lang="en-GB" sz="2200" kern="1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2200" b="1" kern="0" dirty="0">
                <a:effectLst/>
                <a:ea typeface="Times New Roman" panose="02020603050405020304" pitchFamily="18" charset="0"/>
                <a:cs typeface="Times New Roman" panose="02020603050405020304" pitchFamily="18" charset="0"/>
              </a:rPr>
              <a:t>Group Feedback:</a:t>
            </a:r>
            <a:r>
              <a:rPr lang="en-GB" sz="2200" kern="0" dirty="0">
                <a:effectLst/>
                <a:ea typeface="Times New Roman" panose="02020603050405020304" pitchFamily="18" charset="0"/>
                <a:cs typeface="Times New Roman" panose="02020603050405020304" pitchFamily="18" charset="0"/>
              </a:rPr>
              <a:t> Discuss observations from the role-plays, focusing on the efficacy of the questions asked and the interaction dynamics.</a:t>
            </a:r>
            <a:endParaRPr lang="en-GB" sz="2200" kern="1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2200" b="1" kern="0" dirty="0">
                <a:effectLst/>
                <a:ea typeface="Times New Roman" panose="02020603050405020304" pitchFamily="18" charset="0"/>
                <a:cs typeface="Times New Roman" panose="02020603050405020304" pitchFamily="18" charset="0"/>
              </a:rPr>
              <a:t>Instructor Feedback:</a:t>
            </a:r>
            <a:r>
              <a:rPr lang="en-GB" sz="2200" kern="0" dirty="0">
                <a:effectLst/>
                <a:ea typeface="Times New Roman" panose="02020603050405020304" pitchFamily="18" charset="0"/>
                <a:cs typeface="Times New Roman" panose="02020603050405020304" pitchFamily="18" charset="0"/>
              </a:rPr>
              <a:t> Provide feedback on how each group handled their role-play, emphasizing listening skills, probing for depth, and managing group dynamics.</a:t>
            </a:r>
          </a:p>
          <a:p>
            <a:pPr marL="342900" lvl="0" indent="-342900">
              <a:lnSpc>
                <a:spcPct val="107000"/>
              </a:lnSpc>
              <a:spcAft>
                <a:spcPts val="800"/>
              </a:spcAft>
              <a:buSzPts val="1000"/>
              <a:buFont typeface="Symbol" panose="05050102010706020507" pitchFamily="18" charset="2"/>
              <a:buChar char=""/>
              <a:tabLst>
                <a:tab pos="457200" algn="l"/>
              </a:tabLst>
            </a:pPr>
            <a:endParaRPr lang="en-GB" sz="2200" dirty="0">
              <a:ea typeface="Calibri" panose="020F0502020204030204" pitchFamily="34" charset="0"/>
              <a:cs typeface="Times New Roman" panose="02020603050405020304" pitchFamily="18" charset="0"/>
            </a:endParaRPr>
          </a:p>
          <a:p>
            <a:pPr lvl="0">
              <a:lnSpc>
                <a:spcPct val="107000"/>
              </a:lnSpc>
              <a:spcAft>
                <a:spcPts val="800"/>
              </a:spcAft>
              <a:buSzPts val="1000"/>
              <a:tabLst>
                <a:tab pos="457200" algn="l"/>
              </a:tabLst>
            </a:pPr>
            <a:endParaRPr lang="en-GB" sz="2200" kern="1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65382265"/>
      </p:ext>
    </p:extLst>
  </p:cSld>
  <p:clrMapOvr>
    <a:masterClrMapping/>
  </p:clrMapOvr>
  <mc:AlternateContent xmlns:mc="http://schemas.openxmlformats.org/markup-compatibility/2006" xmlns:p14="http://schemas.microsoft.com/office/powerpoint/2010/main">
    <mc:Choice Requires="p14">
      <p:transition spd="slow" p14:dur="2000" advTm="117207"/>
    </mc:Choice>
    <mc:Fallback xmlns="">
      <p:transition spd="slow" advTm="117207"/>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1C810A3-39E6-83DC-424B-C8A02E68E478}"/>
              </a:ext>
            </a:extLst>
          </p:cNvPr>
          <p:cNvSpPr txBox="1"/>
          <p:nvPr/>
        </p:nvSpPr>
        <p:spPr>
          <a:xfrm>
            <a:off x="990600" y="3352800"/>
            <a:ext cx="5029200" cy="1815882"/>
          </a:xfrm>
          <a:prstGeom prst="rect">
            <a:avLst/>
          </a:prstGeom>
          <a:noFill/>
        </p:spPr>
        <p:txBody>
          <a:bodyPr wrap="square" rtlCol="0">
            <a:spAutoFit/>
          </a:bodyPr>
          <a:lstStyle/>
          <a:p>
            <a:pPr algn="ctr"/>
            <a:r>
              <a:rPr lang="en-US" sz="2800" b="1" dirty="0" err="1"/>
              <a:t>Analysing</a:t>
            </a:r>
            <a:r>
              <a:rPr lang="en-US" sz="2800" b="1" dirty="0"/>
              <a:t> Pretest Results and Revising Materials </a:t>
            </a:r>
            <a:r>
              <a:rPr lang="en-CY" sz="2800" b="1" dirty="0"/>
              <a:t>Activity </a:t>
            </a:r>
            <a:r>
              <a:rPr lang="en-US" sz="2800" b="1" dirty="0"/>
              <a:t>5</a:t>
            </a:r>
            <a:endParaRPr lang="en-CY" sz="2800" b="1" dirty="0"/>
          </a:p>
          <a:p>
            <a:pPr algn="ctr"/>
            <a:r>
              <a:rPr lang="en-CY" sz="2800" b="1" dirty="0"/>
              <a:t>60 minutes</a:t>
            </a:r>
          </a:p>
        </p:txBody>
      </p:sp>
    </p:spTree>
    <p:extLst>
      <p:ext uri="{BB962C8B-B14F-4D97-AF65-F5344CB8AC3E}">
        <p14:creationId xmlns:p14="http://schemas.microsoft.com/office/powerpoint/2010/main" val="323792645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70D130-5558-2DCE-E1FB-CEFE21AD212E}"/>
              </a:ext>
            </a:extLst>
          </p:cNvPr>
          <p:cNvSpPr>
            <a:spLocks noGrp="1"/>
          </p:cNvSpPr>
          <p:nvPr>
            <p:ph type="title"/>
          </p:nvPr>
        </p:nvSpPr>
        <p:spPr>
          <a:xfrm>
            <a:off x="470788" y="3750564"/>
            <a:ext cx="5916422" cy="677108"/>
          </a:xfrm>
        </p:spPr>
        <p:txBody>
          <a:bodyPr/>
          <a:lstStyle/>
          <a:p>
            <a:r>
              <a:rPr lang="en-GB" dirty="0"/>
              <a:t>Activity</a:t>
            </a:r>
          </a:p>
        </p:txBody>
      </p:sp>
      <p:sp>
        <p:nvSpPr>
          <p:cNvPr id="3" name="Content Placeholder 2">
            <a:extLst>
              <a:ext uri="{FF2B5EF4-FFF2-40B4-BE49-F238E27FC236}">
                <a16:creationId xmlns:a16="http://schemas.microsoft.com/office/drawing/2014/main" id="{4EF1002F-3B50-607F-CF62-6CA530C3983B}"/>
              </a:ext>
            </a:extLst>
          </p:cNvPr>
          <p:cNvSpPr>
            <a:spLocks noGrp="1"/>
          </p:cNvSpPr>
          <p:nvPr>
            <p:ph idx="1"/>
          </p:nvPr>
        </p:nvSpPr>
        <p:spPr>
          <a:xfrm>
            <a:off x="267144" y="304800"/>
            <a:ext cx="6362256" cy="8794074"/>
          </a:xfrm>
        </p:spPr>
        <p:txBody>
          <a:bodyPr/>
          <a:lstStyle/>
          <a:p>
            <a:pPr>
              <a:lnSpc>
                <a:spcPct val="107000"/>
              </a:lnSpc>
              <a:spcAft>
                <a:spcPts val="1500"/>
              </a:spcAft>
            </a:pPr>
            <a:r>
              <a:rPr lang="en-GB" sz="2200" dirty="0">
                <a:ea typeface="Times New Roman" panose="02020603050405020304" pitchFamily="18" charset="0"/>
                <a:cs typeface="Times New Roman" panose="02020603050405020304" pitchFamily="18" charset="0"/>
              </a:rPr>
              <a:t>Start this activity with a d</a:t>
            </a:r>
            <a:r>
              <a:rPr lang="en-GB" sz="2200" kern="0" dirty="0">
                <a:effectLst/>
                <a:ea typeface="Times New Roman" panose="02020603050405020304" pitchFamily="18" charset="0"/>
                <a:cs typeface="Times New Roman" panose="02020603050405020304" pitchFamily="18" charset="0"/>
              </a:rPr>
              <a:t>iscussion on how to interpret various types of data collected from pretesting methods, with examples of how to categorize feedback and extract meaningful insights.</a:t>
            </a:r>
            <a:endParaRPr lang="en-GB" sz="2200" kern="100" dirty="0">
              <a:effectLst/>
              <a:ea typeface="Calibri" panose="020F0502020204030204" pitchFamily="34" charset="0"/>
              <a:cs typeface="Times New Roman" panose="02020603050405020304" pitchFamily="18" charset="0"/>
            </a:endParaRPr>
          </a:p>
          <a:p>
            <a:pPr>
              <a:lnSpc>
                <a:spcPct val="107000"/>
              </a:lnSpc>
              <a:spcBef>
                <a:spcPts val="1500"/>
              </a:spcBef>
              <a:spcAft>
                <a:spcPts val="1500"/>
              </a:spcAft>
            </a:pPr>
            <a:r>
              <a:rPr lang="en-GB" sz="2200" b="1" kern="0" dirty="0">
                <a:effectLst/>
                <a:ea typeface="Times New Roman" panose="02020603050405020304" pitchFamily="18" charset="0"/>
                <a:cs typeface="Times New Roman" panose="02020603050405020304" pitchFamily="18" charset="0"/>
              </a:rPr>
              <a:t>Practice Session on Data Analysis (20 minutes):</a:t>
            </a:r>
            <a:endParaRPr lang="en-GB" sz="2200" kern="1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2200" b="1" kern="0" dirty="0">
                <a:effectLst/>
                <a:ea typeface="Times New Roman" panose="02020603050405020304" pitchFamily="18" charset="0"/>
                <a:cs typeface="Times New Roman" panose="02020603050405020304" pitchFamily="18" charset="0"/>
              </a:rPr>
              <a:t>Group Work:</a:t>
            </a:r>
            <a:r>
              <a:rPr lang="en-GB" sz="2200" kern="0" dirty="0">
                <a:effectLst/>
                <a:ea typeface="Times New Roman" panose="02020603050405020304" pitchFamily="18" charset="0"/>
                <a:cs typeface="Times New Roman" panose="02020603050405020304" pitchFamily="18" charset="0"/>
              </a:rPr>
              <a:t> Provide each group with a set of mock pretest results. Instruct them to analyse the data and identify key insights that would influence revisions to the communication materials.</a:t>
            </a:r>
            <a:endParaRPr lang="en-GB" sz="2200" kern="1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2200" b="1" kern="0" dirty="0">
                <a:effectLst/>
                <a:ea typeface="Times New Roman" panose="02020603050405020304" pitchFamily="18" charset="0"/>
                <a:cs typeface="Times New Roman" panose="02020603050405020304" pitchFamily="18" charset="0"/>
              </a:rPr>
              <a:t>Facilitation:</a:t>
            </a:r>
            <a:r>
              <a:rPr lang="en-GB" sz="2200" kern="0" dirty="0">
                <a:effectLst/>
                <a:ea typeface="Times New Roman" panose="02020603050405020304" pitchFamily="18" charset="0"/>
                <a:cs typeface="Times New Roman" panose="02020603050405020304" pitchFamily="18" charset="0"/>
              </a:rPr>
              <a:t> Circulate to aid and answer questions as groups work through their data.</a:t>
            </a:r>
            <a:endParaRPr lang="en-GB" sz="2200" kern="100" dirty="0">
              <a:effectLst/>
              <a:ea typeface="Calibri" panose="020F0502020204030204" pitchFamily="34" charset="0"/>
              <a:cs typeface="Times New Roman" panose="02020603050405020304" pitchFamily="18" charset="0"/>
            </a:endParaRPr>
          </a:p>
          <a:p>
            <a:pPr>
              <a:lnSpc>
                <a:spcPct val="107000"/>
              </a:lnSpc>
              <a:spcBef>
                <a:spcPts val="1500"/>
              </a:spcBef>
              <a:spcAft>
                <a:spcPts val="1500"/>
              </a:spcAft>
            </a:pPr>
            <a:r>
              <a:rPr lang="en-GB" sz="2200" b="1" kern="0" dirty="0">
                <a:effectLst/>
                <a:ea typeface="Times New Roman" panose="02020603050405020304" pitchFamily="18" charset="0"/>
                <a:cs typeface="Times New Roman" panose="02020603050405020304" pitchFamily="18" charset="0"/>
              </a:rPr>
              <a:t>Revising Materials Based on Feedback (20 minutes):</a:t>
            </a:r>
            <a:endParaRPr lang="en-GB" sz="2200" kern="1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2200" b="1" kern="0" dirty="0">
                <a:effectLst/>
                <a:ea typeface="Times New Roman" panose="02020603050405020304" pitchFamily="18" charset="0"/>
                <a:cs typeface="Times New Roman" panose="02020603050405020304" pitchFamily="18" charset="0"/>
              </a:rPr>
              <a:t>Workshop Activity:</a:t>
            </a:r>
            <a:r>
              <a:rPr lang="en-GB" sz="2200" kern="0" dirty="0">
                <a:effectLst/>
                <a:ea typeface="Times New Roman" panose="02020603050405020304" pitchFamily="18" charset="0"/>
                <a:cs typeface="Times New Roman" panose="02020603050405020304" pitchFamily="18" charset="0"/>
              </a:rPr>
              <a:t> Using the insights from the practice session, participants work on revising the communication materials to better meet the needs of the target audience.</a:t>
            </a:r>
            <a:endParaRPr lang="en-GB" sz="2200" kern="1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2200" b="1" kern="0" dirty="0">
                <a:effectLst/>
                <a:ea typeface="Times New Roman" panose="02020603050405020304" pitchFamily="18" charset="0"/>
                <a:cs typeface="Times New Roman" panose="02020603050405020304" pitchFamily="18" charset="0"/>
              </a:rPr>
              <a:t>Collaboration:</a:t>
            </a:r>
            <a:r>
              <a:rPr lang="en-GB" sz="2200" kern="0" dirty="0">
                <a:effectLst/>
                <a:ea typeface="Times New Roman" panose="02020603050405020304" pitchFamily="18" charset="0"/>
                <a:cs typeface="Times New Roman" panose="02020603050405020304" pitchFamily="18" charset="0"/>
              </a:rPr>
              <a:t> Encourage participants to discuss their revisions and rationale within their groups, promoting peer learning.</a:t>
            </a:r>
            <a:endParaRPr lang="en-GB" sz="2200" kern="100" dirty="0">
              <a:effectLst/>
              <a:ea typeface="Calibri" panose="020F0502020204030204" pitchFamily="34" charset="0"/>
              <a:cs typeface="Times New Roman" panose="02020603050405020304" pitchFamily="18" charset="0"/>
            </a:endParaRPr>
          </a:p>
          <a:p>
            <a:pPr>
              <a:lnSpc>
                <a:spcPct val="107000"/>
              </a:lnSpc>
              <a:spcBef>
                <a:spcPts val="1500"/>
              </a:spcBef>
              <a:spcAft>
                <a:spcPts val="1500"/>
              </a:spcAft>
            </a:pPr>
            <a:endParaRPr lang="en-GB" sz="2200" kern="1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49772009"/>
      </p:ext>
    </p:extLst>
  </p:cSld>
  <p:clrMapOvr>
    <a:masterClrMapping/>
  </p:clrMapOvr>
  <mc:AlternateContent xmlns:mc="http://schemas.openxmlformats.org/markup-compatibility/2006" xmlns:p14="http://schemas.microsoft.com/office/powerpoint/2010/main">
    <mc:Choice Requires="p14">
      <p:transition spd="slow" p14:dur="2000" advTm="44696"/>
    </mc:Choice>
    <mc:Fallback xmlns="">
      <p:transition spd="slow" advTm="44696"/>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70D130-5558-2DCE-E1FB-CEFE21AD212E}"/>
              </a:ext>
            </a:extLst>
          </p:cNvPr>
          <p:cNvSpPr>
            <a:spLocks noGrp="1"/>
          </p:cNvSpPr>
          <p:nvPr>
            <p:ph type="title"/>
          </p:nvPr>
        </p:nvSpPr>
        <p:spPr>
          <a:xfrm>
            <a:off x="470788" y="3750564"/>
            <a:ext cx="5916422" cy="677108"/>
          </a:xfrm>
        </p:spPr>
        <p:txBody>
          <a:bodyPr/>
          <a:lstStyle/>
          <a:p>
            <a:r>
              <a:rPr lang="en-GB" dirty="0"/>
              <a:t>Activity</a:t>
            </a:r>
          </a:p>
        </p:txBody>
      </p:sp>
      <p:sp>
        <p:nvSpPr>
          <p:cNvPr id="3" name="Content Placeholder 2">
            <a:extLst>
              <a:ext uri="{FF2B5EF4-FFF2-40B4-BE49-F238E27FC236}">
                <a16:creationId xmlns:a16="http://schemas.microsoft.com/office/drawing/2014/main" id="{4EF1002F-3B50-607F-CF62-6CA530C3983B}"/>
              </a:ext>
            </a:extLst>
          </p:cNvPr>
          <p:cNvSpPr>
            <a:spLocks noGrp="1"/>
          </p:cNvSpPr>
          <p:nvPr>
            <p:ph idx="1"/>
          </p:nvPr>
        </p:nvSpPr>
        <p:spPr>
          <a:xfrm>
            <a:off x="267144" y="304800"/>
            <a:ext cx="6362256" cy="3472104"/>
          </a:xfrm>
        </p:spPr>
        <p:txBody>
          <a:bodyPr/>
          <a:lstStyle/>
          <a:p>
            <a:pPr>
              <a:lnSpc>
                <a:spcPct val="107000"/>
              </a:lnSpc>
              <a:spcBef>
                <a:spcPts val="1500"/>
              </a:spcBef>
              <a:spcAft>
                <a:spcPts val="1500"/>
              </a:spcAft>
            </a:pPr>
            <a:r>
              <a:rPr lang="en-GB" sz="2200" b="1" kern="0" dirty="0">
                <a:effectLst/>
                <a:ea typeface="Times New Roman" panose="02020603050405020304" pitchFamily="18" charset="0"/>
                <a:cs typeface="Times New Roman" panose="02020603050405020304" pitchFamily="18" charset="0"/>
              </a:rPr>
              <a:t>Presentation and Feedback (10 minutes):</a:t>
            </a:r>
            <a:endParaRPr lang="en-GB" sz="2200" kern="1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2200" b="1" kern="0" dirty="0">
                <a:effectLst/>
                <a:ea typeface="Times New Roman" panose="02020603050405020304" pitchFamily="18" charset="0"/>
                <a:cs typeface="Times New Roman" panose="02020603050405020304" pitchFamily="18" charset="0"/>
              </a:rPr>
              <a:t>Group Presentations:</a:t>
            </a:r>
            <a:r>
              <a:rPr lang="en-GB" sz="2200" kern="0" dirty="0">
                <a:effectLst/>
                <a:ea typeface="Times New Roman" panose="02020603050405020304" pitchFamily="18" charset="0"/>
                <a:cs typeface="Times New Roman" panose="02020603050405020304" pitchFamily="18" charset="0"/>
              </a:rPr>
              <a:t> Briefly present revised materials and the reasons for changes based on pretest results.</a:t>
            </a:r>
            <a:endParaRPr lang="en-GB" sz="2200" kern="1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2200" b="1" kern="0" dirty="0">
                <a:effectLst/>
                <a:ea typeface="Times New Roman" panose="02020603050405020304" pitchFamily="18" charset="0"/>
                <a:cs typeface="Times New Roman" panose="02020603050405020304" pitchFamily="18" charset="0"/>
              </a:rPr>
              <a:t>Feedback:</a:t>
            </a:r>
            <a:r>
              <a:rPr lang="en-GB" sz="2200" kern="0" dirty="0">
                <a:effectLst/>
                <a:ea typeface="Times New Roman" panose="02020603050405020304" pitchFamily="18" charset="0"/>
                <a:cs typeface="Times New Roman" panose="02020603050405020304" pitchFamily="18" charset="0"/>
              </a:rPr>
              <a:t> Provide feedback on the revisions, highlighting improvements and suggesting further refinements if necessary.</a:t>
            </a:r>
            <a:endParaRPr lang="en-GB" sz="2200" kern="100" dirty="0">
              <a:effectLst/>
              <a:ea typeface="Calibri" panose="020F0502020204030204" pitchFamily="34" charset="0"/>
              <a:cs typeface="Times New Roman" panose="02020603050405020304" pitchFamily="18" charset="0"/>
            </a:endParaRPr>
          </a:p>
          <a:p>
            <a:pPr>
              <a:lnSpc>
                <a:spcPct val="107000"/>
              </a:lnSpc>
              <a:spcBef>
                <a:spcPts val="1500"/>
              </a:spcBef>
              <a:spcAft>
                <a:spcPts val="1500"/>
              </a:spcAft>
            </a:pPr>
            <a:endParaRPr lang="en-GB" sz="2200" kern="1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52431313"/>
      </p:ext>
    </p:extLst>
  </p:cSld>
  <p:clrMapOvr>
    <a:masterClrMapping/>
  </p:clrMapOvr>
  <mc:AlternateContent xmlns:mc="http://schemas.openxmlformats.org/markup-compatibility/2006" xmlns:p14="http://schemas.microsoft.com/office/powerpoint/2010/main">
    <mc:Choice Requires="p14">
      <p:transition spd="slow" p14:dur="2000" advTm="44696"/>
    </mc:Choice>
    <mc:Fallback xmlns="">
      <p:transition spd="slow" advTm="44696"/>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C0EF4B-F2FA-05E4-FA7C-7652FCF3321E}"/>
              </a:ext>
            </a:extLst>
          </p:cNvPr>
          <p:cNvSpPr>
            <a:spLocks noGrp="1"/>
          </p:cNvSpPr>
          <p:nvPr>
            <p:ph type="title"/>
          </p:nvPr>
        </p:nvSpPr>
        <p:spPr>
          <a:xfrm>
            <a:off x="470787" y="457200"/>
            <a:ext cx="5916422" cy="1477328"/>
          </a:xfrm>
        </p:spPr>
        <p:txBody>
          <a:bodyPr/>
          <a:lstStyle/>
          <a:p>
            <a:pPr algn="ctr"/>
            <a:r>
              <a:rPr lang="en-GB" sz="3200" b="0" dirty="0">
                <a:solidFill>
                  <a:schemeClr val="tx1"/>
                </a:solidFill>
              </a:rPr>
              <a:t>Teacher Instructions: </a:t>
            </a:r>
            <a:br>
              <a:rPr lang="en-GB" sz="3200" b="0" dirty="0">
                <a:solidFill>
                  <a:schemeClr val="tx1"/>
                </a:solidFill>
              </a:rPr>
            </a:br>
            <a:r>
              <a:rPr lang="en-GB" sz="3200" b="0" dirty="0">
                <a:solidFill>
                  <a:schemeClr val="tx1"/>
                </a:solidFill>
              </a:rPr>
              <a:t>Group Formation and Participation</a:t>
            </a:r>
            <a:endParaRPr lang="en-CY" sz="3200" b="0" dirty="0">
              <a:solidFill>
                <a:schemeClr val="tx1"/>
              </a:solidFill>
            </a:endParaRPr>
          </a:p>
        </p:txBody>
      </p:sp>
      <p:sp>
        <p:nvSpPr>
          <p:cNvPr id="3" name="Text Placeholder 2">
            <a:extLst>
              <a:ext uri="{FF2B5EF4-FFF2-40B4-BE49-F238E27FC236}">
                <a16:creationId xmlns:a16="http://schemas.microsoft.com/office/drawing/2014/main" id="{ACFC6C75-9D45-DDBF-4573-9A2FE36B7A9D}"/>
              </a:ext>
            </a:extLst>
          </p:cNvPr>
          <p:cNvSpPr>
            <a:spLocks noGrp="1"/>
          </p:cNvSpPr>
          <p:nvPr>
            <p:ph type="body" idx="1"/>
          </p:nvPr>
        </p:nvSpPr>
        <p:spPr>
          <a:xfrm>
            <a:off x="470788" y="2819400"/>
            <a:ext cx="5712524" cy="6124754"/>
          </a:xfrm>
        </p:spPr>
        <p:txBody>
          <a:bodyPr/>
          <a:lstStyle/>
          <a:p>
            <a:r>
              <a:rPr lang="en-GB" sz="2000" b="1" dirty="0"/>
              <a:t>Objective:</a:t>
            </a:r>
          </a:p>
          <a:p>
            <a:pPr lvl="1"/>
            <a:r>
              <a:rPr lang="en-GB" sz="2000" dirty="0"/>
              <a:t>To develop skills in public health promotion and communication and understand how strategies and methods may be used and implemented for successful communication between healthcare professional and the public.</a:t>
            </a:r>
          </a:p>
          <a:p>
            <a:pPr lvl="1"/>
            <a:endParaRPr lang="en-GB" sz="2000" dirty="0"/>
          </a:p>
          <a:p>
            <a:r>
              <a:rPr lang="en-GB" sz="2000" b="1" dirty="0"/>
              <a:t>Preparation:</a:t>
            </a:r>
          </a:p>
          <a:p>
            <a:pPr lvl="1"/>
            <a:r>
              <a:rPr lang="en-GB" sz="2000" dirty="0"/>
              <a:t>Ensure that all students have read the assigned materials before beginning the exercise. Remind them that this foundational knowledge is crucial for meaningful engagement.</a:t>
            </a:r>
          </a:p>
          <a:p>
            <a:pPr lvl="1"/>
            <a:endParaRPr lang="en-GB" sz="2000" dirty="0"/>
          </a:p>
          <a:p>
            <a:r>
              <a:rPr lang="en-GB" sz="2000" b="1" dirty="0"/>
              <a:t>Divide into Groups:</a:t>
            </a:r>
          </a:p>
          <a:p>
            <a:pPr lvl="1"/>
            <a:r>
              <a:rPr lang="en-GB" sz="2000" dirty="0"/>
              <a:t>Organize the class into small groups. Use your discretion to create balanced groups where each member can contribute effectively. You may choose to assign groups randomly or based on specific criteria (e.g., diverse skills, interests, etc.).</a:t>
            </a:r>
            <a:endParaRPr lang="en-SE" sz="2000" dirty="0"/>
          </a:p>
          <a:p>
            <a:endParaRPr lang="en-CY" dirty="0"/>
          </a:p>
        </p:txBody>
      </p:sp>
    </p:spTree>
    <p:extLst>
      <p:ext uri="{BB962C8B-B14F-4D97-AF65-F5344CB8AC3E}">
        <p14:creationId xmlns:p14="http://schemas.microsoft.com/office/powerpoint/2010/main" val="264549483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24E914-43AC-45CA-4EB8-08F403A0AE5F}"/>
              </a:ext>
            </a:extLst>
          </p:cNvPr>
          <p:cNvSpPr>
            <a:spLocks noGrp="1"/>
          </p:cNvSpPr>
          <p:nvPr>
            <p:ph type="title"/>
          </p:nvPr>
        </p:nvSpPr>
        <p:spPr/>
        <p:txBody>
          <a:bodyPr/>
          <a:lstStyle/>
          <a:p>
            <a:r>
              <a:rPr lang="en-GB" dirty="0"/>
              <a:t>Conclusion and Q&amp;A (15 minutes)</a:t>
            </a:r>
            <a:endParaRPr lang="en-SE" dirty="0"/>
          </a:p>
        </p:txBody>
      </p:sp>
      <p:sp>
        <p:nvSpPr>
          <p:cNvPr id="3" name="Content Placeholder 2">
            <a:extLst>
              <a:ext uri="{FF2B5EF4-FFF2-40B4-BE49-F238E27FC236}">
                <a16:creationId xmlns:a16="http://schemas.microsoft.com/office/drawing/2014/main" id="{21AE12A5-240C-3FDF-634E-E91A774B7116}"/>
              </a:ext>
            </a:extLst>
          </p:cNvPr>
          <p:cNvSpPr>
            <a:spLocks noGrp="1"/>
          </p:cNvSpPr>
          <p:nvPr>
            <p:ph type="body" idx="1"/>
          </p:nvPr>
        </p:nvSpPr>
        <p:spPr>
          <a:xfrm>
            <a:off x="674941" y="2590800"/>
            <a:ext cx="5508625" cy="1477328"/>
          </a:xfrm>
        </p:spPr>
        <p:txBody>
          <a:bodyPr/>
          <a:lstStyle/>
          <a:p>
            <a:r>
              <a:rPr lang="en-GB" sz="2400" dirty="0"/>
              <a:t>Recap of the workshop's key takeaways</a:t>
            </a:r>
          </a:p>
          <a:p>
            <a:endParaRPr lang="en-GB" sz="2400" dirty="0"/>
          </a:p>
          <a:p>
            <a:r>
              <a:rPr lang="en-GB" sz="2400" dirty="0"/>
              <a:t>Open floor for questions, discussions, and sharing personal experiences.</a:t>
            </a:r>
            <a:endParaRPr lang="en-SE" sz="2400" dirty="0"/>
          </a:p>
        </p:txBody>
      </p:sp>
      <p:sp>
        <p:nvSpPr>
          <p:cNvPr id="5" name="TextBox 4">
            <a:extLst>
              <a:ext uri="{FF2B5EF4-FFF2-40B4-BE49-F238E27FC236}">
                <a16:creationId xmlns:a16="http://schemas.microsoft.com/office/drawing/2014/main" id="{99FA64B0-5D30-DE01-0ECC-7A235622235D}"/>
              </a:ext>
            </a:extLst>
          </p:cNvPr>
          <p:cNvSpPr txBox="1"/>
          <p:nvPr/>
        </p:nvSpPr>
        <p:spPr>
          <a:xfrm>
            <a:off x="434975" y="685800"/>
            <a:ext cx="6118225" cy="1077218"/>
          </a:xfrm>
          <a:prstGeom prst="rect">
            <a:avLst/>
          </a:prstGeom>
          <a:noFill/>
        </p:spPr>
        <p:txBody>
          <a:bodyPr wrap="square" rtlCol="0">
            <a:spAutoFit/>
          </a:bodyPr>
          <a:lstStyle/>
          <a:p>
            <a:pPr algn="ctr"/>
            <a:r>
              <a:rPr lang="en-US" sz="3200" b="1" dirty="0"/>
              <a:t>Wrap-up</a:t>
            </a:r>
            <a:r>
              <a:rPr lang="en-CY" sz="3200" b="1" dirty="0"/>
              <a:t> and Q &amp; A </a:t>
            </a:r>
          </a:p>
          <a:p>
            <a:pPr algn="ctr"/>
            <a:r>
              <a:rPr lang="en-US" sz="3200" b="1" dirty="0"/>
              <a:t>3</a:t>
            </a:r>
            <a:r>
              <a:rPr lang="en-CY" sz="3200" b="1" dirty="0"/>
              <a:t>0 minutes</a:t>
            </a:r>
          </a:p>
        </p:txBody>
      </p:sp>
    </p:spTree>
    <p:extLst>
      <p:ext uri="{BB962C8B-B14F-4D97-AF65-F5344CB8AC3E}">
        <p14:creationId xmlns:p14="http://schemas.microsoft.com/office/powerpoint/2010/main" val="219492193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object 3"/>
          <p:cNvPicPr/>
          <p:nvPr/>
        </p:nvPicPr>
        <p:blipFill>
          <a:blip r:embed="rId2" cstate="print"/>
          <a:stretch>
            <a:fillRect/>
          </a:stretch>
        </p:blipFill>
        <p:spPr>
          <a:xfrm>
            <a:off x="0" y="0"/>
            <a:ext cx="4305300" cy="635507"/>
          </a:xfrm>
          <a:prstGeom prst="rect">
            <a:avLst/>
          </a:prstGeom>
        </p:spPr>
      </p:pic>
      <p:sp>
        <p:nvSpPr>
          <p:cNvPr id="4" name="object 4"/>
          <p:cNvSpPr txBox="1">
            <a:spLocks noGrp="1"/>
          </p:cNvSpPr>
          <p:nvPr>
            <p:ph type="title"/>
          </p:nvPr>
        </p:nvSpPr>
        <p:spPr>
          <a:xfrm>
            <a:off x="470916" y="419100"/>
            <a:ext cx="5916295" cy="680956"/>
          </a:xfrm>
          <a:prstGeom prst="rect">
            <a:avLst/>
          </a:prstGeom>
          <a:solidFill>
            <a:schemeClr val="accent1"/>
          </a:solidFill>
          <a:ln w="12192">
            <a:solidFill>
              <a:srgbClr val="787878"/>
            </a:solidFill>
          </a:ln>
        </p:spPr>
        <p:txBody>
          <a:bodyPr vert="horz" wrap="square" lIns="0" tIns="3810" rIns="0" bIns="0" rtlCol="0">
            <a:spAutoFit/>
          </a:bodyPr>
          <a:lstStyle/>
          <a:p>
            <a:pPr marL="260350" algn="ctr">
              <a:lnSpc>
                <a:spcPct val="100000"/>
              </a:lnSpc>
            </a:pPr>
            <a:r>
              <a:rPr lang="en-GB" spc="-535" dirty="0"/>
              <a:t>W</a:t>
            </a:r>
            <a:r>
              <a:rPr spc="-590" dirty="0"/>
              <a:t>ORK</a:t>
            </a:r>
            <a:r>
              <a:rPr lang="en-GB" spc="-590" dirty="0"/>
              <a:t>SHOP 3</a:t>
            </a:r>
            <a:endParaRPr sz="3000" spc="-590" dirty="0">
              <a:latin typeface="+mn-lt"/>
            </a:endParaRPr>
          </a:p>
        </p:txBody>
      </p:sp>
      <p:sp>
        <p:nvSpPr>
          <p:cNvPr id="5" name="object 5"/>
          <p:cNvSpPr txBox="1"/>
          <p:nvPr/>
        </p:nvSpPr>
        <p:spPr>
          <a:xfrm>
            <a:off x="2362200" y="5379755"/>
            <a:ext cx="2362200" cy="259045"/>
          </a:xfrm>
          <a:prstGeom prst="rect">
            <a:avLst/>
          </a:prstGeom>
        </p:spPr>
        <p:txBody>
          <a:bodyPr vert="horz" wrap="square" lIns="0" tIns="12700" rIns="0" bIns="0" rtlCol="0">
            <a:spAutoFit/>
          </a:bodyPr>
          <a:lstStyle/>
          <a:p>
            <a:pPr marL="12700">
              <a:lnSpc>
                <a:spcPct val="100000"/>
              </a:lnSpc>
              <a:spcBef>
                <a:spcPts val="100"/>
              </a:spcBef>
            </a:pPr>
            <a:r>
              <a:rPr sz="1600" b="1" spc="-70" dirty="0">
                <a:latin typeface="Arial"/>
                <a:cs typeface="Arial"/>
              </a:rPr>
              <a:t>LEARNING</a:t>
            </a:r>
            <a:r>
              <a:rPr sz="1600" b="1" spc="5" dirty="0">
                <a:latin typeface="Arial"/>
                <a:cs typeface="Arial"/>
              </a:rPr>
              <a:t> </a:t>
            </a:r>
            <a:r>
              <a:rPr sz="1600" b="1" spc="-105" dirty="0">
                <a:latin typeface="Arial"/>
                <a:cs typeface="Arial"/>
              </a:rPr>
              <a:t>OBJECTIVES</a:t>
            </a:r>
            <a:endParaRPr sz="1600" dirty="0">
              <a:latin typeface="Arial"/>
              <a:cs typeface="Arial"/>
            </a:endParaRPr>
          </a:p>
        </p:txBody>
      </p:sp>
      <p:sp>
        <p:nvSpPr>
          <p:cNvPr id="2" name="object 5">
            <a:extLst>
              <a:ext uri="{FF2B5EF4-FFF2-40B4-BE49-F238E27FC236}">
                <a16:creationId xmlns:a16="http://schemas.microsoft.com/office/drawing/2014/main" id="{8E5B5E2E-3C22-D164-778A-41C62615F5F2}"/>
              </a:ext>
            </a:extLst>
          </p:cNvPr>
          <p:cNvSpPr txBox="1"/>
          <p:nvPr/>
        </p:nvSpPr>
        <p:spPr>
          <a:xfrm>
            <a:off x="1409700" y="1253370"/>
            <a:ext cx="4419600" cy="259045"/>
          </a:xfrm>
          <a:prstGeom prst="rect">
            <a:avLst/>
          </a:prstGeom>
        </p:spPr>
        <p:txBody>
          <a:bodyPr vert="horz" wrap="square" lIns="0" tIns="12700" rIns="0" bIns="0" rtlCol="0">
            <a:spAutoFit/>
          </a:bodyPr>
          <a:lstStyle/>
          <a:p>
            <a:pPr marL="12700" algn="ctr">
              <a:lnSpc>
                <a:spcPct val="100000"/>
              </a:lnSpc>
              <a:spcBef>
                <a:spcPts val="100"/>
              </a:spcBef>
            </a:pPr>
            <a:r>
              <a:rPr lang="en-US" sz="1600" b="1" spc="-70" dirty="0">
                <a:latin typeface="Arial"/>
                <a:cs typeface="Arial"/>
              </a:rPr>
              <a:t>PROGRAM IMPLEMENTATION</a:t>
            </a:r>
            <a:endParaRPr lang="en-US" sz="1600" b="1" spc="-105" dirty="0">
              <a:latin typeface="Arial"/>
              <a:cs typeface="Arial"/>
            </a:endParaRPr>
          </a:p>
        </p:txBody>
      </p:sp>
      <p:sp>
        <p:nvSpPr>
          <p:cNvPr id="7" name="object 5">
            <a:extLst>
              <a:ext uri="{FF2B5EF4-FFF2-40B4-BE49-F238E27FC236}">
                <a16:creationId xmlns:a16="http://schemas.microsoft.com/office/drawing/2014/main" id="{E4CC49E9-A271-A378-71BF-80BECA3368D7}"/>
              </a:ext>
            </a:extLst>
          </p:cNvPr>
          <p:cNvSpPr txBox="1"/>
          <p:nvPr/>
        </p:nvSpPr>
        <p:spPr>
          <a:xfrm>
            <a:off x="2445327" y="1984501"/>
            <a:ext cx="2362200" cy="259045"/>
          </a:xfrm>
          <a:prstGeom prst="rect">
            <a:avLst/>
          </a:prstGeom>
        </p:spPr>
        <p:txBody>
          <a:bodyPr vert="horz" wrap="square" lIns="0" tIns="12700" rIns="0" bIns="0" rtlCol="0">
            <a:spAutoFit/>
          </a:bodyPr>
          <a:lstStyle/>
          <a:p>
            <a:pPr marL="12700">
              <a:lnSpc>
                <a:spcPct val="100000"/>
              </a:lnSpc>
              <a:spcBef>
                <a:spcPts val="100"/>
              </a:spcBef>
            </a:pPr>
            <a:r>
              <a:rPr lang="en-US" sz="1600" b="1" spc="-70" dirty="0">
                <a:latin typeface="Arial"/>
                <a:cs typeface="Arial"/>
              </a:rPr>
              <a:t>GENERAL DESCRIPTION</a:t>
            </a:r>
            <a:endParaRPr sz="1600" dirty="0">
              <a:latin typeface="Arial"/>
              <a:cs typeface="Arial"/>
            </a:endParaRPr>
          </a:p>
        </p:txBody>
      </p:sp>
      <p:graphicFrame>
        <p:nvGraphicFramePr>
          <p:cNvPr id="8" name="Table 7">
            <a:extLst>
              <a:ext uri="{FF2B5EF4-FFF2-40B4-BE49-F238E27FC236}">
                <a16:creationId xmlns:a16="http://schemas.microsoft.com/office/drawing/2014/main" id="{826C4C75-C046-0809-53A4-D8192A2CBFD0}"/>
              </a:ext>
            </a:extLst>
          </p:cNvPr>
          <p:cNvGraphicFramePr>
            <a:graphicFrameLocks noGrp="1"/>
          </p:cNvGraphicFramePr>
          <p:nvPr>
            <p:extLst>
              <p:ext uri="{D42A27DB-BD31-4B8C-83A1-F6EECF244321}">
                <p14:modId xmlns:p14="http://schemas.microsoft.com/office/powerpoint/2010/main" val="3271615317"/>
              </p:ext>
            </p:extLst>
          </p:nvPr>
        </p:nvGraphicFramePr>
        <p:xfrm>
          <a:off x="681355" y="2362200"/>
          <a:ext cx="5495290" cy="2560320"/>
        </p:xfrm>
        <a:graphic>
          <a:graphicData uri="http://schemas.openxmlformats.org/drawingml/2006/table">
            <a:tbl>
              <a:tblPr firstRow="1" bandRow="1">
                <a:tableStyleId>{F5AB1C69-6EDB-4FF4-983F-18BD219EF322}</a:tableStyleId>
              </a:tblPr>
              <a:tblGrid>
                <a:gridCol w="5495290">
                  <a:extLst>
                    <a:ext uri="{9D8B030D-6E8A-4147-A177-3AD203B41FA5}">
                      <a16:colId xmlns:a16="http://schemas.microsoft.com/office/drawing/2014/main" val="988881410"/>
                    </a:ext>
                  </a:extLst>
                </a:gridCol>
              </a:tblGrid>
              <a:tr h="1675910">
                <a:tc>
                  <a:txBody>
                    <a:bodyPr/>
                    <a:lstStyle/>
                    <a:p>
                      <a:r>
                        <a:rPr lang="en-GB" sz="1800" b="1" dirty="0">
                          <a:solidFill>
                            <a:schemeClr val="lt1"/>
                          </a:solidFill>
                          <a:effectLst/>
                          <a:latin typeface="+mn-lt"/>
                          <a:ea typeface="+mn-ea"/>
                          <a:cs typeface="+mn-cs"/>
                        </a:rPr>
                        <a:t>This training </a:t>
                      </a:r>
                      <a:r>
                        <a:rPr lang="en-GB" sz="1800" b="1">
                          <a:solidFill>
                            <a:schemeClr val="lt1"/>
                          </a:solidFill>
                          <a:effectLst/>
                          <a:latin typeface="+mn-lt"/>
                          <a:ea typeface="+mn-ea"/>
                          <a:cs typeface="+mn-cs"/>
                        </a:rPr>
                        <a:t>session immerses </a:t>
                      </a:r>
                      <a:r>
                        <a:rPr lang="en-GB" sz="1800" b="1" dirty="0">
                          <a:solidFill>
                            <a:schemeClr val="lt1"/>
                          </a:solidFill>
                          <a:effectLst/>
                          <a:latin typeface="+mn-lt"/>
                          <a:ea typeface="+mn-ea"/>
                          <a:cs typeface="+mn-cs"/>
                        </a:rPr>
                        <a:t>participants in the practical application of pretesting methods and the critical analysis of their results, culminating in the tangible task of revising materials to better meet the target audience's needs. The experience will sharpen their skills in data interpretation and material development, which are crucial for successful health communication campaigns.</a:t>
                      </a:r>
                    </a:p>
                    <a:p>
                      <a:endParaRPr lang="en-GB" dirty="0"/>
                    </a:p>
                  </a:txBody>
                  <a:tcPr/>
                </a:tc>
                <a:extLst>
                  <a:ext uri="{0D108BD9-81ED-4DB2-BD59-A6C34878D82A}">
                    <a16:rowId xmlns:a16="http://schemas.microsoft.com/office/drawing/2014/main" val="522413817"/>
                  </a:ext>
                </a:extLst>
              </a:tr>
            </a:tbl>
          </a:graphicData>
        </a:graphic>
      </p:graphicFrame>
      <p:graphicFrame>
        <p:nvGraphicFramePr>
          <p:cNvPr id="6" name="object 6">
            <a:extLst>
              <a:ext uri="{FF2B5EF4-FFF2-40B4-BE49-F238E27FC236}">
                <a16:creationId xmlns:a16="http://schemas.microsoft.com/office/drawing/2014/main" id="{1C53618D-56DB-0A64-B82F-1F637D783C07}"/>
              </a:ext>
            </a:extLst>
          </p:cNvPr>
          <p:cNvGraphicFramePr>
            <a:graphicFrameLocks noGrp="1"/>
          </p:cNvGraphicFramePr>
          <p:nvPr>
            <p:extLst>
              <p:ext uri="{D42A27DB-BD31-4B8C-83A1-F6EECF244321}">
                <p14:modId xmlns:p14="http://schemas.microsoft.com/office/powerpoint/2010/main" val="2021189894"/>
              </p:ext>
            </p:extLst>
          </p:nvPr>
        </p:nvGraphicFramePr>
        <p:xfrm>
          <a:off x="681355" y="5943600"/>
          <a:ext cx="5495290" cy="1542415"/>
        </p:xfrm>
        <a:graphic>
          <a:graphicData uri="http://schemas.openxmlformats.org/drawingml/2006/table">
            <a:tbl>
              <a:tblPr firstRow="1" bandRow="1">
                <a:tableStyleId>{2D5ABB26-0587-4C30-8999-92F81FD0307C}</a:tableStyleId>
              </a:tblPr>
              <a:tblGrid>
                <a:gridCol w="5495290">
                  <a:extLst>
                    <a:ext uri="{9D8B030D-6E8A-4147-A177-3AD203B41FA5}">
                      <a16:colId xmlns:a16="http://schemas.microsoft.com/office/drawing/2014/main" val="20000"/>
                    </a:ext>
                  </a:extLst>
                </a:gridCol>
              </a:tblGrid>
              <a:tr h="495300">
                <a:tc>
                  <a:txBody>
                    <a:bodyPr/>
                    <a:lstStyle/>
                    <a:p>
                      <a:pPr algn="ctr">
                        <a:lnSpc>
                          <a:spcPct val="100000"/>
                        </a:lnSpc>
                        <a:spcBef>
                          <a:spcPts val="180"/>
                        </a:spcBef>
                      </a:pPr>
                      <a:r>
                        <a:rPr sz="1400" b="1" spc="-180" dirty="0">
                          <a:solidFill>
                            <a:srgbClr val="FFFFFF"/>
                          </a:solidFill>
                          <a:latin typeface="Arial"/>
                          <a:cs typeface="Arial"/>
                        </a:rPr>
                        <a:t>By</a:t>
                      </a:r>
                      <a:r>
                        <a:rPr sz="1400" b="1" spc="-70" dirty="0">
                          <a:solidFill>
                            <a:srgbClr val="FFFFFF"/>
                          </a:solidFill>
                          <a:latin typeface="Arial"/>
                          <a:cs typeface="Arial"/>
                        </a:rPr>
                        <a:t> </a:t>
                      </a:r>
                      <a:r>
                        <a:rPr sz="1400" b="1" spc="-60" dirty="0">
                          <a:solidFill>
                            <a:srgbClr val="FFFFFF"/>
                          </a:solidFill>
                          <a:latin typeface="Arial"/>
                          <a:cs typeface="Arial"/>
                        </a:rPr>
                        <a:t>the</a:t>
                      </a:r>
                      <a:r>
                        <a:rPr sz="1400" b="1" spc="-85" dirty="0">
                          <a:solidFill>
                            <a:srgbClr val="FFFFFF"/>
                          </a:solidFill>
                          <a:latin typeface="Arial"/>
                          <a:cs typeface="Arial"/>
                        </a:rPr>
                        <a:t> </a:t>
                      </a:r>
                      <a:r>
                        <a:rPr sz="1400" b="1" spc="-105" dirty="0">
                          <a:solidFill>
                            <a:srgbClr val="FFFFFF"/>
                          </a:solidFill>
                          <a:latin typeface="Arial"/>
                          <a:cs typeface="Arial"/>
                        </a:rPr>
                        <a:t>end</a:t>
                      </a:r>
                      <a:r>
                        <a:rPr sz="1400" b="1" spc="-65" dirty="0">
                          <a:solidFill>
                            <a:srgbClr val="FFFFFF"/>
                          </a:solidFill>
                          <a:latin typeface="Arial"/>
                          <a:cs typeface="Arial"/>
                        </a:rPr>
                        <a:t> </a:t>
                      </a:r>
                      <a:r>
                        <a:rPr sz="1400" b="1" spc="-70" dirty="0">
                          <a:solidFill>
                            <a:srgbClr val="FFFFFF"/>
                          </a:solidFill>
                          <a:latin typeface="Arial"/>
                          <a:cs typeface="Arial"/>
                        </a:rPr>
                        <a:t>of</a:t>
                      </a:r>
                      <a:r>
                        <a:rPr sz="1400" b="1" spc="-75" dirty="0">
                          <a:solidFill>
                            <a:srgbClr val="FFFFFF"/>
                          </a:solidFill>
                          <a:latin typeface="Arial"/>
                          <a:cs typeface="Arial"/>
                        </a:rPr>
                        <a:t> </a:t>
                      </a:r>
                      <a:r>
                        <a:rPr sz="1400" b="1" spc="-90" dirty="0">
                          <a:solidFill>
                            <a:srgbClr val="FFFFFF"/>
                          </a:solidFill>
                          <a:latin typeface="Arial"/>
                          <a:cs typeface="Arial"/>
                        </a:rPr>
                        <a:t>this</a:t>
                      </a:r>
                      <a:r>
                        <a:rPr sz="1400" b="1" spc="-60" dirty="0">
                          <a:solidFill>
                            <a:srgbClr val="FFFFFF"/>
                          </a:solidFill>
                          <a:latin typeface="Arial"/>
                          <a:cs typeface="Arial"/>
                        </a:rPr>
                        <a:t> </a:t>
                      </a:r>
                      <a:r>
                        <a:rPr sz="1400" b="1" spc="-90" dirty="0">
                          <a:solidFill>
                            <a:srgbClr val="FFFFFF"/>
                          </a:solidFill>
                          <a:latin typeface="Arial"/>
                          <a:cs typeface="Arial"/>
                        </a:rPr>
                        <a:t>training </a:t>
                      </a:r>
                      <a:r>
                        <a:rPr sz="1400" b="1" spc="-114" dirty="0">
                          <a:solidFill>
                            <a:srgbClr val="FFFFFF"/>
                          </a:solidFill>
                          <a:latin typeface="Arial"/>
                          <a:cs typeface="Arial"/>
                        </a:rPr>
                        <a:t>you</a:t>
                      </a:r>
                      <a:r>
                        <a:rPr sz="1400" b="1" spc="-65" dirty="0">
                          <a:solidFill>
                            <a:srgbClr val="FFFFFF"/>
                          </a:solidFill>
                          <a:latin typeface="Arial"/>
                          <a:cs typeface="Arial"/>
                        </a:rPr>
                        <a:t> </a:t>
                      </a:r>
                      <a:r>
                        <a:rPr sz="1400" b="1" spc="-120" dirty="0">
                          <a:solidFill>
                            <a:srgbClr val="FFFFFF"/>
                          </a:solidFill>
                          <a:latin typeface="Arial"/>
                          <a:cs typeface="Arial"/>
                        </a:rPr>
                        <a:t>should</a:t>
                      </a:r>
                      <a:r>
                        <a:rPr sz="1400" b="1" spc="-75" dirty="0">
                          <a:solidFill>
                            <a:srgbClr val="FFFFFF"/>
                          </a:solidFill>
                          <a:latin typeface="Arial"/>
                          <a:cs typeface="Arial"/>
                        </a:rPr>
                        <a:t> </a:t>
                      </a:r>
                      <a:r>
                        <a:rPr sz="1400" b="1" spc="-95" dirty="0">
                          <a:solidFill>
                            <a:srgbClr val="FFFFFF"/>
                          </a:solidFill>
                          <a:latin typeface="Arial"/>
                          <a:cs typeface="Arial"/>
                        </a:rPr>
                        <a:t>be</a:t>
                      </a:r>
                      <a:r>
                        <a:rPr sz="1400" b="1" spc="-80" dirty="0">
                          <a:solidFill>
                            <a:srgbClr val="FFFFFF"/>
                          </a:solidFill>
                          <a:latin typeface="Arial"/>
                          <a:cs typeface="Arial"/>
                        </a:rPr>
                        <a:t> </a:t>
                      </a:r>
                      <a:r>
                        <a:rPr sz="1400" b="1" spc="-85" dirty="0">
                          <a:solidFill>
                            <a:srgbClr val="FFFFFF"/>
                          </a:solidFill>
                          <a:latin typeface="Arial"/>
                          <a:cs typeface="Arial"/>
                        </a:rPr>
                        <a:t>able</a:t>
                      </a:r>
                      <a:r>
                        <a:rPr sz="1400" b="1" spc="-75" dirty="0">
                          <a:solidFill>
                            <a:srgbClr val="FFFFFF"/>
                          </a:solidFill>
                          <a:latin typeface="Arial"/>
                          <a:cs typeface="Arial"/>
                        </a:rPr>
                        <a:t> </a:t>
                      </a:r>
                      <a:r>
                        <a:rPr sz="1400" b="1" spc="-25" dirty="0">
                          <a:solidFill>
                            <a:srgbClr val="FFFFFF"/>
                          </a:solidFill>
                          <a:latin typeface="Arial"/>
                          <a:cs typeface="Arial"/>
                        </a:rPr>
                        <a:t>to:</a:t>
                      </a:r>
                      <a:endParaRPr sz="1400" dirty="0">
                        <a:latin typeface="Arial"/>
                        <a:cs typeface="Arial"/>
                      </a:endParaRP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471C4"/>
                    </a:solidFill>
                  </a:tcPr>
                </a:tc>
                <a:extLst>
                  <a:ext uri="{0D108BD9-81ED-4DB2-BD59-A6C34878D82A}">
                    <a16:rowId xmlns:a16="http://schemas.microsoft.com/office/drawing/2014/main" val="10000"/>
                  </a:ext>
                </a:extLst>
              </a:tr>
              <a:tr h="708660">
                <a:tc>
                  <a:txBody>
                    <a:bodyPr/>
                    <a:lstStyle/>
                    <a:p>
                      <a:pPr marL="411480" marR="238125" lvl="0" indent="-342900" defTabSz="914400" eaLnBrk="1" fontAlgn="auto" latinLnBrk="0" hangingPunct="1">
                        <a:lnSpc>
                          <a:spcPct val="100000"/>
                        </a:lnSpc>
                        <a:spcBef>
                          <a:spcPts val="180"/>
                        </a:spcBef>
                        <a:spcAft>
                          <a:spcPts val="0"/>
                        </a:spcAft>
                        <a:buClrTx/>
                        <a:buSzTx/>
                        <a:buFontTx/>
                        <a:buAutoNum type="arabicPeriod"/>
                        <a:tabLst>
                          <a:tab pos="411480" algn="l"/>
                        </a:tabLst>
                        <a:defRPr/>
                      </a:pPr>
                      <a:r>
                        <a:rPr lang="en-GB" sz="1800" dirty="0">
                          <a:solidFill>
                            <a:schemeClr val="tx1"/>
                          </a:solidFill>
                          <a:effectLst/>
                          <a:latin typeface="+mn-lt"/>
                          <a:ea typeface="+mn-ea"/>
                          <a:cs typeface="+mn-cs"/>
                        </a:rPr>
                        <a:t>To prepare participants for the implementation of health communication programs in the community.</a:t>
                      </a:r>
                    </a:p>
                    <a:p>
                      <a:pPr marL="411480" marR="238125" lvl="0" indent="-342900" defTabSz="914400" eaLnBrk="1" fontAlgn="auto" latinLnBrk="0" hangingPunct="1">
                        <a:lnSpc>
                          <a:spcPct val="100000"/>
                        </a:lnSpc>
                        <a:spcBef>
                          <a:spcPts val="180"/>
                        </a:spcBef>
                        <a:spcAft>
                          <a:spcPts val="0"/>
                        </a:spcAft>
                        <a:buClrTx/>
                        <a:buSzTx/>
                        <a:buFontTx/>
                        <a:buAutoNum type="arabicPeriod"/>
                        <a:tabLst>
                          <a:tab pos="411480" algn="l"/>
                        </a:tabLst>
                        <a:defRPr/>
                      </a:pPr>
                      <a:endParaRPr sz="1400" dirty="0">
                        <a:latin typeface="Arial"/>
                        <a:cs typeface="Arial"/>
                      </a:endParaRPr>
                    </a:p>
                  </a:txBody>
                  <a:tcPr marL="0" marR="0" marT="2286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1"/>
                  </a:ext>
                </a:extLst>
              </a:tr>
              <a:tr h="152445">
                <a:tc>
                  <a:txBody>
                    <a:bodyPr/>
                    <a:lstStyle/>
                    <a:p>
                      <a:pPr marL="411480" marR="591820" indent="-342900">
                        <a:lnSpc>
                          <a:spcPct val="100000"/>
                        </a:lnSpc>
                        <a:spcBef>
                          <a:spcPts val="185"/>
                        </a:spcBef>
                        <a:buAutoNum type="arabicPeriod" startAt="2"/>
                        <a:tabLst>
                          <a:tab pos="411480" algn="l"/>
                        </a:tabLst>
                      </a:pPr>
                      <a:endParaRPr sz="1400" dirty="0">
                        <a:latin typeface="Arial"/>
                        <a:cs typeface="Arial"/>
                      </a:endParaRPr>
                    </a:p>
                  </a:txBody>
                  <a:tcPr marL="0" marR="0" marT="2349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91635122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extLst>
              <p:ext uri="{D42A27DB-BD31-4B8C-83A1-F6EECF244321}">
                <p14:modId xmlns:p14="http://schemas.microsoft.com/office/powerpoint/2010/main" val="2188751117"/>
              </p:ext>
            </p:extLst>
          </p:nvPr>
        </p:nvGraphicFramePr>
        <p:xfrm>
          <a:off x="493821" y="1143000"/>
          <a:ext cx="5915660" cy="4683125"/>
        </p:xfrm>
        <a:graphic>
          <a:graphicData uri="http://schemas.openxmlformats.org/drawingml/2006/table">
            <a:tbl>
              <a:tblPr bandRow="1">
                <a:tableStyleId>{3C2FFA5D-87B4-456A-9821-1D502468CF0F}</a:tableStyleId>
              </a:tblPr>
              <a:tblGrid>
                <a:gridCol w="2348484">
                  <a:extLst>
                    <a:ext uri="{9D8B030D-6E8A-4147-A177-3AD203B41FA5}">
                      <a16:colId xmlns:a16="http://schemas.microsoft.com/office/drawing/2014/main" val="20000"/>
                    </a:ext>
                  </a:extLst>
                </a:gridCol>
                <a:gridCol w="3567176">
                  <a:extLst>
                    <a:ext uri="{9D8B030D-6E8A-4147-A177-3AD203B41FA5}">
                      <a16:colId xmlns:a16="http://schemas.microsoft.com/office/drawing/2014/main" val="20001"/>
                    </a:ext>
                  </a:extLst>
                </a:gridCol>
              </a:tblGrid>
              <a:tr h="815975">
                <a:tc>
                  <a:txBody>
                    <a:bodyPr/>
                    <a:lstStyle/>
                    <a:p>
                      <a:pPr marL="91440" marR="0" lvl="0" indent="0" defTabSz="914400" eaLnBrk="1" fontAlgn="auto" latinLnBrk="0" hangingPunct="1">
                        <a:lnSpc>
                          <a:spcPct val="100000"/>
                        </a:lnSpc>
                        <a:spcBef>
                          <a:spcPts val="270"/>
                        </a:spcBef>
                        <a:spcAft>
                          <a:spcPts val="0"/>
                        </a:spcAft>
                        <a:buClrTx/>
                        <a:buSzTx/>
                        <a:buFontTx/>
                        <a:buNone/>
                        <a:tabLst/>
                        <a:defRPr/>
                      </a:pPr>
                      <a:r>
                        <a:rPr lang="en-US" sz="1350" spc="-10" dirty="0">
                          <a:latin typeface="Arial" panose="020B0604020202020204" pitchFamily="34" charset="0"/>
                          <a:cs typeface="Arial" panose="020B0604020202020204" pitchFamily="34" charset="0"/>
                        </a:rPr>
                        <a:t>Implementation Planning  </a:t>
                      </a:r>
                      <a:endParaRPr lang="en-US" sz="1350" dirty="0">
                        <a:latin typeface="Arial" panose="020B0604020202020204" pitchFamily="34" charset="0"/>
                        <a:cs typeface="Arial" panose="020B0604020202020204" pitchFamily="34" charset="0"/>
                      </a:endParaRPr>
                    </a:p>
                    <a:p>
                      <a:pPr marL="91440">
                        <a:lnSpc>
                          <a:spcPct val="100000"/>
                        </a:lnSpc>
                        <a:spcBef>
                          <a:spcPts val="270"/>
                        </a:spcBef>
                      </a:pPr>
                      <a:endParaRPr sz="1350" dirty="0">
                        <a:latin typeface="Arial" panose="020B0604020202020204" pitchFamily="34" charset="0"/>
                        <a:cs typeface="Arial" panose="020B0604020202020204" pitchFamily="34" charset="0"/>
                      </a:endParaRPr>
                    </a:p>
                  </a:txBody>
                  <a:tcPr marL="0" marR="0" marT="34290" marB="0"/>
                </a:tc>
                <a:tc>
                  <a:txBody>
                    <a:bodyPr/>
                    <a:lstStyle/>
                    <a:p>
                      <a:pPr marL="719455" marR="0" lvl="0" indent="-287655" defTabSz="914400" eaLnBrk="1" fontAlgn="auto" latinLnBrk="0" hangingPunct="1">
                        <a:lnSpc>
                          <a:spcPct val="100000"/>
                        </a:lnSpc>
                        <a:spcBef>
                          <a:spcPts val="270"/>
                        </a:spcBef>
                        <a:spcAft>
                          <a:spcPts val="0"/>
                        </a:spcAft>
                        <a:buClrTx/>
                        <a:buSzTx/>
                        <a:buFontTx/>
                        <a:buChar char="•"/>
                        <a:tabLst>
                          <a:tab pos="719455" algn="l"/>
                          <a:tab pos="720090" algn="l"/>
                        </a:tabLst>
                        <a:defRPr/>
                      </a:pPr>
                      <a:r>
                        <a:rPr lang="en-GB" sz="1350" spc="-45" dirty="0">
                          <a:latin typeface="Arial" panose="020B0604020202020204" pitchFamily="34" charset="0"/>
                          <a:cs typeface="Arial" panose="020B0604020202020204" pitchFamily="34" charset="0"/>
                        </a:rPr>
                        <a:t>Discussion: 20 minutes</a:t>
                      </a:r>
                      <a:endParaRPr lang="en-GB" sz="1350" b="1" spc="-45" dirty="0">
                        <a:latin typeface="Arial" panose="020B0604020202020204" pitchFamily="34" charset="0"/>
                        <a:cs typeface="Arial" panose="020B0604020202020204" pitchFamily="34" charset="0"/>
                      </a:endParaRPr>
                    </a:p>
                    <a:p>
                      <a:pPr marL="719455" lvl="0" indent="-287655">
                        <a:lnSpc>
                          <a:spcPct val="100000"/>
                        </a:lnSpc>
                        <a:spcBef>
                          <a:spcPts val="270"/>
                        </a:spcBef>
                        <a:buChar char="•"/>
                        <a:tabLst>
                          <a:tab pos="719455" algn="l"/>
                          <a:tab pos="720090" algn="l"/>
                        </a:tabLst>
                      </a:pPr>
                      <a:r>
                        <a:rPr lang="en-GB" sz="1350" b="1" spc="-45" dirty="0">
                          <a:latin typeface="Arial" panose="020B0604020202020204" pitchFamily="34" charset="0"/>
                          <a:cs typeface="Arial" panose="020B0604020202020204" pitchFamily="34" charset="0"/>
                        </a:rPr>
                        <a:t>Activity 1</a:t>
                      </a:r>
                      <a:r>
                        <a:rPr lang="en-GB" sz="1350" spc="-45" dirty="0">
                          <a:latin typeface="Arial" panose="020B0604020202020204" pitchFamily="34" charset="0"/>
                          <a:cs typeface="Arial" panose="020B0604020202020204" pitchFamily="34" charset="0"/>
                        </a:rPr>
                        <a:t>: 40 minutes </a:t>
                      </a:r>
                    </a:p>
                  </a:txBody>
                  <a:tcPr marL="0" marR="0" marT="34290" marB="0"/>
                </a:tc>
                <a:extLst>
                  <a:ext uri="{0D108BD9-81ED-4DB2-BD59-A6C34878D82A}">
                    <a16:rowId xmlns:a16="http://schemas.microsoft.com/office/drawing/2014/main" val="1592095735"/>
                  </a:ext>
                </a:extLst>
              </a:tr>
              <a:tr h="815975">
                <a:tc>
                  <a:txBody>
                    <a:bodyPr/>
                    <a:lstStyle/>
                    <a:p>
                      <a:pPr marL="91440">
                        <a:lnSpc>
                          <a:spcPct val="100000"/>
                        </a:lnSpc>
                        <a:spcBef>
                          <a:spcPts val="270"/>
                        </a:spcBef>
                      </a:pPr>
                      <a:r>
                        <a:rPr lang="en-GB" sz="1350" spc="-10" dirty="0">
                          <a:latin typeface="Arial" panose="020B0604020202020204" pitchFamily="34" charset="0"/>
                          <a:cs typeface="Arial" panose="020B0604020202020204" pitchFamily="34" charset="0"/>
                        </a:rPr>
                        <a:t>Resource Management</a:t>
                      </a:r>
                      <a:endParaRPr lang="en-GB" sz="1350" dirty="0">
                        <a:latin typeface="Arial" panose="020B0604020202020204" pitchFamily="34" charset="0"/>
                        <a:cs typeface="Arial" panose="020B0604020202020204" pitchFamily="34" charset="0"/>
                      </a:endParaRPr>
                    </a:p>
                    <a:p>
                      <a:pPr marL="91440">
                        <a:lnSpc>
                          <a:spcPct val="100000"/>
                        </a:lnSpc>
                        <a:spcBef>
                          <a:spcPts val="270"/>
                        </a:spcBef>
                      </a:pPr>
                      <a:endParaRPr sz="1350" dirty="0">
                        <a:latin typeface="Arial" panose="020B0604020202020204" pitchFamily="34" charset="0"/>
                        <a:cs typeface="Arial" panose="020B0604020202020204" pitchFamily="34" charset="0"/>
                      </a:endParaRPr>
                    </a:p>
                  </a:txBody>
                  <a:tcPr marL="0" marR="0" marT="34290" marB="0"/>
                </a:tc>
                <a:tc>
                  <a:txBody>
                    <a:bodyPr/>
                    <a:lstStyle/>
                    <a:p>
                      <a:pPr marL="719455" marR="0" lvl="0" indent="-287655" defTabSz="914400" eaLnBrk="1" fontAlgn="auto" latinLnBrk="0" hangingPunct="1">
                        <a:lnSpc>
                          <a:spcPct val="100000"/>
                        </a:lnSpc>
                        <a:spcBef>
                          <a:spcPts val="270"/>
                        </a:spcBef>
                        <a:spcAft>
                          <a:spcPts val="0"/>
                        </a:spcAft>
                        <a:buClrTx/>
                        <a:buSzTx/>
                        <a:buFontTx/>
                        <a:buChar char="•"/>
                        <a:tabLst>
                          <a:tab pos="719455" algn="l"/>
                          <a:tab pos="720090" algn="l"/>
                        </a:tabLst>
                        <a:defRPr/>
                      </a:pPr>
                      <a:r>
                        <a:rPr lang="en-GB" sz="1350" b="1" spc="-80" dirty="0">
                          <a:latin typeface="Arial" panose="020B0604020202020204" pitchFamily="34" charset="0"/>
                          <a:cs typeface="Arial" panose="020B0604020202020204" pitchFamily="34" charset="0"/>
                        </a:rPr>
                        <a:t>Activity 2:  </a:t>
                      </a:r>
                      <a:r>
                        <a:rPr lang="en-GB" sz="1350" b="0" spc="-80" dirty="0">
                          <a:latin typeface="Arial" panose="020B0604020202020204" pitchFamily="34" charset="0"/>
                          <a:cs typeface="Arial" panose="020B0604020202020204" pitchFamily="34" charset="0"/>
                        </a:rPr>
                        <a:t>6</a:t>
                      </a:r>
                      <a:r>
                        <a:rPr lang="en-GB" sz="1350" spc="-80" dirty="0">
                          <a:latin typeface="Arial" panose="020B0604020202020204" pitchFamily="34" charset="0"/>
                          <a:cs typeface="Arial" panose="020B0604020202020204" pitchFamily="34" charset="0"/>
                        </a:rPr>
                        <a:t>0 minutes</a:t>
                      </a:r>
                    </a:p>
                    <a:p>
                      <a:pPr marL="719455" marR="0" lvl="0" indent="-287655" defTabSz="914400" eaLnBrk="1" fontAlgn="auto" latinLnBrk="0" hangingPunct="1">
                        <a:lnSpc>
                          <a:spcPct val="100000"/>
                        </a:lnSpc>
                        <a:spcBef>
                          <a:spcPts val="270"/>
                        </a:spcBef>
                        <a:spcAft>
                          <a:spcPts val="0"/>
                        </a:spcAft>
                        <a:buClrTx/>
                        <a:buSzTx/>
                        <a:buFontTx/>
                        <a:buChar char="•"/>
                        <a:tabLst>
                          <a:tab pos="719455" algn="l"/>
                          <a:tab pos="720090" algn="l"/>
                        </a:tabLst>
                        <a:defRPr/>
                      </a:pPr>
                      <a:endParaRPr lang="en-GB" sz="1350" spc="-45" dirty="0">
                        <a:latin typeface="Arial" panose="020B0604020202020204" pitchFamily="34" charset="0"/>
                        <a:cs typeface="Arial" panose="020B0604020202020204" pitchFamily="34" charset="0"/>
                      </a:endParaRPr>
                    </a:p>
                  </a:txBody>
                  <a:tcPr marL="0" marR="0" marT="34290" marB="0"/>
                </a:tc>
                <a:extLst>
                  <a:ext uri="{0D108BD9-81ED-4DB2-BD59-A6C34878D82A}">
                    <a16:rowId xmlns:a16="http://schemas.microsoft.com/office/drawing/2014/main" val="10000"/>
                  </a:ext>
                </a:extLst>
              </a:tr>
              <a:tr h="502920">
                <a:tc>
                  <a:txBody>
                    <a:bodyPr/>
                    <a:lstStyle/>
                    <a:p>
                      <a:pPr marL="91440">
                        <a:lnSpc>
                          <a:spcPct val="100000"/>
                        </a:lnSpc>
                        <a:spcBef>
                          <a:spcPts val="270"/>
                        </a:spcBef>
                      </a:pPr>
                      <a:r>
                        <a:rPr lang="en-GB" sz="1350" spc="-10" dirty="0">
                          <a:latin typeface="Arial" panose="020B0604020202020204" pitchFamily="34" charset="0"/>
                          <a:cs typeface="Arial" panose="020B0604020202020204" pitchFamily="34" charset="0"/>
                        </a:rPr>
                        <a:t>Break</a:t>
                      </a:r>
                      <a:endParaRPr sz="1350" dirty="0">
                        <a:latin typeface="Arial" panose="020B0604020202020204" pitchFamily="34" charset="0"/>
                        <a:cs typeface="Arial" panose="020B0604020202020204" pitchFamily="34" charset="0"/>
                      </a:endParaRPr>
                    </a:p>
                  </a:txBody>
                  <a:tcPr marL="0" marR="0" marT="34290" marB="0"/>
                </a:tc>
                <a:tc>
                  <a:txBody>
                    <a:bodyPr/>
                    <a:lstStyle/>
                    <a:p>
                      <a:pPr lvl="0">
                        <a:lnSpc>
                          <a:spcPct val="100000"/>
                        </a:lnSpc>
                      </a:pPr>
                      <a:endParaRPr sz="1350" dirty="0">
                        <a:latin typeface="Arial" panose="020B0604020202020204" pitchFamily="34" charset="0"/>
                        <a:cs typeface="Arial" panose="020B0604020202020204" pitchFamily="34" charset="0"/>
                      </a:endParaRPr>
                    </a:p>
                  </a:txBody>
                  <a:tcPr marL="0" marR="0" marT="0" marB="0"/>
                </a:tc>
                <a:extLst>
                  <a:ext uri="{0D108BD9-81ED-4DB2-BD59-A6C34878D82A}">
                    <a16:rowId xmlns:a16="http://schemas.microsoft.com/office/drawing/2014/main" val="10003"/>
                  </a:ext>
                </a:extLst>
              </a:tr>
              <a:tr h="708025">
                <a:tc>
                  <a:txBody>
                    <a:bodyPr/>
                    <a:lstStyle/>
                    <a:p>
                      <a:pPr marL="91440">
                        <a:lnSpc>
                          <a:spcPct val="100000"/>
                        </a:lnSpc>
                        <a:spcBef>
                          <a:spcPts val="270"/>
                        </a:spcBef>
                      </a:pPr>
                      <a:r>
                        <a:rPr lang="en-US" sz="1350" dirty="0">
                          <a:latin typeface="Arial" panose="020B0604020202020204" pitchFamily="34" charset="0"/>
                          <a:cs typeface="Arial" panose="020B0604020202020204" pitchFamily="34" charset="0"/>
                        </a:rPr>
                        <a:t>E</a:t>
                      </a:r>
                      <a:r>
                        <a:rPr lang="en-GB" sz="1350" spc="-10" dirty="0" err="1">
                          <a:latin typeface="Arial" panose="020B0604020202020204" pitchFamily="34" charset="0"/>
                          <a:cs typeface="Arial" panose="020B0604020202020204" pitchFamily="34" charset="0"/>
                        </a:rPr>
                        <a:t>ngagement</a:t>
                      </a:r>
                      <a:r>
                        <a:rPr lang="en-GB" sz="1350" spc="-10" dirty="0">
                          <a:latin typeface="Arial" panose="020B0604020202020204" pitchFamily="34" charset="0"/>
                          <a:cs typeface="Arial" panose="020B0604020202020204" pitchFamily="34" charset="0"/>
                        </a:rPr>
                        <a:t> and Collaboration</a:t>
                      </a:r>
                      <a:endParaRPr sz="1350" dirty="0">
                        <a:latin typeface="Arial" panose="020B0604020202020204" pitchFamily="34" charset="0"/>
                        <a:cs typeface="Arial" panose="020B0604020202020204" pitchFamily="34" charset="0"/>
                      </a:endParaRPr>
                    </a:p>
                  </a:txBody>
                  <a:tcPr marL="0" marR="0" marT="34290" marB="0"/>
                </a:tc>
                <a:tc>
                  <a:txBody>
                    <a:bodyPr/>
                    <a:lstStyle/>
                    <a:p>
                      <a:pPr marL="719455" marR="1223645" lvl="0" indent="-287020" defTabSz="914400" eaLnBrk="1" fontAlgn="auto" latinLnBrk="0" hangingPunct="1">
                        <a:lnSpc>
                          <a:spcPct val="100000"/>
                        </a:lnSpc>
                        <a:spcBef>
                          <a:spcPts val="275"/>
                        </a:spcBef>
                        <a:spcAft>
                          <a:spcPts val="0"/>
                        </a:spcAft>
                        <a:buClrTx/>
                        <a:buSzTx/>
                        <a:buFontTx/>
                        <a:buChar char="•"/>
                        <a:tabLst>
                          <a:tab pos="719455" algn="l"/>
                          <a:tab pos="720090" algn="l"/>
                        </a:tabLst>
                        <a:defRPr/>
                      </a:pPr>
                      <a:r>
                        <a:rPr lang="en-GB" sz="1350" b="1" spc="-80" dirty="0">
                          <a:latin typeface="Arial" panose="020B0604020202020204" pitchFamily="34" charset="0"/>
                          <a:cs typeface="Arial" panose="020B0604020202020204" pitchFamily="34" charset="0"/>
                        </a:rPr>
                        <a:t>Activity 3:  6</a:t>
                      </a:r>
                      <a:r>
                        <a:rPr lang="en-GB" sz="1350" spc="-80" dirty="0">
                          <a:latin typeface="Arial" panose="020B0604020202020204" pitchFamily="34" charset="0"/>
                          <a:cs typeface="Arial" panose="020B0604020202020204" pitchFamily="34" charset="0"/>
                        </a:rPr>
                        <a:t>0 minutes</a:t>
                      </a:r>
                    </a:p>
                  </a:txBody>
                  <a:tcPr marL="0" marR="0" marT="34290" marB="0"/>
                </a:tc>
                <a:extLst>
                  <a:ext uri="{0D108BD9-81ED-4DB2-BD59-A6C34878D82A}">
                    <a16:rowId xmlns:a16="http://schemas.microsoft.com/office/drawing/2014/main" val="10004"/>
                  </a:ext>
                </a:extLst>
              </a:tr>
              <a:tr h="502920">
                <a:tc>
                  <a:txBody>
                    <a:bodyPr/>
                    <a:lstStyle/>
                    <a:p>
                      <a:pPr marL="91440" marR="0" lvl="0" indent="0" defTabSz="914400" eaLnBrk="1" fontAlgn="auto" latinLnBrk="0" hangingPunct="1">
                        <a:lnSpc>
                          <a:spcPct val="100000"/>
                        </a:lnSpc>
                        <a:spcBef>
                          <a:spcPts val="275"/>
                        </a:spcBef>
                        <a:spcAft>
                          <a:spcPts val="0"/>
                        </a:spcAft>
                        <a:buClrTx/>
                        <a:buSzTx/>
                        <a:buFontTx/>
                        <a:buNone/>
                        <a:tabLst/>
                        <a:defRPr/>
                      </a:pPr>
                      <a:r>
                        <a:rPr lang="en-GB" sz="1350" spc="-60" dirty="0">
                          <a:latin typeface="Arial" panose="020B0604020202020204" pitchFamily="34" charset="0"/>
                          <a:cs typeface="Arial" panose="020B0604020202020204" pitchFamily="34" charset="0"/>
                        </a:rPr>
                        <a:t>Monitoring and Implementation</a:t>
                      </a:r>
                      <a:endParaRPr lang="en-GB" sz="1350" dirty="0">
                        <a:latin typeface="Arial" panose="020B0604020202020204" pitchFamily="34" charset="0"/>
                        <a:cs typeface="Arial" panose="020B0604020202020204" pitchFamily="34" charset="0"/>
                      </a:endParaRPr>
                    </a:p>
                  </a:txBody>
                  <a:tcPr marL="0" marR="0" marT="34290" marB="0"/>
                </a:tc>
                <a:tc>
                  <a:txBody>
                    <a:bodyPr/>
                    <a:lstStyle/>
                    <a:p>
                      <a:pPr marL="719455" marR="1223645" lvl="0" indent="-287020" defTabSz="914400" eaLnBrk="1" fontAlgn="auto" latinLnBrk="0" hangingPunct="1">
                        <a:lnSpc>
                          <a:spcPct val="100000"/>
                        </a:lnSpc>
                        <a:spcBef>
                          <a:spcPts val="275"/>
                        </a:spcBef>
                        <a:spcAft>
                          <a:spcPts val="0"/>
                        </a:spcAft>
                        <a:buClrTx/>
                        <a:buSzTx/>
                        <a:buFontTx/>
                        <a:buChar char="•"/>
                        <a:tabLst>
                          <a:tab pos="719455" algn="l"/>
                          <a:tab pos="720090" algn="l"/>
                        </a:tabLst>
                        <a:defRPr/>
                      </a:pPr>
                      <a:r>
                        <a:rPr lang="en-GB" sz="1350" b="1" spc="-80" dirty="0">
                          <a:latin typeface="Arial" panose="020B0604020202020204" pitchFamily="34" charset="0"/>
                          <a:cs typeface="Arial" panose="020B0604020202020204" pitchFamily="34" charset="0"/>
                        </a:rPr>
                        <a:t>Activity 4:  </a:t>
                      </a:r>
                      <a:r>
                        <a:rPr lang="en-GB" sz="1350" spc="-80" dirty="0">
                          <a:latin typeface="Arial" panose="020B0604020202020204" pitchFamily="34" charset="0"/>
                          <a:cs typeface="Arial" panose="020B0604020202020204" pitchFamily="34" charset="0"/>
                        </a:rPr>
                        <a:t>30 minutes</a:t>
                      </a:r>
                      <a:endParaRPr lang="en-GB" sz="1350" b="1" dirty="0">
                        <a:latin typeface="Arial" panose="020B0604020202020204" pitchFamily="34" charset="0"/>
                        <a:cs typeface="Arial" panose="020B0604020202020204" pitchFamily="34" charset="0"/>
                      </a:endParaRPr>
                    </a:p>
                    <a:p>
                      <a:pPr marL="719455" lvl="0" indent="-287655">
                        <a:lnSpc>
                          <a:spcPct val="100000"/>
                        </a:lnSpc>
                        <a:spcBef>
                          <a:spcPts val="270"/>
                        </a:spcBef>
                        <a:buChar char="•"/>
                        <a:tabLst>
                          <a:tab pos="719455" algn="l"/>
                          <a:tab pos="720090" algn="l"/>
                        </a:tabLst>
                      </a:pPr>
                      <a:r>
                        <a:rPr lang="en-GB" sz="1350" b="1" spc="-80" dirty="0">
                          <a:latin typeface="Arial" panose="020B0604020202020204" pitchFamily="34" charset="0"/>
                          <a:cs typeface="Arial" panose="020B0604020202020204" pitchFamily="34" charset="0"/>
                        </a:rPr>
                        <a:t>Activity 5:  </a:t>
                      </a:r>
                      <a:r>
                        <a:rPr lang="en-GB" sz="1350" b="0" spc="-80" dirty="0">
                          <a:latin typeface="Arial" panose="020B0604020202020204" pitchFamily="34" charset="0"/>
                          <a:cs typeface="Arial" panose="020B0604020202020204" pitchFamily="34" charset="0"/>
                        </a:rPr>
                        <a:t>30</a:t>
                      </a:r>
                      <a:r>
                        <a:rPr lang="en-GB" sz="1350" spc="-80" dirty="0">
                          <a:latin typeface="Arial" panose="020B0604020202020204" pitchFamily="34" charset="0"/>
                          <a:cs typeface="Arial" panose="020B0604020202020204" pitchFamily="34" charset="0"/>
                        </a:rPr>
                        <a:t> minutes</a:t>
                      </a:r>
                    </a:p>
                  </a:txBody>
                  <a:tcPr marL="0" marR="0" marT="34290" marB="0"/>
                </a:tc>
                <a:extLst>
                  <a:ext uri="{0D108BD9-81ED-4DB2-BD59-A6C34878D82A}">
                    <a16:rowId xmlns:a16="http://schemas.microsoft.com/office/drawing/2014/main" val="10005"/>
                  </a:ext>
                </a:extLst>
              </a:tr>
              <a:tr h="834390">
                <a:tc>
                  <a:txBody>
                    <a:bodyPr/>
                    <a:lstStyle/>
                    <a:p>
                      <a:pPr marL="91440" marR="0" lvl="0" indent="0" defTabSz="914400" eaLnBrk="1" fontAlgn="auto" latinLnBrk="0" hangingPunct="1">
                        <a:lnSpc>
                          <a:spcPct val="100000"/>
                        </a:lnSpc>
                        <a:spcBef>
                          <a:spcPts val="275"/>
                        </a:spcBef>
                        <a:spcAft>
                          <a:spcPts val="0"/>
                        </a:spcAft>
                        <a:buClrTx/>
                        <a:buSzTx/>
                        <a:buFontTx/>
                        <a:buNone/>
                        <a:tabLst/>
                        <a:defRPr/>
                      </a:pPr>
                      <a:r>
                        <a:rPr lang="en-US" sz="1350" dirty="0">
                          <a:latin typeface="Arial" panose="020B0604020202020204" pitchFamily="34" charset="0"/>
                          <a:cs typeface="Arial" panose="020B0604020202020204" pitchFamily="34" charset="0"/>
                        </a:rPr>
                        <a:t>Break</a:t>
                      </a:r>
                      <a:endParaRPr lang="en-GB" sz="1350" dirty="0">
                        <a:latin typeface="Arial" panose="020B0604020202020204" pitchFamily="34" charset="0"/>
                        <a:cs typeface="Arial" panose="020B0604020202020204" pitchFamily="34" charset="0"/>
                      </a:endParaRPr>
                    </a:p>
                  </a:txBody>
                  <a:tcPr marL="0" marR="0" marT="34925" marB="0"/>
                </a:tc>
                <a:tc>
                  <a:txBody>
                    <a:bodyPr/>
                    <a:lstStyle/>
                    <a:p>
                      <a:pPr marL="719455" marR="1223645" lvl="0" indent="-287020" defTabSz="914400" eaLnBrk="1" fontAlgn="auto" latinLnBrk="0" hangingPunct="1">
                        <a:lnSpc>
                          <a:spcPct val="100000"/>
                        </a:lnSpc>
                        <a:spcBef>
                          <a:spcPts val="275"/>
                        </a:spcBef>
                        <a:spcAft>
                          <a:spcPts val="0"/>
                        </a:spcAft>
                        <a:buClrTx/>
                        <a:buSzTx/>
                        <a:buFontTx/>
                        <a:buChar char="•"/>
                        <a:tabLst>
                          <a:tab pos="719455" algn="l"/>
                          <a:tab pos="720090" algn="l"/>
                        </a:tabLst>
                        <a:defRPr/>
                      </a:pPr>
                      <a:endParaRPr lang="en-GB" sz="1350" spc="-80" dirty="0">
                        <a:latin typeface="Arial" panose="020B0604020202020204" pitchFamily="34" charset="0"/>
                        <a:cs typeface="Arial" panose="020B0604020202020204" pitchFamily="34" charset="0"/>
                      </a:endParaRPr>
                    </a:p>
                  </a:txBody>
                  <a:tcPr marL="0" marR="0" marT="34925" marB="0"/>
                </a:tc>
                <a:extLst>
                  <a:ext uri="{0D108BD9-81ED-4DB2-BD59-A6C34878D82A}">
                    <a16:rowId xmlns:a16="http://schemas.microsoft.com/office/drawing/2014/main" val="10006"/>
                  </a:ext>
                </a:extLst>
              </a:tr>
              <a:tr h="502920">
                <a:tc>
                  <a:txBody>
                    <a:bodyPr/>
                    <a:lstStyle/>
                    <a:p>
                      <a:pPr marL="91440" marR="0" lvl="0" indent="0" defTabSz="914400" eaLnBrk="1" fontAlgn="auto" latinLnBrk="0" hangingPunct="1">
                        <a:lnSpc>
                          <a:spcPct val="100000"/>
                        </a:lnSpc>
                        <a:spcBef>
                          <a:spcPts val="275"/>
                        </a:spcBef>
                        <a:spcAft>
                          <a:spcPts val="0"/>
                        </a:spcAft>
                        <a:buClrTx/>
                        <a:buSzTx/>
                        <a:buFontTx/>
                        <a:buNone/>
                        <a:tabLst/>
                        <a:defRPr/>
                      </a:pPr>
                      <a:r>
                        <a:rPr lang="en-GB" sz="1350" spc="-60" dirty="0">
                          <a:latin typeface="Arial" panose="020B0604020202020204" pitchFamily="34" charset="0"/>
                          <a:cs typeface="Arial" panose="020B0604020202020204" pitchFamily="34" charset="0"/>
                        </a:rPr>
                        <a:t>Troubleshooting and Adaptability</a:t>
                      </a:r>
                    </a:p>
                    <a:p>
                      <a:pPr marL="91440" marR="0" lvl="0" indent="0" defTabSz="914400" eaLnBrk="1" fontAlgn="auto" latinLnBrk="0" hangingPunct="1">
                        <a:lnSpc>
                          <a:spcPct val="100000"/>
                        </a:lnSpc>
                        <a:spcBef>
                          <a:spcPts val="275"/>
                        </a:spcBef>
                        <a:spcAft>
                          <a:spcPts val="0"/>
                        </a:spcAft>
                        <a:buClrTx/>
                        <a:buSzTx/>
                        <a:buFontTx/>
                        <a:buNone/>
                        <a:tabLst/>
                        <a:defRPr/>
                      </a:pPr>
                      <a:endParaRPr lang="en-GB" sz="1350" dirty="0">
                        <a:latin typeface="Arial" panose="020B0604020202020204" pitchFamily="34" charset="0"/>
                        <a:cs typeface="Arial" panose="020B0604020202020204" pitchFamily="34" charset="0"/>
                      </a:endParaRPr>
                    </a:p>
                  </a:txBody>
                  <a:tcPr marL="0" marR="0" marT="34925" marB="0"/>
                </a:tc>
                <a:tc>
                  <a:txBody>
                    <a:bodyPr/>
                    <a:lstStyle/>
                    <a:p>
                      <a:pPr marL="719455" marR="1223645" lvl="0" indent="-287020" defTabSz="914400" eaLnBrk="1" fontAlgn="auto" latinLnBrk="0" hangingPunct="1">
                        <a:lnSpc>
                          <a:spcPct val="100000"/>
                        </a:lnSpc>
                        <a:spcBef>
                          <a:spcPts val="275"/>
                        </a:spcBef>
                        <a:spcAft>
                          <a:spcPts val="0"/>
                        </a:spcAft>
                        <a:buClrTx/>
                        <a:buSzTx/>
                        <a:buFontTx/>
                        <a:buChar char="•"/>
                        <a:tabLst>
                          <a:tab pos="719455" algn="l"/>
                          <a:tab pos="720090" algn="l"/>
                        </a:tabLst>
                        <a:defRPr/>
                      </a:pPr>
                      <a:r>
                        <a:rPr lang="en-GB" sz="1350" b="0" spc="-80" dirty="0">
                          <a:latin typeface="Arial" panose="020B0604020202020204" pitchFamily="34" charset="0"/>
                          <a:cs typeface="Arial" panose="020B0604020202020204" pitchFamily="34" charset="0"/>
                        </a:rPr>
                        <a:t>60 minutes</a:t>
                      </a:r>
                    </a:p>
                    <a:p>
                      <a:pPr marL="719455" marR="1223645" lvl="0" indent="-287020" defTabSz="914400" eaLnBrk="1" fontAlgn="auto" latinLnBrk="0" hangingPunct="1">
                        <a:lnSpc>
                          <a:spcPct val="100000"/>
                        </a:lnSpc>
                        <a:spcBef>
                          <a:spcPts val="275"/>
                        </a:spcBef>
                        <a:spcAft>
                          <a:spcPts val="0"/>
                        </a:spcAft>
                        <a:buClrTx/>
                        <a:buSzTx/>
                        <a:buFontTx/>
                        <a:buChar char="•"/>
                        <a:tabLst>
                          <a:tab pos="719455" algn="l"/>
                          <a:tab pos="720090" algn="l"/>
                        </a:tabLst>
                        <a:defRPr/>
                      </a:pPr>
                      <a:endParaRPr lang="en-GB" sz="1350" spc="-80" dirty="0">
                        <a:latin typeface="Arial" panose="020B0604020202020204" pitchFamily="34" charset="0"/>
                        <a:cs typeface="Arial" panose="020B0604020202020204" pitchFamily="34" charset="0"/>
                      </a:endParaRPr>
                    </a:p>
                  </a:txBody>
                  <a:tcPr marL="0" marR="0" marT="34925" marB="0"/>
                </a:tc>
                <a:extLst>
                  <a:ext uri="{0D108BD9-81ED-4DB2-BD59-A6C34878D82A}">
                    <a16:rowId xmlns:a16="http://schemas.microsoft.com/office/drawing/2014/main" val="10007"/>
                  </a:ext>
                </a:extLst>
              </a:tr>
            </a:tbl>
          </a:graphicData>
        </a:graphic>
      </p:graphicFrame>
      <p:sp>
        <p:nvSpPr>
          <p:cNvPr id="3" name="object 3"/>
          <p:cNvSpPr txBox="1"/>
          <p:nvPr/>
        </p:nvSpPr>
        <p:spPr>
          <a:xfrm>
            <a:off x="470916" y="419100"/>
            <a:ext cx="5916295" cy="292388"/>
          </a:xfrm>
          <a:prstGeom prst="rect">
            <a:avLst/>
          </a:prstGeom>
          <a:solidFill>
            <a:schemeClr val="accent1"/>
          </a:solidFill>
          <a:ln w="12192">
            <a:solidFill>
              <a:srgbClr val="787878"/>
            </a:solidFill>
          </a:ln>
        </p:spPr>
        <p:txBody>
          <a:bodyPr vert="horz" wrap="square" lIns="0" tIns="45720" rIns="0" bIns="0" rtlCol="0">
            <a:spAutoFit/>
          </a:bodyPr>
          <a:lstStyle/>
          <a:p>
            <a:pPr algn="ctr">
              <a:lnSpc>
                <a:spcPct val="100000"/>
              </a:lnSpc>
              <a:spcBef>
                <a:spcPts val="360"/>
              </a:spcBef>
            </a:pPr>
            <a:r>
              <a:rPr sz="1600" b="1" spc="-225" dirty="0">
                <a:solidFill>
                  <a:srgbClr val="FFFFFF"/>
                </a:solidFill>
                <a:latin typeface="Arial"/>
                <a:cs typeface="Arial"/>
              </a:rPr>
              <a:t>THE</a:t>
            </a:r>
            <a:r>
              <a:rPr sz="1600" b="1" spc="-75" dirty="0">
                <a:solidFill>
                  <a:srgbClr val="FFFFFF"/>
                </a:solidFill>
                <a:latin typeface="Arial"/>
                <a:cs typeface="Arial"/>
              </a:rPr>
              <a:t> </a:t>
            </a:r>
            <a:r>
              <a:rPr sz="1600" b="1" spc="-125" dirty="0">
                <a:solidFill>
                  <a:srgbClr val="FFFFFF"/>
                </a:solidFill>
                <a:latin typeface="Arial"/>
                <a:cs typeface="Arial"/>
              </a:rPr>
              <a:t>SCHEDULE</a:t>
            </a:r>
            <a:endParaRPr sz="1600" dirty="0">
              <a:latin typeface="Arial"/>
              <a:cs typeface="Arial"/>
            </a:endParaRPr>
          </a:p>
        </p:txBody>
      </p:sp>
    </p:spTree>
    <p:extLst>
      <p:ext uri="{BB962C8B-B14F-4D97-AF65-F5344CB8AC3E}">
        <p14:creationId xmlns:p14="http://schemas.microsoft.com/office/powerpoint/2010/main" val="14652010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1C810A3-39E6-83DC-424B-C8A02E68E478}"/>
              </a:ext>
            </a:extLst>
          </p:cNvPr>
          <p:cNvSpPr txBox="1"/>
          <p:nvPr/>
        </p:nvSpPr>
        <p:spPr>
          <a:xfrm>
            <a:off x="1905000" y="3352800"/>
            <a:ext cx="3124200" cy="1815882"/>
          </a:xfrm>
          <a:prstGeom prst="rect">
            <a:avLst/>
          </a:prstGeom>
          <a:noFill/>
        </p:spPr>
        <p:txBody>
          <a:bodyPr wrap="square" rtlCol="0">
            <a:spAutoFit/>
          </a:bodyPr>
          <a:lstStyle/>
          <a:p>
            <a:pPr algn="ctr"/>
            <a:r>
              <a:rPr lang="en-US" sz="2800" b="1" dirty="0"/>
              <a:t>Implementation Planning</a:t>
            </a:r>
          </a:p>
          <a:p>
            <a:pPr algn="ctr"/>
            <a:r>
              <a:rPr lang="en-US" sz="2800" b="1" dirty="0"/>
              <a:t>Activity 1</a:t>
            </a:r>
          </a:p>
          <a:p>
            <a:pPr algn="ctr"/>
            <a:r>
              <a:rPr lang="en-US" sz="2800" b="1" dirty="0"/>
              <a:t>60</a:t>
            </a:r>
            <a:r>
              <a:rPr lang="en-CY" sz="2800" b="1" dirty="0"/>
              <a:t> minutes</a:t>
            </a:r>
          </a:p>
        </p:txBody>
      </p:sp>
    </p:spTree>
    <p:extLst>
      <p:ext uri="{BB962C8B-B14F-4D97-AF65-F5344CB8AC3E}">
        <p14:creationId xmlns:p14="http://schemas.microsoft.com/office/powerpoint/2010/main" val="197295716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0E9DE4-62D4-672F-C53B-DE9CA9E4A8BA}"/>
              </a:ext>
            </a:extLst>
          </p:cNvPr>
          <p:cNvSpPr>
            <a:spLocks noGrp="1"/>
          </p:cNvSpPr>
          <p:nvPr>
            <p:ph type="title"/>
          </p:nvPr>
        </p:nvSpPr>
        <p:spPr/>
        <p:txBody>
          <a:bodyPr/>
          <a:lstStyle/>
          <a:p>
            <a:r>
              <a:rPr lang="en-CY" dirty="0"/>
              <a:t>Activity</a:t>
            </a:r>
          </a:p>
        </p:txBody>
      </p:sp>
      <p:sp>
        <p:nvSpPr>
          <p:cNvPr id="3" name="Content Placeholder 2">
            <a:extLst>
              <a:ext uri="{FF2B5EF4-FFF2-40B4-BE49-F238E27FC236}">
                <a16:creationId xmlns:a16="http://schemas.microsoft.com/office/drawing/2014/main" id="{5867CF29-B8F3-E8F0-A51D-4F9AFDA82372}"/>
              </a:ext>
            </a:extLst>
          </p:cNvPr>
          <p:cNvSpPr>
            <a:spLocks noGrp="1"/>
          </p:cNvSpPr>
          <p:nvPr>
            <p:ph type="body" idx="1"/>
          </p:nvPr>
        </p:nvSpPr>
        <p:spPr>
          <a:xfrm>
            <a:off x="470788" y="533400"/>
            <a:ext cx="5712778" cy="6545382"/>
          </a:xfrm>
        </p:spPr>
        <p:txBody>
          <a:bodyPr/>
          <a:lstStyle/>
          <a:p>
            <a:pPr lvl="0">
              <a:lnSpc>
                <a:spcPct val="107000"/>
              </a:lnSpc>
              <a:spcAft>
                <a:spcPts val="800"/>
              </a:spcAft>
              <a:buSzPts val="1000"/>
              <a:tabLst>
                <a:tab pos="457200" algn="l"/>
              </a:tabLst>
            </a:pPr>
            <a:r>
              <a:rPr lang="en-GB" sz="2200" dirty="0">
                <a:ea typeface="Times New Roman" panose="02020603050405020304" pitchFamily="18" charset="0"/>
                <a:cs typeface="Times New Roman" panose="02020603050405020304" pitchFamily="18" charset="0"/>
              </a:rPr>
              <a:t>Start this activity with a </a:t>
            </a:r>
            <a:r>
              <a:rPr lang="en-GB" sz="2200" b="1" dirty="0">
                <a:ea typeface="Times New Roman" panose="02020603050405020304" pitchFamily="18" charset="0"/>
                <a:cs typeface="Times New Roman" panose="02020603050405020304" pitchFamily="18" charset="0"/>
              </a:rPr>
              <a:t>b</a:t>
            </a:r>
            <a:r>
              <a:rPr lang="en-GB" sz="2200" b="1" kern="0" dirty="0">
                <a:effectLst/>
                <a:ea typeface="Times New Roman" panose="02020603050405020304" pitchFamily="18" charset="0"/>
                <a:cs typeface="Times New Roman" panose="02020603050405020304" pitchFamily="18" charset="0"/>
              </a:rPr>
              <a:t>rief overview (10 minutes) </a:t>
            </a:r>
            <a:r>
              <a:rPr lang="en-GB" sz="2200" kern="0" dirty="0">
                <a:effectLst/>
                <a:ea typeface="Times New Roman" panose="02020603050405020304" pitchFamily="18" charset="0"/>
                <a:cs typeface="Times New Roman" panose="02020603050405020304" pitchFamily="18" charset="0"/>
              </a:rPr>
              <a:t>of the implementation phases: pre-implementation, implementation, and post-implementation.</a:t>
            </a:r>
            <a:r>
              <a:rPr lang="en-GB" sz="2200" kern="100" dirty="0">
                <a:ea typeface="Times New Roman" panose="02020603050405020304" pitchFamily="18" charset="0"/>
                <a:cs typeface="Times New Roman" panose="02020603050405020304" pitchFamily="18" charset="0"/>
              </a:rPr>
              <a:t> During the discussion, </a:t>
            </a:r>
            <a:r>
              <a:rPr lang="en-GB" sz="2200" dirty="0">
                <a:ea typeface="Times New Roman" panose="02020603050405020304" pitchFamily="18" charset="0"/>
                <a:cs typeface="Times New Roman" panose="02020603050405020304" pitchFamily="18" charset="0"/>
              </a:rPr>
              <a:t>h</a:t>
            </a:r>
            <a:r>
              <a:rPr lang="en-GB" sz="2200" kern="0" dirty="0">
                <a:effectLst/>
                <a:ea typeface="Times New Roman" panose="02020603050405020304" pitchFamily="18" charset="0"/>
                <a:cs typeface="Times New Roman" panose="02020603050405020304" pitchFamily="18" charset="0"/>
              </a:rPr>
              <a:t>ighlight the importance of each phase and its impact on the success of health communication programs.</a:t>
            </a:r>
            <a:endParaRPr lang="en-GB" sz="2200" kern="1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2200" b="1" kern="0" dirty="0">
                <a:effectLst/>
                <a:ea typeface="Times New Roman" panose="02020603050405020304" pitchFamily="18" charset="0"/>
                <a:cs typeface="Times New Roman" panose="02020603050405020304" pitchFamily="18" charset="0"/>
              </a:rPr>
              <a:t>Group Activity (30 minutes):</a:t>
            </a:r>
            <a:r>
              <a:rPr lang="en-GB" sz="2200" kern="0" dirty="0">
                <a:effectLst/>
                <a:ea typeface="Times New Roman" panose="02020603050405020304" pitchFamily="18" charset="0"/>
                <a:cs typeface="Times New Roman" panose="02020603050405020304" pitchFamily="18" charset="0"/>
              </a:rPr>
              <a:t> Break </a:t>
            </a:r>
            <a:r>
              <a:rPr lang="en-GB" sz="2200" dirty="0">
                <a:ea typeface="Times New Roman" panose="02020603050405020304" pitchFamily="18" charset="0"/>
                <a:cs typeface="Times New Roman" panose="02020603050405020304" pitchFamily="18" charset="0"/>
              </a:rPr>
              <a:t>participants </a:t>
            </a:r>
            <a:r>
              <a:rPr lang="en-GB" sz="2200" kern="0" dirty="0">
                <a:effectLst/>
                <a:ea typeface="Times New Roman" panose="02020603050405020304" pitchFamily="18" charset="0"/>
                <a:cs typeface="Times New Roman" panose="02020603050405020304" pitchFamily="18" charset="0"/>
              </a:rPr>
              <a:t>into small groups to draft a comprehensive checklist that covers all phases of implementation.</a:t>
            </a:r>
            <a:r>
              <a:rPr lang="en-GB" sz="2200" kern="100" dirty="0">
                <a:ea typeface="Times New Roman" panose="02020603050405020304" pitchFamily="18" charset="0"/>
                <a:cs typeface="Times New Roman" panose="02020603050405020304" pitchFamily="18" charset="0"/>
              </a:rPr>
              <a:t> </a:t>
            </a:r>
            <a:r>
              <a:rPr lang="en-GB" sz="2200" kern="0" dirty="0">
                <a:effectLst/>
                <a:ea typeface="Times New Roman" panose="02020603050405020304" pitchFamily="18" charset="0"/>
                <a:cs typeface="Times New Roman" panose="02020603050405020304" pitchFamily="18" charset="0"/>
              </a:rPr>
              <a:t>Encourage sharing of ideas and peer feedback.</a:t>
            </a:r>
          </a:p>
          <a:p>
            <a:pPr marL="342900" lvl="0" indent="-342900">
              <a:lnSpc>
                <a:spcPct val="107000"/>
              </a:lnSpc>
              <a:spcAft>
                <a:spcPts val="800"/>
              </a:spcAft>
              <a:buSzPts val="1000"/>
              <a:buFont typeface="Symbol" panose="05050102010706020507" pitchFamily="18" charset="2"/>
              <a:buChar char=""/>
              <a:tabLst>
                <a:tab pos="457200" algn="l"/>
              </a:tabLst>
            </a:pPr>
            <a:endParaRPr lang="en-GB" sz="2200" kern="1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2200" b="1" kern="0" dirty="0">
                <a:effectLst/>
                <a:ea typeface="Times New Roman" panose="02020603050405020304" pitchFamily="18" charset="0"/>
                <a:cs typeface="Times New Roman" panose="02020603050405020304" pitchFamily="18" charset="0"/>
              </a:rPr>
              <a:t>Presentations (10 minutes):</a:t>
            </a:r>
            <a:r>
              <a:rPr lang="en-GB" sz="2200" kern="0" dirty="0">
                <a:effectLst/>
                <a:ea typeface="Times New Roman" panose="02020603050405020304" pitchFamily="18" charset="0"/>
                <a:cs typeface="Times New Roman" panose="02020603050405020304" pitchFamily="18" charset="0"/>
              </a:rPr>
              <a:t> Each group will present their checklist </a:t>
            </a:r>
            <a:r>
              <a:rPr lang="en-GB" sz="2200" dirty="0">
                <a:ea typeface="Times New Roman" panose="02020603050405020304" pitchFamily="18" charset="0"/>
                <a:cs typeface="Times New Roman" panose="02020603050405020304" pitchFamily="18" charset="0"/>
              </a:rPr>
              <a:t>and receive </a:t>
            </a:r>
            <a:r>
              <a:rPr lang="en-GB" sz="2200" kern="0" dirty="0">
                <a:effectLst/>
                <a:ea typeface="Times New Roman" panose="02020603050405020304" pitchFamily="18" charset="0"/>
                <a:cs typeface="Times New Roman" panose="02020603050405020304" pitchFamily="18" charset="0"/>
              </a:rPr>
              <a:t>constructive feedback, discussing the critical components that should be included in the checklist.</a:t>
            </a:r>
            <a:endParaRPr lang="en-GB" sz="2200" kern="100" dirty="0">
              <a:effectLst/>
              <a:ea typeface="Calibri" panose="020F0502020204030204" pitchFamily="34" charset="0"/>
              <a:cs typeface="Times New Roman" panose="02020603050405020304" pitchFamily="18" charset="0"/>
            </a:endParaRPr>
          </a:p>
          <a:p>
            <a:endParaRPr lang="en-GB" sz="2200" dirty="0"/>
          </a:p>
        </p:txBody>
      </p:sp>
    </p:spTree>
    <p:extLst>
      <p:ext uri="{BB962C8B-B14F-4D97-AF65-F5344CB8AC3E}">
        <p14:creationId xmlns:p14="http://schemas.microsoft.com/office/powerpoint/2010/main" val="3560252297"/>
      </p:ext>
    </p:extLst>
  </p:cSld>
  <p:clrMapOvr>
    <a:masterClrMapping/>
  </p:clrMapOvr>
  <mc:AlternateContent xmlns:mc="http://schemas.openxmlformats.org/markup-compatibility/2006" xmlns:p14="http://schemas.microsoft.com/office/powerpoint/2010/main">
    <mc:Choice Requires="p14">
      <p:transition spd="slow" p14:dur="2000" advTm="26440"/>
    </mc:Choice>
    <mc:Fallback xmlns="">
      <p:transition spd="slow" advTm="26440"/>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1C810A3-39E6-83DC-424B-C8A02E68E478}"/>
              </a:ext>
            </a:extLst>
          </p:cNvPr>
          <p:cNvSpPr txBox="1"/>
          <p:nvPr/>
        </p:nvSpPr>
        <p:spPr>
          <a:xfrm>
            <a:off x="1905000" y="3352800"/>
            <a:ext cx="3276600" cy="1815882"/>
          </a:xfrm>
          <a:prstGeom prst="rect">
            <a:avLst/>
          </a:prstGeom>
          <a:noFill/>
        </p:spPr>
        <p:txBody>
          <a:bodyPr wrap="square" rtlCol="0">
            <a:spAutoFit/>
          </a:bodyPr>
          <a:lstStyle/>
          <a:p>
            <a:pPr algn="ctr"/>
            <a:r>
              <a:rPr lang="en-US" sz="2800" b="1" dirty="0"/>
              <a:t>Resource Management</a:t>
            </a:r>
          </a:p>
          <a:p>
            <a:pPr algn="ctr"/>
            <a:r>
              <a:rPr lang="en-CY" sz="2800" b="1" dirty="0"/>
              <a:t>Activity </a:t>
            </a:r>
            <a:r>
              <a:rPr lang="en-US" sz="2800" b="1" dirty="0"/>
              <a:t>2</a:t>
            </a:r>
            <a:endParaRPr lang="en-CY" sz="2800" b="1" dirty="0"/>
          </a:p>
          <a:p>
            <a:pPr algn="ctr"/>
            <a:r>
              <a:rPr lang="en-US" sz="2800" b="1" dirty="0"/>
              <a:t>6</a:t>
            </a:r>
            <a:r>
              <a:rPr lang="en-CY" sz="2800" b="1" dirty="0"/>
              <a:t>0 minutes</a:t>
            </a:r>
          </a:p>
        </p:txBody>
      </p:sp>
    </p:spTree>
    <p:extLst>
      <p:ext uri="{BB962C8B-B14F-4D97-AF65-F5344CB8AC3E}">
        <p14:creationId xmlns:p14="http://schemas.microsoft.com/office/powerpoint/2010/main" val="145236313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70D130-5558-2DCE-E1FB-CEFE21AD212E}"/>
              </a:ext>
            </a:extLst>
          </p:cNvPr>
          <p:cNvSpPr>
            <a:spLocks noGrp="1"/>
          </p:cNvSpPr>
          <p:nvPr>
            <p:ph type="title"/>
          </p:nvPr>
        </p:nvSpPr>
        <p:spPr>
          <a:xfrm>
            <a:off x="470788" y="3750564"/>
            <a:ext cx="5916422" cy="677108"/>
          </a:xfrm>
        </p:spPr>
        <p:txBody>
          <a:bodyPr/>
          <a:lstStyle/>
          <a:p>
            <a:r>
              <a:rPr lang="en-GB" dirty="0"/>
              <a:t>Activity 2</a:t>
            </a:r>
          </a:p>
        </p:txBody>
      </p:sp>
      <p:sp>
        <p:nvSpPr>
          <p:cNvPr id="3" name="Content Placeholder 2">
            <a:extLst>
              <a:ext uri="{FF2B5EF4-FFF2-40B4-BE49-F238E27FC236}">
                <a16:creationId xmlns:a16="http://schemas.microsoft.com/office/drawing/2014/main" id="{4EF1002F-3B50-607F-CF62-6CA530C3983B}"/>
              </a:ext>
            </a:extLst>
          </p:cNvPr>
          <p:cNvSpPr>
            <a:spLocks noGrp="1"/>
          </p:cNvSpPr>
          <p:nvPr>
            <p:ph idx="1"/>
          </p:nvPr>
        </p:nvSpPr>
        <p:spPr>
          <a:xfrm>
            <a:off x="267145" y="990600"/>
            <a:ext cx="6362255" cy="8000999"/>
          </a:xfrm>
        </p:spPr>
        <p:txBody>
          <a:bodyPr>
            <a:normAutofit/>
          </a:bodyPr>
          <a:lstStyle/>
          <a:p>
            <a:pPr lvl="0">
              <a:lnSpc>
                <a:spcPct val="107000"/>
              </a:lnSpc>
              <a:spcAft>
                <a:spcPts val="800"/>
              </a:spcAft>
              <a:buSzPts val="1000"/>
              <a:tabLst>
                <a:tab pos="457200" algn="l"/>
              </a:tabLst>
            </a:pPr>
            <a:r>
              <a:rPr lang="en-GB" sz="2200" kern="0" dirty="0">
                <a:effectLst/>
                <a:ea typeface="Times New Roman" panose="02020603050405020304" pitchFamily="18" charset="0"/>
                <a:cs typeface="Times New Roman" panose="02020603050405020304" pitchFamily="18" charset="0"/>
              </a:rPr>
              <a:t>Begi</a:t>
            </a:r>
            <a:r>
              <a:rPr lang="en-GB" sz="2200" dirty="0">
                <a:ea typeface="Times New Roman" panose="02020603050405020304" pitchFamily="18" charset="0"/>
                <a:cs typeface="Times New Roman" panose="02020603050405020304" pitchFamily="18" charset="0"/>
              </a:rPr>
              <a:t>n this activity with a </a:t>
            </a:r>
            <a:r>
              <a:rPr lang="en-GB" sz="2200" b="1" dirty="0">
                <a:ea typeface="Times New Roman" panose="02020603050405020304" pitchFamily="18" charset="0"/>
                <a:cs typeface="Times New Roman" panose="02020603050405020304" pitchFamily="18" charset="0"/>
              </a:rPr>
              <a:t>d</a:t>
            </a:r>
            <a:r>
              <a:rPr lang="en-GB" sz="2200" b="1" kern="0" dirty="0">
                <a:effectLst/>
                <a:ea typeface="Times New Roman" panose="02020603050405020304" pitchFamily="18" charset="0"/>
                <a:cs typeface="Times New Roman" panose="02020603050405020304" pitchFamily="18" charset="0"/>
              </a:rPr>
              <a:t>iscussion (15 minutes) </a:t>
            </a:r>
            <a:r>
              <a:rPr lang="en-GB" sz="2200" kern="0" dirty="0">
                <a:effectLst/>
                <a:ea typeface="Times New Roman" panose="02020603050405020304" pitchFamily="18" charset="0"/>
                <a:cs typeface="Times New Roman" panose="02020603050405020304" pitchFamily="18" charset="0"/>
              </a:rPr>
              <a:t>of the types of resources needed, such as human, financial, and material.</a:t>
            </a:r>
            <a:endParaRPr lang="en-GB" sz="2200" kern="1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2200" b="1" kern="0" dirty="0">
                <a:effectLst/>
                <a:ea typeface="Times New Roman" panose="02020603050405020304" pitchFamily="18" charset="0"/>
                <a:cs typeface="Times New Roman" panose="02020603050405020304" pitchFamily="18" charset="0"/>
              </a:rPr>
              <a:t>Brainstorming:</a:t>
            </a:r>
            <a:r>
              <a:rPr lang="en-GB" sz="2200" kern="0" dirty="0">
                <a:effectLst/>
                <a:ea typeface="Times New Roman" panose="02020603050405020304" pitchFamily="18" charset="0"/>
                <a:cs typeface="Times New Roman" panose="02020603050405020304" pitchFamily="18" charset="0"/>
              </a:rPr>
              <a:t> Have participants list potential resources they might need for a hypothetical health communication program.</a:t>
            </a:r>
            <a:endParaRPr lang="en-GB" sz="2200" kern="100" dirty="0">
              <a:effectLst/>
              <a:ea typeface="Calibri" panose="020F0502020204030204" pitchFamily="34" charset="0"/>
              <a:cs typeface="Times New Roman" panose="02020603050405020304" pitchFamily="18" charset="0"/>
            </a:endParaRPr>
          </a:p>
          <a:p>
            <a:pPr>
              <a:lnSpc>
                <a:spcPct val="107000"/>
              </a:lnSpc>
              <a:spcBef>
                <a:spcPts val="1500"/>
              </a:spcBef>
              <a:spcAft>
                <a:spcPts val="1500"/>
              </a:spcAft>
            </a:pPr>
            <a:r>
              <a:rPr lang="en-GB" sz="2200" b="1" kern="0" dirty="0">
                <a:effectLst/>
                <a:ea typeface="Times New Roman" panose="02020603050405020304" pitchFamily="18" charset="0"/>
                <a:cs typeface="Times New Roman" panose="02020603050405020304" pitchFamily="18" charset="0"/>
              </a:rPr>
              <a:t>Case Studies on Resource Innovation (35 minutes):</a:t>
            </a:r>
            <a:endParaRPr lang="en-GB" sz="2200" kern="100" dirty="0">
              <a:effectLst/>
              <a:ea typeface="Calibri" panose="020F0502020204030204" pitchFamily="34" charset="0"/>
              <a:cs typeface="Times New Roman" panose="02020603050405020304" pitchFamily="18" charset="0"/>
            </a:endParaRPr>
          </a:p>
          <a:p>
            <a:pPr lvl="0">
              <a:lnSpc>
                <a:spcPct val="107000"/>
              </a:lnSpc>
              <a:spcAft>
                <a:spcPts val="800"/>
              </a:spcAft>
              <a:buSzPts val="1000"/>
              <a:tabLst>
                <a:tab pos="457200" algn="l"/>
              </a:tabLst>
            </a:pPr>
            <a:r>
              <a:rPr lang="en-GB" sz="2200" kern="0" dirty="0">
                <a:effectLst/>
                <a:ea typeface="Times New Roman" panose="02020603050405020304" pitchFamily="18" charset="0"/>
                <a:cs typeface="Times New Roman" panose="02020603050405020304" pitchFamily="18" charset="0"/>
              </a:rPr>
              <a:t>Present case studies that demonstrate innovative resource management in low-resource settings.</a:t>
            </a:r>
            <a:r>
              <a:rPr lang="en-GB" sz="2200" kern="100" dirty="0">
                <a:ea typeface="Times New Roman" panose="02020603050405020304" pitchFamily="18" charset="0"/>
                <a:cs typeface="Times New Roman" panose="02020603050405020304" pitchFamily="18" charset="0"/>
              </a:rPr>
              <a:t> Split participants in groups and </a:t>
            </a:r>
            <a:r>
              <a:rPr lang="en-GB" sz="2200" dirty="0" err="1">
                <a:ea typeface="Times New Roman" panose="02020603050405020304" pitchFamily="18" charset="0"/>
                <a:cs typeface="Times New Roman" panose="02020603050405020304" pitchFamily="18" charset="0"/>
              </a:rPr>
              <a:t>a</a:t>
            </a:r>
            <a:r>
              <a:rPr lang="en-GB" sz="2200" kern="0" dirty="0" err="1">
                <a:effectLst/>
                <a:ea typeface="Times New Roman" panose="02020603050405020304" pitchFamily="18" charset="0"/>
                <a:cs typeface="Times New Roman" panose="02020603050405020304" pitchFamily="18" charset="0"/>
              </a:rPr>
              <a:t>nalyze</a:t>
            </a:r>
            <a:r>
              <a:rPr lang="en-GB" sz="2200" kern="0" dirty="0">
                <a:effectLst/>
                <a:ea typeface="Times New Roman" panose="02020603050405020304" pitchFamily="18" charset="0"/>
                <a:cs typeface="Times New Roman" panose="02020603050405020304" pitchFamily="18" charset="0"/>
              </a:rPr>
              <a:t> the strategies used in the case studies and their applicability to the participants' contexts.</a:t>
            </a:r>
            <a:endParaRPr lang="en-GB" sz="2200" kern="100" dirty="0">
              <a:effectLst/>
              <a:ea typeface="Calibri" panose="020F0502020204030204" pitchFamily="34" charset="0"/>
              <a:cs typeface="Times New Roman" panose="02020603050405020304" pitchFamily="18" charset="0"/>
            </a:endParaRPr>
          </a:p>
          <a:p>
            <a:pPr>
              <a:lnSpc>
                <a:spcPct val="107000"/>
              </a:lnSpc>
              <a:spcBef>
                <a:spcPts val="1500"/>
              </a:spcBef>
              <a:spcAft>
                <a:spcPts val="1500"/>
              </a:spcAft>
            </a:pPr>
            <a:r>
              <a:rPr lang="en-GB" sz="2200" b="1" kern="0" dirty="0">
                <a:effectLst/>
                <a:ea typeface="Times New Roman" panose="02020603050405020304" pitchFamily="18" charset="0"/>
                <a:cs typeface="Times New Roman" panose="02020603050405020304" pitchFamily="18" charset="0"/>
              </a:rPr>
              <a:t>Reflection and Sharing Insights (10 minutes):</a:t>
            </a:r>
            <a:endParaRPr lang="en-GB" sz="2200" kern="1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2200" kern="0" dirty="0">
                <a:effectLst/>
                <a:ea typeface="Times New Roman" panose="02020603050405020304" pitchFamily="18" charset="0"/>
                <a:cs typeface="Times New Roman" panose="02020603050405020304" pitchFamily="18" charset="0"/>
              </a:rPr>
              <a:t>Participants share their thoughts on how they can apply these strategies in their work and discussion with the whole group.</a:t>
            </a:r>
            <a:endParaRPr lang="en-GB" sz="2200" kern="1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46881393"/>
      </p:ext>
    </p:extLst>
  </p:cSld>
  <p:clrMapOvr>
    <a:masterClrMapping/>
  </p:clrMapOvr>
  <mc:AlternateContent xmlns:mc="http://schemas.openxmlformats.org/markup-compatibility/2006" xmlns:p14="http://schemas.microsoft.com/office/powerpoint/2010/main">
    <mc:Choice Requires="p14">
      <p:transition spd="slow" p14:dur="2000" advTm="62448"/>
    </mc:Choice>
    <mc:Fallback xmlns="">
      <p:transition spd="slow" advTm="62448"/>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FE7251-EBE1-345C-510C-845C51415B31}"/>
              </a:ext>
            </a:extLst>
          </p:cNvPr>
          <p:cNvSpPr>
            <a:spLocks noGrp="1"/>
          </p:cNvSpPr>
          <p:nvPr>
            <p:ph type="title"/>
          </p:nvPr>
        </p:nvSpPr>
        <p:spPr/>
        <p:txBody>
          <a:bodyPr/>
          <a:lstStyle/>
          <a:p>
            <a:endParaRPr lang="en-CY"/>
          </a:p>
        </p:txBody>
      </p:sp>
      <p:sp>
        <p:nvSpPr>
          <p:cNvPr id="3" name="Text Placeholder 2">
            <a:extLst>
              <a:ext uri="{FF2B5EF4-FFF2-40B4-BE49-F238E27FC236}">
                <a16:creationId xmlns:a16="http://schemas.microsoft.com/office/drawing/2014/main" id="{96190D01-D6F7-8D21-AB4B-214EDD473CF8}"/>
              </a:ext>
            </a:extLst>
          </p:cNvPr>
          <p:cNvSpPr>
            <a:spLocks noGrp="1"/>
          </p:cNvSpPr>
          <p:nvPr>
            <p:ph type="body" idx="1"/>
          </p:nvPr>
        </p:nvSpPr>
        <p:spPr>
          <a:xfrm>
            <a:off x="674686" y="349537"/>
            <a:ext cx="5508625" cy="8586966"/>
          </a:xfrm>
        </p:spPr>
        <p:txBody>
          <a:bodyPr/>
          <a:lstStyle/>
          <a:p>
            <a:r>
              <a:rPr lang="en-GB" dirty="0"/>
              <a:t>1. Aravind Eye Care System - India: Aravind Eye Care System has become a global model for delivering high-quality eye care in a resource-constrained environment. It conducts millions of surgeries annually and has had a significant impact on reducing blindness in India and beyond.</a:t>
            </a:r>
          </a:p>
          <a:p>
            <a:r>
              <a:rPr lang="en-GB" b="1" dirty="0"/>
              <a:t>Innovative Resource Management:</a:t>
            </a:r>
          </a:p>
          <a:p>
            <a:r>
              <a:rPr lang="en-GB" dirty="0"/>
              <a:t>   -High-Volume, Low-Cost Model: Aravind adopted a high-volume, low-cost model to perform a large number of cataract surgeries efficiently and affordably.</a:t>
            </a:r>
          </a:p>
          <a:p>
            <a:r>
              <a:rPr lang="en-GB" dirty="0"/>
              <a:t>   -Tiered Pricing Structure: Patients are charged based on their ability to pay, ensuring that those who can afford to pay more cross-subsidize the treatment of the poor.</a:t>
            </a:r>
          </a:p>
          <a:p>
            <a:r>
              <a:rPr lang="en-GB" dirty="0"/>
              <a:t>   -Telemedicine: Aravind uses telemedicine to provide remote consultations and reduce the need for physical infrastructure.</a:t>
            </a:r>
          </a:p>
          <a:p>
            <a:r>
              <a:rPr lang="en-GB" dirty="0"/>
              <a:t>   -Training Programs: They train non-medical personnel, like nurses and technicians, to perform specific tasks, reducing the burden on highly-trained ophthalmologists.</a:t>
            </a:r>
          </a:p>
          <a:p>
            <a:r>
              <a:rPr lang="en-GB" dirty="0"/>
              <a:t>   -Efficient Supply Chain: Aravind manages the supply chain of eye care materials effectively to minimize waste and costs.</a:t>
            </a:r>
          </a:p>
          <a:p>
            <a:r>
              <a:rPr lang="en-GB" dirty="0"/>
              <a:t> </a:t>
            </a:r>
          </a:p>
          <a:p>
            <a:r>
              <a:rPr lang="en-GB" dirty="0"/>
              <a:t>2. M-</a:t>
            </a:r>
            <a:r>
              <a:rPr lang="en-GB" dirty="0" err="1"/>
              <a:t>Pesa</a:t>
            </a:r>
            <a:r>
              <a:rPr lang="en-GB" dirty="0"/>
              <a:t> - Kenya: M-</a:t>
            </a:r>
            <a:r>
              <a:rPr lang="en-GB" dirty="0" err="1"/>
              <a:t>Pesa</a:t>
            </a:r>
            <a:r>
              <a:rPr lang="en-GB" dirty="0"/>
              <a:t> revolutionized financial services in Kenya and other countries with similar challenges. It provided access to banking, reduced the risks associated with carrying cash, and enabled economic empowerment for millions of people. (Mobile Money; Leveraging Existing Infrastructure; Agent Network; Low Transaction Cost) </a:t>
            </a:r>
          </a:p>
          <a:p>
            <a:r>
              <a:rPr lang="en-GB" dirty="0"/>
              <a:t> </a:t>
            </a:r>
          </a:p>
          <a:p>
            <a:r>
              <a:rPr lang="en-GB" dirty="0"/>
              <a:t> </a:t>
            </a:r>
          </a:p>
        </p:txBody>
      </p:sp>
    </p:spTree>
    <p:extLst>
      <p:ext uri="{BB962C8B-B14F-4D97-AF65-F5344CB8AC3E}">
        <p14:creationId xmlns:p14="http://schemas.microsoft.com/office/powerpoint/2010/main" val="413773675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1C810A3-39E6-83DC-424B-C8A02E68E478}"/>
              </a:ext>
            </a:extLst>
          </p:cNvPr>
          <p:cNvSpPr txBox="1"/>
          <p:nvPr/>
        </p:nvSpPr>
        <p:spPr>
          <a:xfrm>
            <a:off x="1905000" y="3352800"/>
            <a:ext cx="3276600" cy="1815882"/>
          </a:xfrm>
          <a:prstGeom prst="rect">
            <a:avLst/>
          </a:prstGeom>
          <a:noFill/>
        </p:spPr>
        <p:txBody>
          <a:bodyPr wrap="square" rtlCol="0">
            <a:spAutoFit/>
          </a:bodyPr>
          <a:lstStyle/>
          <a:p>
            <a:pPr algn="ctr"/>
            <a:r>
              <a:rPr lang="en-US" sz="2800" b="1" dirty="0"/>
              <a:t>Engagement and Collaboration </a:t>
            </a:r>
            <a:r>
              <a:rPr lang="en-CY" sz="2800" b="1" dirty="0"/>
              <a:t>Activity </a:t>
            </a:r>
            <a:r>
              <a:rPr lang="en-US" sz="2800" b="1" dirty="0"/>
              <a:t>3</a:t>
            </a:r>
            <a:endParaRPr lang="en-CY" sz="2800" b="1" dirty="0"/>
          </a:p>
          <a:p>
            <a:pPr algn="ctr"/>
            <a:r>
              <a:rPr lang="en-US" sz="2800" b="1" dirty="0"/>
              <a:t>6</a:t>
            </a:r>
            <a:r>
              <a:rPr lang="en-CY" sz="2800" b="1" dirty="0"/>
              <a:t>0 minutes</a:t>
            </a:r>
          </a:p>
        </p:txBody>
      </p:sp>
    </p:spTree>
    <p:extLst>
      <p:ext uri="{BB962C8B-B14F-4D97-AF65-F5344CB8AC3E}">
        <p14:creationId xmlns:p14="http://schemas.microsoft.com/office/powerpoint/2010/main" val="159779854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EB01-E04B-31BF-5E5F-4454DF7247F8}"/>
              </a:ext>
            </a:extLst>
          </p:cNvPr>
          <p:cNvSpPr>
            <a:spLocks noGrp="1"/>
          </p:cNvSpPr>
          <p:nvPr>
            <p:ph type="title"/>
          </p:nvPr>
        </p:nvSpPr>
        <p:spPr>
          <a:xfrm>
            <a:off x="470788" y="3750564"/>
            <a:ext cx="5916422" cy="677108"/>
          </a:xfrm>
        </p:spPr>
        <p:txBody>
          <a:bodyPr/>
          <a:lstStyle/>
          <a:p>
            <a:r>
              <a:rPr lang="en-CY" dirty="0"/>
              <a:t>Activity (20min)</a:t>
            </a:r>
          </a:p>
        </p:txBody>
      </p:sp>
      <p:sp>
        <p:nvSpPr>
          <p:cNvPr id="3" name="Content Placeholder 2">
            <a:extLst>
              <a:ext uri="{FF2B5EF4-FFF2-40B4-BE49-F238E27FC236}">
                <a16:creationId xmlns:a16="http://schemas.microsoft.com/office/drawing/2014/main" id="{B3B4EB47-F24A-8087-4A37-5AAE1AC4C88C}"/>
              </a:ext>
            </a:extLst>
          </p:cNvPr>
          <p:cNvSpPr>
            <a:spLocks noGrp="1"/>
          </p:cNvSpPr>
          <p:nvPr>
            <p:ph idx="1"/>
          </p:nvPr>
        </p:nvSpPr>
        <p:spPr>
          <a:xfrm>
            <a:off x="267144" y="381000"/>
            <a:ext cx="6362256" cy="8610600"/>
          </a:xfrm>
        </p:spPr>
        <p:txBody>
          <a:bodyPr>
            <a:noAutofit/>
          </a:bodyPr>
          <a:lstStyle/>
          <a:p>
            <a:pPr>
              <a:lnSpc>
                <a:spcPct val="107000"/>
              </a:lnSpc>
              <a:spcBef>
                <a:spcPts val="1500"/>
              </a:spcBef>
              <a:spcAft>
                <a:spcPts val="1500"/>
              </a:spcAft>
            </a:pPr>
            <a:r>
              <a:rPr lang="en-GB" sz="2200" kern="0" dirty="0">
                <a:effectLst/>
                <a:ea typeface="Times New Roman" panose="02020603050405020304" pitchFamily="18" charset="0"/>
                <a:cs typeface="Times New Roman" panose="02020603050405020304" pitchFamily="18" charset="0"/>
              </a:rPr>
              <a:t>Begin this activity with an Outline of </a:t>
            </a:r>
            <a:r>
              <a:rPr lang="en-GB" sz="2200" b="1" dirty="0">
                <a:ea typeface="Times New Roman" panose="02020603050405020304" pitchFamily="18" charset="0"/>
                <a:cs typeface="Times New Roman" panose="02020603050405020304" pitchFamily="18" charset="0"/>
              </a:rPr>
              <a:t>t</a:t>
            </a:r>
            <a:r>
              <a:rPr lang="en-GB" sz="2200" b="1" kern="0" dirty="0">
                <a:effectLst/>
                <a:ea typeface="Times New Roman" panose="02020603050405020304" pitchFamily="18" charset="0"/>
                <a:cs typeface="Times New Roman" panose="02020603050405020304" pitchFamily="18" charset="0"/>
              </a:rPr>
              <a:t>echniques for engagement (20 minutes): </a:t>
            </a:r>
            <a:r>
              <a:rPr lang="en-GB" sz="2200" kern="0" dirty="0">
                <a:effectLst/>
                <a:ea typeface="Times New Roman" panose="02020603050405020304" pitchFamily="18" charset="0"/>
                <a:cs typeface="Times New Roman" panose="02020603050405020304" pitchFamily="18" charset="0"/>
              </a:rPr>
              <a:t>mention</a:t>
            </a:r>
            <a:r>
              <a:rPr lang="en-GB" sz="2200" b="1" kern="0" dirty="0">
                <a:effectLst/>
                <a:ea typeface="Times New Roman" panose="02020603050405020304" pitchFamily="18" charset="0"/>
                <a:cs typeface="Times New Roman" panose="02020603050405020304" pitchFamily="18" charset="0"/>
              </a:rPr>
              <a:t> </a:t>
            </a:r>
            <a:r>
              <a:rPr lang="en-GB" sz="2200" kern="0" dirty="0">
                <a:effectLst/>
                <a:ea typeface="Times New Roman" panose="02020603050405020304" pitchFamily="18" charset="0"/>
                <a:cs typeface="Times New Roman" panose="02020603050405020304" pitchFamily="18" charset="0"/>
              </a:rPr>
              <a:t>successful strategies for engaging different stakeholders, including community leaders and other health professional and encourage participants to share their experiences of engagement and collaboration.</a:t>
            </a:r>
            <a:endParaRPr lang="en-GB" sz="2200" kern="1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endParaRPr lang="en-GB" sz="2200" b="1" kern="0" dirty="0">
              <a:effectLst/>
              <a:ea typeface="Times New Roman" panose="02020603050405020304" pitchFamily="18"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2200" b="1" kern="0" dirty="0">
                <a:effectLst/>
                <a:ea typeface="Times New Roman" panose="02020603050405020304" pitchFamily="18" charset="0"/>
                <a:cs typeface="Times New Roman" panose="02020603050405020304" pitchFamily="18" charset="0"/>
              </a:rPr>
              <a:t>Simulation:</a:t>
            </a:r>
            <a:r>
              <a:rPr lang="en-GB" sz="2200" kern="0" dirty="0">
                <a:effectLst/>
                <a:ea typeface="Times New Roman" panose="02020603050405020304" pitchFamily="18" charset="0"/>
                <a:cs typeface="Times New Roman" panose="02020603050405020304" pitchFamily="18" charset="0"/>
              </a:rPr>
              <a:t> Participants engage in a structured simulation exercise to build partnerships for a health communication program.</a:t>
            </a:r>
            <a:endParaRPr lang="en-GB" sz="2200" kern="1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2200" b="1" kern="0" dirty="0">
                <a:effectLst/>
                <a:ea typeface="Times New Roman" panose="02020603050405020304" pitchFamily="18" charset="0"/>
                <a:cs typeface="Times New Roman" panose="02020603050405020304" pitchFamily="18" charset="0"/>
              </a:rPr>
              <a:t>Debrief:</a:t>
            </a:r>
            <a:r>
              <a:rPr lang="en-GB" sz="2200" kern="0" dirty="0">
                <a:effectLst/>
                <a:ea typeface="Times New Roman" panose="02020603050405020304" pitchFamily="18" charset="0"/>
                <a:cs typeface="Times New Roman" panose="02020603050405020304" pitchFamily="18" charset="0"/>
              </a:rPr>
              <a:t> Discuss the challenges and successes experienced during the simulation.</a:t>
            </a:r>
          </a:p>
          <a:p>
            <a:pPr marL="342900" lvl="0" indent="-342900">
              <a:lnSpc>
                <a:spcPct val="107000"/>
              </a:lnSpc>
              <a:spcAft>
                <a:spcPts val="800"/>
              </a:spcAft>
              <a:buSzPts val="1000"/>
              <a:buFont typeface="Symbol" panose="05050102010706020507" pitchFamily="18" charset="2"/>
              <a:buChar char=""/>
              <a:tabLst>
                <a:tab pos="457200" algn="l"/>
              </a:tabLst>
            </a:pPr>
            <a:endParaRPr lang="en-GB" sz="2200" kern="100" dirty="0">
              <a:effectLst/>
              <a:ea typeface="Calibri" panose="020F0502020204030204" pitchFamily="34" charset="0"/>
              <a:cs typeface="Times New Roman" panose="02020603050405020304" pitchFamily="18" charset="0"/>
            </a:endParaRPr>
          </a:p>
          <a:p>
            <a:pPr>
              <a:lnSpc>
                <a:spcPct val="107000"/>
              </a:lnSpc>
              <a:spcBef>
                <a:spcPts val="1500"/>
              </a:spcBef>
              <a:spcAft>
                <a:spcPts val="1500"/>
              </a:spcAft>
            </a:pPr>
            <a:r>
              <a:rPr lang="en-GB" sz="2200" b="1" kern="0" dirty="0">
                <a:effectLst/>
                <a:ea typeface="Times New Roman" panose="02020603050405020304" pitchFamily="18" charset="0"/>
                <a:cs typeface="Times New Roman" panose="02020603050405020304" pitchFamily="18" charset="0"/>
              </a:rPr>
              <a:t>Reflection on Engagement Strategies (5 minutes):</a:t>
            </a:r>
            <a:endParaRPr lang="en-GB" sz="2200" kern="1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2200" b="1" kern="0" dirty="0">
                <a:effectLst/>
                <a:ea typeface="Times New Roman" panose="02020603050405020304" pitchFamily="18" charset="0"/>
                <a:cs typeface="Times New Roman" panose="02020603050405020304" pitchFamily="18" charset="0"/>
              </a:rPr>
              <a:t>Group Reflection:</a:t>
            </a:r>
            <a:r>
              <a:rPr lang="en-GB" sz="2200" kern="0" dirty="0">
                <a:effectLst/>
                <a:ea typeface="Times New Roman" panose="02020603050405020304" pitchFamily="18" charset="0"/>
                <a:cs typeface="Times New Roman" panose="02020603050405020304" pitchFamily="18" charset="0"/>
              </a:rPr>
              <a:t> Encourage participants to reflect on the importance of building strong partnerships.</a:t>
            </a:r>
            <a:endParaRPr lang="en-GB" sz="2200" kern="1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48790701"/>
      </p:ext>
    </p:extLst>
  </p:cSld>
  <p:clrMapOvr>
    <a:masterClrMapping/>
  </p:clrMapOvr>
  <mc:AlternateContent xmlns:mc="http://schemas.openxmlformats.org/markup-compatibility/2006" xmlns:p14="http://schemas.microsoft.com/office/powerpoint/2010/main">
    <mc:Choice Requires="p14">
      <p:transition spd="slow" p14:dur="2000" advTm="88186"/>
    </mc:Choice>
    <mc:Fallback xmlns="">
      <p:transition spd="slow" advTm="88186"/>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C0EF4B-F2FA-05E4-FA7C-7652FCF3321E}"/>
              </a:ext>
            </a:extLst>
          </p:cNvPr>
          <p:cNvSpPr>
            <a:spLocks noGrp="1"/>
          </p:cNvSpPr>
          <p:nvPr>
            <p:ph type="title"/>
          </p:nvPr>
        </p:nvSpPr>
        <p:spPr>
          <a:xfrm>
            <a:off x="470787" y="457200"/>
            <a:ext cx="5916422" cy="1477328"/>
          </a:xfrm>
        </p:spPr>
        <p:txBody>
          <a:bodyPr/>
          <a:lstStyle/>
          <a:p>
            <a:pPr algn="ctr"/>
            <a:r>
              <a:rPr lang="en-GB" sz="3200" b="0" dirty="0">
                <a:solidFill>
                  <a:schemeClr val="tx1"/>
                </a:solidFill>
              </a:rPr>
              <a:t>Teacher Instructions: </a:t>
            </a:r>
            <a:br>
              <a:rPr lang="en-GB" sz="3200" b="0" dirty="0">
                <a:solidFill>
                  <a:schemeClr val="tx1"/>
                </a:solidFill>
              </a:rPr>
            </a:br>
            <a:r>
              <a:rPr lang="en-GB" sz="3200" b="0" dirty="0">
                <a:solidFill>
                  <a:schemeClr val="tx1"/>
                </a:solidFill>
              </a:rPr>
              <a:t>Group Formation and Participation</a:t>
            </a:r>
            <a:endParaRPr lang="en-CY" sz="3200" b="0" dirty="0">
              <a:solidFill>
                <a:schemeClr val="tx1"/>
              </a:solidFill>
            </a:endParaRPr>
          </a:p>
        </p:txBody>
      </p:sp>
      <p:sp>
        <p:nvSpPr>
          <p:cNvPr id="3" name="Text Placeholder 2">
            <a:extLst>
              <a:ext uri="{FF2B5EF4-FFF2-40B4-BE49-F238E27FC236}">
                <a16:creationId xmlns:a16="http://schemas.microsoft.com/office/drawing/2014/main" id="{ACFC6C75-9D45-DDBF-4573-9A2FE36B7A9D}"/>
              </a:ext>
            </a:extLst>
          </p:cNvPr>
          <p:cNvSpPr>
            <a:spLocks noGrp="1"/>
          </p:cNvSpPr>
          <p:nvPr>
            <p:ph type="body" idx="1"/>
          </p:nvPr>
        </p:nvSpPr>
        <p:spPr>
          <a:xfrm>
            <a:off x="470788" y="2819400"/>
            <a:ext cx="5712524" cy="4985980"/>
          </a:xfrm>
        </p:spPr>
        <p:txBody>
          <a:bodyPr/>
          <a:lstStyle/>
          <a:p>
            <a:r>
              <a:rPr lang="en-GB" b="1" dirty="0"/>
              <a:t>Set Expectations:</a:t>
            </a:r>
          </a:p>
          <a:p>
            <a:pPr lvl="1"/>
            <a:r>
              <a:rPr lang="en-GB" dirty="0"/>
              <a:t>Clearly articulate that all group members are expected to participate actively in the exercise. Mention that each member has unique insights that are valuable for the comprehensive evaluation of the clinic.</a:t>
            </a:r>
          </a:p>
          <a:p>
            <a:pPr lvl="1"/>
            <a:endParaRPr lang="en-GB" dirty="0"/>
          </a:p>
          <a:p>
            <a:r>
              <a:rPr lang="en-GB" b="1" dirty="0"/>
              <a:t>Monitor Progress:</a:t>
            </a:r>
          </a:p>
          <a:p>
            <a:pPr lvl="1"/>
            <a:r>
              <a:rPr lang="en-GB" dirty="0"/>
              <a:t>During the exercises, walk around the room to observe each group. Look for signs that all group members are involved. If you notice someone who is not participating, consider gently encouraging them or prompting the group to include all members.</a:t>
            </a:r>
          </a:p>
          <a:p>
            <a:pPr lvl="1"/>
            <a:r>
              <a:rPr lang="en-GB" dirty="0"/>
              <a:t>Also monitor the time and make sure the schedule is followed. If you need to make time adjustments to increase or reduce the duration of a workshop, make sure you maintain the proportion of each part of the activity.</a:t>
            </a:r>
          </a:p>
          <a:p>
            <a:endParaRPr lang="en-CY" dirty="0"/>
          </a:p>
        </p:txBody>
      </p:sp>
    </p:spTree>
    <p:extLst>
      <p:ext uri="{BB962C8B-B14F-4D97-AF65-F5344CB8AC3E}">
        <p14:creationId xmlns:p14="http://schemas.microsoft.com/office/powerpoint/2010/main" val="40138256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DB8010-E45D-FA6F-AA60-3D3E24BD0A35}"/>
              </a:ext>
            </a:extLst>
          </p:cNvPr>
          <p:cNvSpPr>
            <a:spLocks noGrp="1"/>
          </p:cNvSpPr>
          <p:nvPr>
            <p:ph type="title"/>
          </p:nvPr>
        </p:nvSpPr>
        <p:spPr/>
        <p:txBody>
          <a:bodyPr/>
          <a:lstStyle/>
          <a:p>
            <a:endParaRPr lang="en-CY"/>
          </a:p>
        </p:txBody>
      </p:sp>
      <p:sp>
        <p:nvSpPr>
          <p:cNvPr id="3" name="Text Placeholder 2">
            <a:extLst>
              <a:ext uri="{FF2B5EF4-FFF2-40B4-BE49-F238E27FC236}">
                <a16:creationId xmlns:a16="http://schemas.microsoft.com/office/drawing/2014/main" id="{25C80425-8EB6-D543-DC9A-2FDBDEC23839}"/>
              </a:ext>
            </a:extLst>
          </p:cNvPr>
          <p:cNvSpPr>
            <a:spLocks noGrp="1"/>
          </p:cNvSpPr>
          <p:nvPr>
            <p:ph type="body" idx="1"/>
          </p:nvPr>
        </p:nvSpPr>
        <p:spPr>
          <a:xfrm>
            <a:off x="304800" y="173199"/>
            <a:ext cx="6286308" cy="8863965"/>
          </a:xfrm>
        </p:spPr>
        <p:txBody>
          <a:bodyPr/>
          <a:lstStyle/>
          <a:p>
            <a:r>
              <a:rPr lang="en-GB" dirty="0"/>
              <a:t>1. Stakeholder Mapping: Identify and map all relevant stakeholders, including community leaders, healthcare professionals, and other key individuals or organizations involved in the project.</a:t>
            </a:r>
          </a:p>
          <a:p>
            <a:endParaRPr lang="en-GB" dirty="0"/>
          </a:p>
          <a:p>
            <a:r>
              <a:rPr lang="en-GB" dirty="0"/>
              <a:t>2. Inclusive Workshops or Meetings: Organize inclusive workshops or meetings that bring together all stakeholders. Ensure representation from different groups to promote diversity and inclusion.</a:t>
            </a:r>
          </a:p>
          <a:p>
            <a:endParaRPr lang="en-GB" dirty="0"/>
          </a:p>
          <a:p>
            <a:r>
              <a:rPr lang="en-GB" dirty="0"/>
              <a:t>3. Clear Communication and Outreach: Use multiple communication channels to inform stakeholders about the project, its objectives, and the benefits of their involvement. This can include newsletters, emails, phone calls, and social media.</a:t>
            </a:r>
          </a:p>
          <a:p>
            <a:endParaRPr lang="en-GB" dirty="0"/>
          </a:p>
          <a:p>
            <a:r>
              <a:rPr lang="en-GB" dirty="0"/>
              <a:t>4. Active Listening: When engaging with stakeholders, practice active listening. Show genuine interest in their perspectives and experiences. This can help build trust and rapport.</a:t>
            </a:r>
          </a:p>
          <a:p>
            <a:endParaRPr lang="en-GB" dirty="0"/>
          </a:p>
          <a:p>
            <a:r>
              <a:rPr lang="en-GB" dirty="0"/>
              <a:t>5. Individual Meetings: Conduct one-on-one meetings with key stakeholders, including community leaders and health professionals, to better understand their unique concerns and perspectives.</a:t>
            </a:r>
          </a:p>
          <a:p>
            <a:endParaRPr lang="en-GB" dirty="0"/>
          </a:p>
          <a:p>
            <a:r>
              <a:rPr lang="en-GB" dirty="0"/>
              <a:t>6. Use of Visual Aids:  Charts, graphs, and maps can be effective in presenting information, progress, and outcomes to stakeholders. They can help make complex data more accessible.</a:t>
            </a:r>
          </a:p>
          <a:p>
            <a:endParaRPr lang="en-GB" dirty="0"/>
          </a:p>
          <a:p>
            <a:r>
              <a:rPr lang="en-GB" dirty="0"/>
              <a:t>7. Storytelling: Encourage stakeholders to share their experiences and stories related to engagement and collaboration. Stories can be a powerful way to illustrate the impact of their involvement.</a:t>
            </a:r>
          </a:p>
          <a:p>
            <a:endParaRPr lang="en-CY" dirty="0"/>
          </a:p>
        </p:txBody>
      </p:sp>
    </p:spTree>
    <p:extLst>
      <p:ext uri="{BB962C8B-B14F-4D97-AF65-F5344CB8AC3E}">
        <p14:creationId xmlns:p14="http://schemas.microsoft.com/office/powerpoint/2010/main" val="402646533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1CE76D-7546-1D26-1AD7-A95C0B1408A5}"/>
              </a:ext>
            </a:extLst>
          </p:cNvPr>
          <p:cNvSpPr>
            <a:spLocks noGrp="1"/>
          </p:cNvSpPr>
          <p:nvPr>
            <p:ph type="title"/>
          </p:nvPr>
        </p:nvSpPr>
        <p:spPr/>
        <p:txBody>
          <a:bodyPr/>
          <a:lstStyle/>
          <a:p>
            <a:endParaRPr lang="en-CY"/>
          </a:p>
        </p:txBody>
      </p:sp>
      <p:sp>
        <p:nvSpPr>
          <p:cNvPr id="3" name="Text Placeholder 2">
            <a:extLst>
              <a:ext uri="{FF2B5EF4-FFF2-40B4-BE49-F238E27FC236}">
                <a16:creationId xmlns:a16="http://schemas.microsoft.com/office/drawing/2014/main" id="{D0EA3D75-ED52-EDC6-C725-BDAB7292FA2C}"/>
              </a:ext>
            </a:extLst>
          </p:cNvPr>
          <p:cNvSpPr>
            <a:spLocks noGrp="1"/>
          </p:cNvSpPr>
          <p:nvPr>
            <p:ph type="body" idx="1"/>
          </p:nvPr>
        </p:nvSpPr>
        <p:spPr>
          <a:xfrm>
            <a:off x="197224" y="244018"/>
            <a:ext cx="6508376" cy="9417963"/>
          </a:xfrm>
        </p:spPr>
        <p:txBody>
          <a:bodyPr/>
          <a:lstStyle/>
          <a:p>
            <a:r>
              <a:rPr lang="en-GB" dirty="0"/>
              <a:t>8. Regular Updates and Feedback Mechanisms: Establish regular communication channels for sharing updates, progress reports, and seeking feedback from stakeholders. This can include surveys, feedback forms, and periodic meetings.</a:t>
            </a:r>
          </a:p>
          <a:p>
            <a:endParaRPr lang="en-GB" dirty="0"/>
          </a:p>
          <a:p>
            <a:r>
              <a:rPr lang="en-GB" dirty="0"/>
              <a:t>9. Workgroup Formation: Form workgroups or committees composed of stakeholders with specific areas of expertise or interests. These groups can focus on particular aspects of the project and encourage collaboration.</a:t>
            </a:r>
          </a:p>
          <a:p>
            <a:endParaRPr lang="en-GB" dirty="0"/>
          </a:p>
          <a:p>
            <a:r>
              <a:rPr lang="en-GB" dirty="0"/>
              <a:t>10. Conflict Resolution Strategies: Develop strategies for resolving conflicts or disagreements that may arise during collaboration. Ensure that there are mechanisms in place to address issues constructively.</a:t>
            </a:r>
          </a:p>
          <a:p>
            <a:endParaRPr lang="en-GB" dirty="0"/>
          </a:p>
          <a:p>
            <a:r>
              <a:rPr lang="en-GB" dirty="0"/>
              <a:t>11. Recognition and Appreciation: Acknowledge and appreciate the contributions of stakeholders, both publicly and privately. Recognition can motivate continued engagement.</a:t>
            </a:r>
          </a:p>
          <a:p>
            <a:endParaRPr lang="en-GB" dirty="0"/>
          </a:p>
          <a:p>
            <a:r>
              <a:rPr lang="en-GB" dirty="0"/>
              <a:t>12. Capacity Building Workshops:   Organize capacity building workshops or training sessions to enhance the skills and knowledge of stakeholders. This can empower them to contribute more effectively.</a:t>
            </a:r>
          </a:p>
          <a:p>
            <a:endParaRPr lang="en-GB" dirty="0"/>
          </a:p>
          <a:p>
            <a:r>
              <a:rPr lang="en-GB" dirty="0"/>
              <a:t>13. Documentation and Reporting: Keep comprehensive records of engagement activities, including meeting minutes, action items, and decisions made. Share these records with stakeholders to maintain transparency.</a:t>
            </a:r>
          </a:p>
          <a:p>
            <a:endParaRPr lang="en-GB" dirty="0"/>
          </a:p>
          <a:p>
            <a:r>
              <a:rPr lang="en-GB" dirty="0"/>
              <a:t>14. Evaluation and Continuous Improvement: Regularly evaluate the engagement process, gather feedback, and make improvements as necessary to ensure that the collaboration remains effective and beneficial.</a:t>
            </a:r>
          </a:p>
          <a:p>
            <a:endParaRPr lang="en-GB" dirty="0"/>
          </a:p>
        </p:txBody>
      </p:sp>
    </p:spTree>
    <p:extLst>
      <p:ext uri="{BB962C8B-B14F-4D97-AF65-F5344CB8AC3E}">
        <p14:creationId xmlns:p14="http://schemas.microsoft.com/office/powerpoint/2010/main" val="133131978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1C810A3-39E6-83DC-424B-C8A02E68E478}"/>
              </a:ext>
            </a:extLst>
          </p:cNvPr>
          <p:cNvSpPr txBox="1"/>
          <p:nvPr/>
        </p:nvSpPr>
        <p:spPr>
          <a:xfrm>
            <a:off x="1905000" y="3352800"/>
            <a:ext cx="3276600" cy="1815882"/>
          </a:xfrm>
          <a:prstGeom prst="rect">
            <a:avLst/>
          </a:prstGeom>
          <a:noFill/>
        </p:spPr>
        <p:txBody>
          <a:bodyPr wrap="square" rtlCol="0">
            <a:spAutoFit/>
          </a:bodyPr>
          <a:lstStyle/>
          <a:p>
            <a:pPr algn="ctr"/>
            <a:r>
              <a:rPr lang="en-US" sz="2800" b="1" dirty="0"/>
              <a:t>Monitoring Implementation </a:t>
            </a:r>
            <a:r>
              <a:rPr lang="en-CY" sz="2800" b="1" dirty="0"/>
              <a:t>Activity </a:t>
            </a:r>
            <a:r>
              <a:rPr lang="en-US" sz="2800" b="1" dirty="0"/>
              <a:t>4</a:t>
            </a:r>
            <a:endParaRPr lang="en-CY" sz="2800" b="1" dirty="0"/>
          </a:p>
          <a:p>
            <a:pPr algn="ctr"/>
            <a:r>
              <a:rPr lang="en-CY" sz="2800" b="1" dirty="0"/>
              <a:t>60 minutes</a:t>
            </a:r>
          </a:p>
        </p:txBody>
      </p:sp>
    </p:spTree>
    <p:extLst>
      <p:ext uri="{BB962C8B-B14F-4D97-AF65-F5344CB8AC3E}">
        <p14:creationId xmlns:p14="http://schemas.microsoft.com/office/powerpoint/2010/main" val="225790821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C8110-474A-3700-AD94-7F7C7CD76CAD}"/>
              </a:ext>
            </a:extLst>
          </p:cNvPr>
          <p:cNvSpPr>
            <a:spLocks noGrp="1"/>
          </p:cNvSpPr>
          <p:nvPr>
            <p:ph type="title"/>
          </p:nvPr>
        </p:nvSpPr>
        <p:spPr>
          <a:xfrm>
            <a:off x="470788" y="3750564"/>
            <a:ext cx="5916422" cy="677108"/>
          </a:xfrm>
        </p:spPr>
        <p:txBody>
          <a:bodyPr/>
          <a:lstStyle/>
          <a:p>
            <a:r>
              <a:rPr lang="en-CY" dirty="0"/>
              <a:t>Activity 1 </a:t>
            </a:r>
          </a:p>
        </p:txBody>
      </p:sp>
      <p:sp>
        <p:nvSpPr>
          <p:cNvPr id="3" name="Content Placeholder 2">
            <a:extLst>
              <a:ext uri="{FF2B5EF4-FFF2-40B4-BE49-F238E27FC236}">
                <a16:creationId xmlns:a16="http://schemas.microsoft.com/office/drawing/2014/main" id="{053F466F-23A1-77C7-7F61-2702DE9208DA}"/>
              </a:ext>
            </a:extLst>
          </p:cNvPr>
          <p:cNvSpPr>
            <a:spLocks noGrp="1"/>
          </p:cNvSpPr>
          <p:nvPr>
            <p:ph idx="1"/>
          </p:nvPr>
        </p:nvSpPr>
        <p:spPr>
          <a:xfrm>
            <a:off x="152400" y="152400"/>
            <a:ext cx="6477000" cy="8991600"/>
          </a:xfrm>
        </p:spPr>
        <p:txBody>
          <a:bodyPr>
            <a:noAutofit/>
          </a:bodyPr>
          <a:lstStyle/>
          <a:p>
            <a:pPr>
              <a:lnSpc>
                <a:spcPct val="107000"/>
              </a:lnSpc>
              <a:spcAft>
                <a:spcPts val="800"/>
              </a:spcAft>
            </a:pPr>
            <a:r>
              <a:rPr lang="en-GB" sz="2200" kern="0" dirty="0">
                <a:effectLst/>
                <a:ea typeface="Times New Roman" panose="02020603050405020304" pitchFamily="18" charset="0"/>
                <a:cs typeface="Times New Roman" panose="02020603050405020304" pitchFamily="18" charset="0"/>
              </a:rPr>
              <a:t>The activity should start with a </a:t>
            </a:r>
            <a:r>
              <a:rPr lang="en-GB" sz="2200" b="1" kern="0" dirty="0">
                <a:effectLst/>
                <a:ea typeface="Times New Roman" panose="02020603050405020304" pitchFamily="18" charset="0"/>
                <a:cs typeface="Times New Roman" panose="02020603050405020304" pitchFamily="18" charset="0"/>
              </a:rPr>
              <a:t>presentation</a:t>
            </a:r>
            <a:r>
              <a:rPr lang="en-GB" sz="2200" kern="0" dirty="0">
                <a:effectLst/>
                <a:ea typeface="Times New Roman" panose="02020603050405020304" pitchFamily="18" charset="0"/>
                <a:cs typeface="Times New Roman" panose="02020603050405020304" pitchFamily="18" charset="0"/>
              </a:rPr>
              <a:t> of Key Performance Indicators (KPIs) </a:t>
            </a:r>
            <a:r>
              <a:rPr lang="en-GB" sz="2200" b="1" kern="0" dirty="0">
                <a:effectLst/>
                <a:ea typeface="Times New Roman" panose="02020603050405020304" pitchFamily="18" charset="0"/>
                <a:cs typeface="Times New Roman" panose="02020603050405020304" pitchFamily="18" charset="0"/>
              </a:rPr>
              <a:t>(15 minutes)</a:t>
            </a:r>
            <a:r>
              <a:rPr lang="en-GB" sz="2200" kern="0" dirty="0">
                <a:effectLst/>
                <a:ea typeface="Times New Roman" panose="02020603050405020304" pitchFamily="18" charset="0"/>
                <a:cs typeface="Times New Roman" panose="02020603050405020304" pitchFamily="18" charset="0"/>
              </a:rPr>
              <a:t>. The latter are measurable values that demonstrate how effectively a company or organization is achieving its key business objectives. Organizations use KPIs to evaluate their success at reaching targets.</a:t>
            </a:r>
            <a:endParaRPr lang="en-GB" sz="2200" kern="100" dirty="0">
              <a:effectLst/>
              <a:ea typeface="Calibri" panose="020F0502020204030204" pitchFamily="34" charset="0"/>
              <a:cs typeface="Times New Roman" panose="02020603050405020304" pitchFamily="18" charset="0"/>
            </a:endParaRPr>
          </a:p>
          <a:p>
            <a:pPr>
              <a:lnSpc>
                <a:spcPct val="107000"/>
              </a:lnSpc>
              <a:spcBef>
                <a:spcPts val="1500"/>
              </a:spcBef>
              <a:spcAft>
                <a:spcPts val="1500"/>
              </a:spcAft>
            </a:pPr>
            <a:r>
              <a:rPr lang="en-GB" sz="2200" kern="0" dirty="0">
                <a:effectLst/>
                <a:ea typeface="Times New Roman" panose="02020603050405020304" pitchFamily="18" charset="0"/>
                <a:cs typeface="Times New Roman" panose="02020603050405020304" pitchFamily="18" charset="0"/>
              </a:rPr>
              <a:t>When it comes to health communication programs, KPIs might include measures such as:</a:t>
            </a:r>
            <a:endParaRPr lang="en-GB" sz="2200" kern="1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2200" kern="0" dirty="0">
                <a:effectLst/>
                <a:ea typeface="Times New Roman" panose="02020603050405020304" pitchFamily="18" charset="0"/>
                <a:cs typeface="Times New Roman" panose="02020603050405020304" pitchFamily="18" charset="0"/>
              </a:rPr>
              <a:t>Reach and engagement metrics (e.g., the number of people reached by a campaign, website traffic, social media engagement)</a:t>
            </a:r>
            <a:endParaRPr lang="en-GB" sz="2200" kern="1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2200" kern="0" dirty="0">
                <a:effectLst/>
                <a:ea typeface="Times New Roman" panose="02020603050405020304" pitchFamily="18" charset="0"/>
                <a:cs typeface="Times New Roman" panose="02020603050405020304" pitchFamily="18" charset="0"/>
              </a:rPr>
              <a:t>Conversion rates (e.g., the number of people who took a desired action after exposure to communication materials, such as getting screened for a disease)</a:t>
            </a:r>
            <a:endParaRPr lang="en-GB" sz="2200" kern="1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2200" kern="0" dirty="0">
                <a:effectLst/>
                <a:ea typeface="Times New Roman" panose="02020603050405020304" pitchFamily="18" charset="0"/>
                <a:cs typeface="Times New Roman" panose="02020603050405020304" pitchFamily="18" charset="0"/>
              </a:rPr>
              <a:t>Knowledge and awareness changes (e.g., pre- and post-campaign surveys to assess changes in awareness or understanding of a health issue)</a:t>
            </a:r>
            <a:endParaRPr lang="en-GB" sz="2200" kern="1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2200" kern="0" dirty="0" err="1">
                <a:effectLst/>
                <a:ea typeface="Times New Roman" panose="02020603050405020304" pitchFamily="18" charset="0"/>
                <a:cs typeface="Times New Roman" panose="02020603050405020304" pitchFamily="18" charset="0"/>
              </a:rPr>
              <a:t>Behavioral</a:t>
            </a:r>
            <a:r>
              <a:rPr lang="en-GB" sz="2200" kern="0" dirty="0">
                <a:effectLst/>
                <a:ea typeface="Times New Roman" panose="02020603050405020304" pitchFamily="18" charset="0"/>
                <a:cs typeface="Times New Roman" panose="02020603050405020304" pitchFamily="18" charset="0"/>
              </a:rPr>
              <a:t> changes (e.g., the number of people adopting healthier </a:t>
            </a:r>
            <a:r>
              <a:rPr lang="en-GB" sz="2200" kern="0" dirty="0" err="1">
                <a:effectLst/>
                <a:ea typeface="Times New Roman" panose="02020603050405020304" pitchFamily="18" charset="0"/>
                <a:cs typeface="Times New Roman" panose="02020603050405020304" pitchFamily="18" charset="0"/>
              </a:rPr>
              <a:t>behaviors</a:t>
            </a:r>
            <a:r>
              <a:rPr lang="en-GB" sz="2200" kern="0" dirty="0">
                <a:effectLst/>
                <a:ea typeface="Times New Roman" panose="02020603050405020304" pitchFamily="18" charset="0"/>
                <a:cs typeface="Times New Roman" panose="02020603050405020304" pitchFamily="18" charset="0"/>
              </a:rPr>
              <a:t> following a campaign)</a:t>
            </a:r>
            <a:endParaRPr lang="en-GB" sz="2200" kern="1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2200" kern="0" dirty="0">
                <a:effectLst/>
                <a:ea typeface="Times New Roman" panose="02020603050405020304" pitchFamily="18" charset="0"/>
                <a:cs typeface="Times New Roman" panose="02020603050405020304" pitchFamily="18" charset="0"/>
              </a:rPr>
              <a:t>Cost-effectiveness (e.g., cost per individual reached or per </a:t>
            </a:r>
            <a:r>
              <a:rPr lang="en-GB" sz="2200" kern="0" dirty="0" err="1">
                <a:effectLst/>
                <a:ea typeface="Times New Roman" panose="02020603050405020304" pitchFamily="18" charset="0"/>
                <a:cs typeface="Times New Roman" panose="02020603050405020304" pitchFamily="18" charset="0"/>
              </a:rPr>
              <a:t>behavior</a:t>
            </a:r>
            <a:r>
              <a:rPr lang="en-GB" sz="2200" kern="0" dirty="0">
                <a:effectLst/>
                <a:ea typeface="Times New Roman" panose="02020603050405020304" pitchFamily="18" charset="0"/>
                <a:cs typeface="Times New Roman" panose="02020603050405020304" pitchFamily="18" charset="0"/>
              </a:rPr>
              <a:t> change)</a:t>
            </a:r>
            <a:endParaRPr lang="en-GB" sz="2200" kern="1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08592196"/>
      </p:ext>
    </p:extLst>
  </p:cSld>
  <p:clrMapOvr>
    <a:masterClrMapping/>
  </p:clrMapOvr>
  <mc:AlternateContent xmlns:mc="http://schemas.openxmlformats.org/markup-compatibility/2006" xmlns:p14="http://schemas.microsoft.com/office/powerpoint/2010/main">
    <mc:Choice Requires="p14">
      <p:transition spd="slow" p14:dur="2000" advTm="117207"/>
    </mc:Choice>
    <mc:Fallback xmlns="">
      <p:transition spd="slow" advTm="117207"/>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C8110-474A-3700-AD94-7F7C7CD76CAD}"/>
              </a:ext>
            </a:extLst>
          </p:cNvPr>
          <p:cNvSpPr>
            <a:spLocks noGrp="1"/>
          </p:cNvSpPr>
          <p:nvPr>
            <p:ph type="title"/>
          </p:nvPr>
        </p:nvSpPr>
        <p:spPr>
          <a:xfrm>
            <a:off x="470788" y="3750564"/>
            <a:ext cx="5916422" cy="677108"/>
          </a:xfrm>
        </p:spPr>
        <p:txBody>
          <a:bodyPr/>
          <a:lstStyle/>
          <a:p>
            <a:r>
              <a:rPr lang="en-CY" dirty="0"/>
              <a:t>Activity 1 </a:t>
            </a:r>
          </a:p>
        </p:txBody>
      </p:sp>
      <p:sp>
        <p:nvSpPr>
          <p:cNvPr id="3" name="Content Placeholder 2">
            <a:extLst>
              <a:ext uri="{FF2B5EF4-FFF2-40B4-BE49-F238E27FC236}">
                <a16:creationId xmlns:a16="http://schemas.microsoft.com/office/drawing/2014/main" id="{053F466F-23A1-77C7-7F61-2702DE9208DA}"/>
              </a:ext>
            </a:extLst>
          </p:cNvPr>
          <p:cNvSpPr>
            <a:spLocks noGrp="1"/>
          </p:cNvSpPr>
          <p:nvPr>
            <p:ph idx="1"/>
          </p:nvPr>
        </p:nvSpPr>
        <p:spPr>
          <a:xfrm>
            <a:off x="152400" y="152400"/>
            <a:ext cx="6477000" cy="8991600"/>
          </a:xfrm>
        </p:spPr>
        <p:txBody>
          <a:bodyPr>
            <a:noAutofit/>
          </a:bodyPr>
          <a:lstStyle/>
          <a:p>
            <a:pPr>
              <a:lnSpc>
                <a:spcPct val="107000"/>
              </a:lnSpc>
              <a:spcBef>
                <a:spcPts val="1500"/>
              </a:spcBef>
              <a:spcAft>
                <a:spcPts val="1500"/>
              </a:spcAft>
            </a:pPr>
            <a:r>
              <a:rPr lang="en-GB" sz="2200" b="1" kern="0" dirty="0">
                <a:effectLst/>
                <a:ea typeface="Times New Roman" panose="02020603050405020304" pitchFamily="18" charset="0"/>
                <a:cs typeface="Times New Roman" panose="02020603050405020304" pitchFamily="18" charset="0"/>
              </a:rPr>
              <a:t>KPI Monitoring Tools</a:t>
            </a:r>
            <a:r>
              <a:rPr lang="en-GB" sz="2200" kern="0" dirty="0">
                <a:effectLst/>
                <a:ea typeface="Times New Roman" panose="02020603050405020304" pitchFamily="18" charset="0"/>
                <a:cs typeface="Times New Roman" panose="02020603050405020304" pitchFamily="18" charset="0"/>
              </a:rPr>
              <a:t> are the tools and software solutions used to track these indicators</a:t>
            </a:r>
            <a:r>
              <a:rPr lang="en-GB" sz="2200" dirty="0">
                <a:ea typeface="Times New Roman" panose="02020603050405020304" pitchFamily="18" charset="0"/>
                <a:cs typeface="Times New Roman" panose="02020603050405020304" pitchFamily="18" charset="0"/>
              </a:rPr>
              <a:t>, </a:t>
            </a:r>
            <a:r>
              <a:rPr lang="en-GB" sz="2200" kern="0" dirty="0">
                <a:effectLst/>
                <a:ea typeface="Times New Roman" panose="02020603050405020304" pitchFamily="18" charset="0"/>
                <a:cs typeface="Times New Roman" panose="02020603050405020304" pitchFamily="18" charset="0"/>
              </a:rPr>
              <a:t>from simple spreadsheets to complex data analytics platforms. </a:t>
            </a:r>
            <a:endParaRPr lang="en-GB" sz="2200" kern="1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en-GB" sz="2200" b="1" kern="0" dirty="0">
                <a:effectLst/>
                <a:ea typeface="Times New Roman" panose="02020603050405020304" pitchFamily="18" charset="0"/>
                <a:cs typeface="Times New Roman" panose="02020603050405020304" pitchFamily="18" charset="0"/>
              </a:rPr>
              <a:t>Analytics Software:</a:t>
            </a:r>
            <a:r>
              <a:rPr lang="en-GB" sz="2200" kern="0" dirty="0">
                <a:effectLst/>
                <a:ea typeface="Times New Roman" panose="02020603050405020304" pitchFamily="18" charset="0"/>
                <a:cs typeface="Times New Roman" panose="02020603050405020304" pitchFamily="18" charset="0"/>
              </a:rPr>
              <a:t> Programs like Google Analytics can track website and social media performance, providing data on user engagement, demographics, and </a:t>
            </a:r>
            <a:r>
              <a:rPr lang="en-GB" sz="2200" kern="0" dirty="0" err="1">
                <a:effectLst/>
                <a:ea typeface="Times New Roman" panose="02020603050405020304" pitchFamily="18" charset="0"/>
                <a:cs typeface="Times New Roman" panose="02020603050405020304" pitchFamily="18" charset="0"/>
              </a:rPr>
              <a:t>behavior</a:t>
            </a:r>
            <a:r>
              <a:rPr lang="en-GB" sz="2200" kern="0" dirty="0">
                <a:effectLst/>
                <a:ea typeface="Times New Roman" panose="02020603050405020304" pitchFamily="18" charset="0"/>
                <a:cs typeface="Times New Roman" panose="02020603050405020304" pitchFamily="18" charset="0"/>
              </a:rPr>
              <a:t>.</a:t>
            </a:r>
            <a:endParaRPr lang="en-GB" sz="2200" kern="1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en-GB" sz="2200" b="1" kern="0" dirty="0">
                <a:effectLst/>
                <a:ea typeface="Times New Roman" panose="02020603050405020304" pitchFamily="18" charset="0"/>
                <a:cs typeface="Times New Roman" panose="02020603050405020304" pitchFamily="18" charset="0"/>
              </a:rPr>
              <a:t>Dashboard Software:</a:t>
            </a:r>
            <a:r>
              <a:rPr lang="en-GB" sz="2200" kern="0" dirty="0">
                <a:effectLst/>
                <a:ea typeface="Times New Roman" panose="02020603050405020304" pitchFamily="18" charset="0"/>
                <a:cs typeface="Times New Roman" panose="02020603050405020304" pitchFamily="18" charset="0"/>
              </a:rPr>
              <a:t> Tools like Tableau, Microsoft Power BI, or </a:t>
            </a:r>
            <a:r>
              <a:rPr lang="en-GB" sz="2200" kern="0" dirty="0" err="1">
                <a:effectLst/>
                <a:ea typeface="Times New Roman" panose="02020603050405020304" pitchFamily="18" charset="0"/>
                <a:cs typeface="Times New Roman" panose="02020603050405020304" pitchFamily="18" charset="0"/>
              </a:rPr>
              <a:t>Klipfolio</a:t>
            </a:r>
            <a:r>
              <a:rPr lang="en-GB" sz="2200" kern="0" dirty="0">
                <a:effectLst/>
                <a:ea typeface="Times New Roman" panose="02020603050405020304" pitchFamily="18" charset="0"/>
                <a:cs typeface="Times New Roman" panose="02020603050405020304" pitchFamily="18" charset="0"/>
              </a:rPr>
              <a:t> allow users to create visual dashboards that display KPIs in real-time, making them easy to monitor at a glance.</a:t>
            </a:r>
            <a:endParaRPr lang="en-GB" sz="2200" kern="1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en-GB" sz="2200" b="1" kern="0" dirty="0">
                <a:effectLst/>
                <a:ea typeface="Times New Roman" panose="02020603050405020304" pitchFamily="18" charset="0"/>
                <a:cs typeface="Times New Roman" panose="02020603050405020304" pitchFamily="18" charset="0"/>
              </a:rPr>
              <a:t>Customer Relationship Management (CRM) Systems:</a:t>
            </a:r>
            <a:r>
              <a:rPr lang="en-GB" sz="2200" kern="0" dirty="0">
                <a:effectLst/>
                <a:ea typeface="Times New Roman" panose="02020603050405020304" pitchFamily="18" charset="0"/>
                <a:cs typeface="Times New Roman" panose="02020603050405020304" pitchFamily="18" charset="0"/>
              </a:rPr>
              <a:t> CRM systems like Salesforce or HubSpot can be used to track engagements, conversions, and other customer-related KPIs.</a:t>
            </a:r>
            <a:endParaRPr lang="en-GB" sz="2200" kern="1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en-GB" sz="2200" b="1" kern="0" dirty="0">
                <a:effectLst/>
                <a:ea typeface="Times New Roman" panose="02020603050405020304" pitchFamily="18" charset="0"/>
                <a:cs typeface="Times New Roman" panose="02020603050405020304" pitchFamily="18" charset="0"/>
              </a:rPr>
              <a:t>Project Management Tools:</a:t>
            </a:r>
            <a:r>
              <a:rPr lang="en-GB" sz="2200" kern="0" dirty="0">
                <a:effectLst/>
                <a:ea typeface="Times New Roman" panose="02020603050405020304" pitchFamily="18" charset="0"/>
                <a:cs typeface="Times New Roman" panose="02020603050405020304" pitchFamily="18" charset="0"/>
              </a:rPr>
              <a:t> Software like Asana, Trello, or Monday.com can help track the progress of various tasks and objectives in a project, showing how closely timelines and goals are being met.</a:t>
            </a:r>
            <a:endParaRPr lang="en-GB" sz="2200" kern="1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en-GB" sz="2200" b="1" kern="0" dirty="0">
                <a:effectLst/>
                <a:ea typeface="Times New Roman" panose="02020603050405020304" pitchFamily="18" charset="0"/>
                <a:cs typeface="Times New Roman" panose="02020603050405020304" pitchFamily="18" charset="0"/>
              </a:rPr>
              <a:t>Survey Tools:</a:t>
            </a:r>
            <a:r>
              <a:rPr lang="en-GB" sz="2200" kern="0" dirty="0">
                <a:effectLst/>
                <a:ea typeface="Times New Roman" panose="02020603050405020304" pitchFamily="18" charset="0"/>
                <a:cs typeface="Times New Roman" panose="02020603050405020304" pitchFamily="18" charset="0"/>
              </a:rPr>
              <a:t> Platforms like SurveyMonkey or Google Forms can be used to conduct pre- and post-intervention surveys to assess changes in knowledge, attitudes, and </a:t>
            </a:r>
            <a:r>
              <a:rPr lang="en-GB" sz="2200" kern="0" dirty="0" err="1">
                <a:effectLst/>
                <a:ea typeface="Times New Roman" panose="02020603050405020304" pitchFamily="18" charset="0"/>
                <a:cs typeface="Times New Roman" panose="02020603050405020304" pitchFamily="18" charset="0"/>
              </a:rPr>
              <a:t>behaviors</a:t>
            </a:r>
            <a:r>
              <a:rPr lang="en-GB" sz="2200" kern="0" dirty="0">
                <a:effectLst/>
                <a:ea typeface="Times New Roman" panose="02020603050405020304" pitchFamily="18" charset="0"/>
                <a:cs typeface="Times New Roman" panose="02020603050405020304" pitchFamily="18" charset="0"/>
              </a:rPr>
              <a:t>.</a:t>
            </a:r>
            <a:endParaRPr lang="en-GB" sz="2200" kern="100" dirty="0">
              <a:effectLst/>
              <a:ea typeface="Calibri" panose="020F0502020204030204" pitchFamily="34" charset="0"/>
              <a:cs typeface="Times New Roman" panose="02020603050405020304" pitchFamily="18" charset="0"/>
            </a:endParaRPr>
          </a:p>
          <a:p>
            <a:pPr>
              <a:lnSpc>
                <a:spcPct val="107000"/>
              </a:lnSpc>
              <a:spcAft>
                <a:spcPts val="800"/>
              </a:spcAft>
            </a:pPr>
            <a:endParaRPr lang="en-GB" sz="2200" kern="1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1119589"/>
      </p:ext>
    </p:extLst>
  </p:cSld>
  <p:clrMapOvr>
    <a:masterClrMapping/>
  </p:clrMapOvr>
  <mc:AlternateContent xmlns:mc="http://schemas.openxmlformats.org/markup-compatibility/2006" xmlns:p14="http://schemas.microsoft.com/office/powerpoint/2010/main">
    <mc:Choice Requires="p14">
      <p:transition spd="slow" p14:dur="2000" advTm="117207"/>
    </mc:Choice>
    <mc:Fallback xmlns="">
      <p:transition spd="slow" advTm="117207"/>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C8110-474A-3700-AD94-7F7C7CD76CAD}"/>
              </a:ext>
            </a:extLst>
          </p:cNvPr>
          <p:cNvSpPr>
            <a:spLocks noGrp="1"/>
          </p:cNvSpPr>
          <p:nvPr>
            <p:ph type="title"/>
          </p:nvPr>
        </p:nvSpPr>
        <p:spPr>
          <a:xfrm>
            <a:off x="470788" y="3750564"/>
            <a:ext cx="5916422" cy="677108"/>
          </a:xfrm>
        </p:spPr>
        <p:txBody>
          <a:bodyPr/>
          <a:lstStyle/>
          <a:p>
            <a:r>
              <a:rPr lang="en-CY" dirty="0"/>
              <a:t>Activity 1 </a:t>
            </a:r>
          </a:p>
        </p:txBody>
      </p:sp>
      <p:sp>
        <p:nvSpPr>
          <p:cNvPr id="3" name="Content Placeholder 2">
            <a:extLst>
              <a:ext uri="{FF2B5EF4-FFF2-40B4-BE49-F238E27FC236}">
                <a16:creationId xmlns:a16="http://schemas.microsoft.com/office/drawing/2014/main" id="{053F466F-23A1-77C7-7F61-2702DE9208DA}"/>
              </a:ext>
            </a:extLst>
          </p:cNvPr>
          <p:cNvSpPr>
            <a:spLocks noGrp="1"/>
          </p:cNvSpPr>
          <p:nvPr>
            <p:ph idx="1"/>
          </p:nvPr>
        </p:nvSpPr>
        <p:spPr>
          <a:xfrm>
            <a:off x="152400" y="152400"/>
            <a:ext cx="6477000" cy="8991600"/>
          </a:xfrm>
        </p:spPr>
        <p:txBody>
          <a:bodyPr>
            <a:noAutofit/>
          </a:bodyPr>
          <a:lstStyle/>
          <a:p>
            <a:pPr marL="457200" lvl="0" indent="-457200">
              <a:lnSpc>
                <a:spcPct val="107000"/>
              </a:lnSpc>
              <a:spcAft>
                <a:spcPts val="800"/>
              </a:spcAft>
              <a:buFont typeface="+mj-lt"/>
              <a:buAutoNum type="arabicPeriod" startAt="6"/>
              <a:tabLst>
                <a:tab pos="457200" algn="l"/>
              </a:tabLst>
            </a:pPr>
            <a:r>
              <a:rPr lang="en-GB" sz="2200" b="1" kern="0" dirty="0">
                <a:effectLst/>
                <a:ea typeface="Times New Roman" panose="02020603050405020304" pitchFamily="18" charset="0"/>
                <a:cs typeface="Times New Roman" panose="02020603050405020304" pitchFamily="18" charset="0"/>
              </a:rPr>
              <a:t>Health Information Systems:</a:t>
            </a:r>
            <a:r>
              <a:rPr lang="en-GB" sz="2200" kern="0" dirty="0">
                <a:effectLst/>
                <a:ea typeface="Times New Roman" panose="02020603050405020304" pitchFamily="18" charset="0"/>
                <a:cs typeface="Times New Roman" panose="02020603050405020304" pitchFamily="18" charset="0"/>
              </a:rPr>
              <a:t> In the context of healthcare, specific health information systems (like electronic health records) can track patient outcomes, adherence to treatment, and other health-related KPIs.</a:t>
            </a:r>
            <a:endParaRPr lang="en-GB" sz="2200" kern="100" dirty="0">
              <a:ea typeface="Times New Roman" panose="02020603050405020304" pitchFamily="18" charset="0"/>
              <a:cs typeface="Times New Roman" panose="02020603050405020304" pitchFamily="18" charset="0"/>
            </a:endParaRPr>
          </a:p>
          <a:p>
            <a:pPr marL="457200" lvl="0" indent="-457200">
              <a:lnSpc>
                <a:spcPct val="107000"/>
              </a:lnSpc>
              <a:spcAft>
                <a:spcPts val="800"/>
              </a:spcAft>
              <a:buFont typeface="+mj-lt"/>
              <a:buAutoNum type="arabicPeriod" startAt="6"/>
              <a:tabLst>
                <a:tab pos="457200" algn="l"/>
              </a:tabLst>
            </a:pPr>
            <a:r>
              <a:rPr lang="en-GB" sz="2200" b="1" kern="0" dirty="0">
                <a:effectLst/>
                <a:ea typeface="Times New Roman" panose="02020603050405020304" pitchFamily="18" charset="0"/>
                <a:cs typeface="Times New Roman" panose="02020603050405020304" pitchFamily="18" charset="0"/>
              </a:rPr>
              <a:t>Social Listening Tools:</a:t>
            </a:r>
            <a:r>
              <a:rPr lang="en-GB" sz="2200" kern="0" dirty="0">
                <a:effectLst/>
                <a:ea typeface="Times New Roman" panose="02020603050405020304" pitchFamily="18" charset="0"/>
                <a:cs typeface="Times New Roman" panose="02020603050405020304" pitchFamily="18" charset="0"/>
              </a:rPr>
              <a:t> Tools like Hootsuite, </a:t>
            </a:r>
            <a:r>
              <a:rPr lang="en-GB" sz="2200" kern="0" dirty="0" err="1">
                <a:effectLst/>
                <a:ea typeface="Times New Roman" panose="02020603050405020304" pitchFamily="18" charset="0"/>
                <a:cs typeface="Times New Roman" panose="02020603050405020304" pitchFamily="18" charset="0"/>
              </a:rPr>
              <a:t>Brandwatch</a:t>
            </a:r>
            <a:r>
              <a:rPr lang="en-GB" sz="2200" kern="0" dirty="0">
                <a:effectLst/>
                <a:ea typeface="Times New Roman" panose="02020603050405020304" pitchFamily="18" charset="0"/>
                <a:cs typeface="Times New Roman" panose="02020603050405020304" pitchFamily="18" charset="0"/>
              </a:rPr>
              <a:t>, or Mention can track mentions, sentiment, and engagement across social media platforms.</a:t>
            </a:r>
            <a:endParaRPr lang="en-GB" sz="2200" kern="100" dirty="0">
              <a:ea typeface="Times New Roman" panose="02020603050405020304" pitchFamily="18" charset="0"/>
              <a:cs typeface="Times New Roman" panose="02020603050405020304" pitchFamily="18" charset="0"/>
            </a:endParaRPr>
          </a:p>
          <a:p>
            <a:pPr marL="457200" lvl="0" indent="-457200">
              <a:lnSpc>
                <a:spcPct val="107000"/>
              </a:lnSpc>
              <a:spcAft>
                <a:spcPts val="800"/>
              </a:spcAft>
              <a:buFont typeface="+mj-lt"/>
              <a:buAutoNum type="arabicPeriod" startAt="6"/>
              <a:tabLst>
                <a:tab pos="457200" algn="l"/>
              </a:tabLst>
            </a:pPr>
            <a:r>
              <a:rPr lang="en-GB" sz="2200" b="1" kern="0" dirty="0">
                <a:effectLst/>
                <a:ea typeface="Times New Roman" panose="02020603050405020304" pitchFamily="18" charset="0"/>
                <a:cs typeface="Times New Roman" panose="02020603050405020304" pitchFamily="18" charset="0"/>
              </a:rPr>
              <a:t>Financial Management Software:</a:t>
            </a:r>
            <a:r>
              <a:rPr lang="en-GB" sz="2200" kern="0" dirty="0">
                <a:effectLst/>
                <a:ea typeface="Times New Roman" panose="02020603050405020304" pitchFamily="18" charset="0"/>
                <a:cs typeface="Times New Roman" panose="02020603050405020304" pitchFamily="18" charset="0"/>
              </a:rPr>
              <a:t> For tracking cost-related KPIs, financial software like QuickBooks or Xero can be instrumental.</a:t>
            </a:r>
            <a:endParaRPr lang="en-GB" sz="2200" kern="100" dirty="0">
              <a:effectLst/>
              <a:ea typeface="Calibri" panose="020F0502020204030204" pitchFamily="34" charset="0"/>
              <a:cs typeface="Times New Roman" panose="02020603050405020304" pitchFamily="18" charset="0"/>
            </a:endParaRPr>
          </a:p>
          <a:p>
            <a:pPr>
              <a:lnSpc>
                <a:spcPct val="107000"/>
              </a:lnSpc>
              <a:spcBef>
                <a:spcPts val="1500"/>
              </a:spcBef>
              <a:spcAft>
                <a:spcPts val="500"/>
              </a:spcAft>
            </a:pPr>
            <a:r>
              <a:rPr lang="en-GB" sz="2200" kern="0" dirty="0">
                <a:effectLst/>
                <a:ea typeface="Times New Roman" panose="02020603050405020304" pitchFamily="18" charset="0"/>
                <a:cs typeface="Times New Roman" panose="02020603050405020304" pitchFamily="18" charset="0"/>
              </a:rPr>
              <a:t>When selecting a KPI monitoring tool, it's important to consider the specific needs of the health communication program, including the type of data to be collected, the complexity of data analysis required, the ease of use, integration with other systems, and the budget for such tools.</a:t>
            </a:r>
            <a:endParaRPr lang="en-GB" sz="2200" kern="100" dirty="0">
              <a:effectLst/>
              <a:ea typeface="Calibri" panose="020F0502020204030204" pitchFamily="34" charset="0"/>
              <a:cs typeface="Times New Roman" panose="02020603050405020304" pitchFamily="18" charset="0"/>
            </a:endParaRPr>
          </a:p>
          <a:p>
            <a:pPr>
              <a:lnSpc>
                <a:spcPct val="107000"/>
              </a:lnSpc>
              <a:spcAft>
                <a:spcPts val="800"/>
              </a:spcAft>
            </a:pPr>
            <a:endParaRPr lang="en-GB" sz="2200" kern="1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08416836"/>
      </p:ext>
    </p:extLst>
  </p:cSld>
  <p:clrMapOvr>
    <a:masterClrMapping/>
  </p:clrMapOvr>
  <mc:AlternateContent xmlns:mc="http://schemas.openxmlformats.org/markup-compatibility/2006" xmlns:p14="http://schemas.microsoft.com/office/powerpoint/2010/main">
    <mc:Choice Requires="p14">
      <p:transition spd="slow" p14:dur="2000" advTm="117207"/>
    </mc:Choice>
    <mc:Fallback xmlns="">
      <p:transition spd="slow" advTm="117207"/>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C8110-474A-3700-AD94-7F7C7CD76CAD}"/>
              </a:ext>
            </a:extLst>
          </p:cNvPr>
          <p:cNvSpPr>
            <a:spLocks noGrp="1"/>
          </p:cNvSpPr>
          <p:nvPr>
            <p:ph type="title"/>
          </p:nvPr>
        </p:nvSpPr>
        <p:spPr>
          <a:xfrm>
            <a:off x="470788" y="3750564"/>
            <a:ext cx="5916422" cy="677108"/>
          </a:xfrm>
        </p:spPr>
        <p:txBody>
          <a:bodyPr/>
          <a:lstStyle/>
          <a:p>
            <a:r>
              <a:rPr lang="en-CY" dirty="0"/>
              <a:t>Activity 1 </a:t>
            </a:r>
          </a:p>
        </p:txBody>
      </p:sp>
      <p:sp>
        <p:nvSpPr>
          <p:cNvPr id="3" name="Content Placeholder 2">
            <a:extLst>
              <a:ext uri="{FF2B5EF4-FFF2-40B4-BE49-F238E27FC236}">
                <a16:creationId xmlns:a16="http://schemas.microsoft.com/office/drawing/2014/main" id="{053F466F-23A1-77C7-7F61-2702DE9208DA}"/>
              </a:ext>
            </a:extLst>
          </p:cNvPr>
          <p:cNvSpPr>
            <a:spLocks noGrp="1"/>
          </p:cNvSpPr>
          <p:nvPr>
            <p:ph idx="1"/>
          </p:nvPr>
        </p:nvSpPr>
        <p:spPr>
          <a:xfrm>
            <a:off x="152400" y="152400"/>
            <a:ext cx="6477000" cy="8991600"/>
          </a:xfrm>
        </p:spPr>
        <p:txBody>
          <a:bodyPr>
            <a:noAutofit/>
          </a:bodyPr>
          <a:lstStyle/>
          <a:p>
            <a:pPr lvl="0">
              <a:lnSpc>
                <a:spcPct val="107000"/>
              </a:lnSpc>
              <a:spcAft>
                <a:spcPts val="800"/>
              </a:spcAft>
              <a:buSzPts val="1000"/>
              <a:tabLst>
                <a:tab pos="457200" algn="l"/>
              </a:tabLst>
            </a:pPr>
            <a:r>
              <a:rPr lang="en-GB" sz="2200" b="1" kern="0" dirty="0">
                <a:effectLst/>
                <a:ea typeface="Times New Roman" panose="02020603050405020304" pitchFamily="18" charset="0"/>
                <a:cs typeface="Times New Roman" panose="02020603050405020304" pitchFamily="18" charset="0"/>
              </a:rPr>
              <a:t>Group Work (35 minutes):</a:t>
            </a:r>
            <a:r>
              <a:rPr lang="en-GB" sz="2200" kern="0" dirty="0">
                <a:effectLst/>
                <a:ea typeface="Times New Roman" panose="02020603050405020304" pitchFamily="18" charset="0"/>
                <a:cs typeface="Times New Roman" panose="02020603050405020304" pitchFamily="18" charset="0"/>
              </a:rPr>
              <a:t> Participants will work in groups to develop a monitoring plan on the basis of the presentation above, selecting appropriate KPIs and tools.</a:t>
            </a:r>
            <a:endParaRPr lang="en-GB" sz="2200" kern="1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2200" b="1" kern="0" dirty="0">
                <a:effectLst/>
                <a:ea typeface="Times New Roman" panose="02020603050405020304" pitchFamily="18" charset="0"/>
                <a:cs typeface="Times New Roman" panose="02020603050405020304" pitchFamily="18" charset="0"/>
              </a:rPr>
              <a:t>Feedback:</a:t>
            </a:r>
            <a:r>
              <a:rPr lang="en-GB" sz="2200" kern="0" dirty="0">
                <a:effectLst/>
                <a:ea typeface="Times New Roman" panose="02020603050405020304" pitchFamily="18" charset="0"/>
                <a:cs typeface="Times New Roman" panose="02020603050405020304" pitchFamily="18" charset="0"/>
              </a:rPr>
              <a:t> Groups present their plans and receive feedback.</a:t>
            </a:r>
            <a:endParaRPr lang="en-GB" sz="2200" kern="100" dirty="0">
              <a:effectLst/>
              <a:ea typeface="Calibri" panose="020F0502020204030204" pitchFamily="34" charset="0"/>
              <a:cs typeface="Times New Roman" panose="02020603050405020304" pitchFamily="18" charset="0"/>
            </a:endParaRPr>
          </a:p>
          <a:p>
            <a:pPr>
              <a:lnSpc>
                <a:spcPct val="107000"/>
              </a:lnSpc>
              <a:spcBef>
                <a:spcPts val="1500"/>
              </a:spcBef>
              <a:spcAft>
                <a:spcPts val="1500"/>
              </a:spcAft>
            </a:pPr>
            <a:r>
              <a:rPr lang="en-GB" sz="2200" b="1" kern="0" dirty="0">
                <a:effectLst/>
                <a:ea typeface="Times New Roman" panose="02020603050405020304" pitchFamily="18" charset="0"/>
                <a:cs typeface="Times New Roman" panose="02020603050405020304" pitchFamily="18" charset="0"/>
              </a:rPr>
              <a:t>Discussion on Real-world Application (10 minutes):</a:t>
            </a:r>
            <a:endParaRPr lang="en-GB" sz="2200" kern="1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2200" b="1" kern="0" dirty="0">
                <a:effectLst/>
                <a:ea typeface="Times New Roman" panose="02020603050405020304" pitchFamily="18" charset="0"/>
                <a:cs typeface="Times New Roman" panose="02020603050405020304" pitchFamily="18" charset="0"/>
              </a:rPr>
              <a:t>Q&amp;A:</a:t>
            </a:r>
            <a:r>
              <a:rPr lang="en-GB" sz="2200" kern="0" dirty="0">
                <a:effectLst/>
                <a:ea typeface="Times New Roman" panose="02020603050405020304" pitchFamily="18" charset="0"/>
                <a:cs typeface="Times New Roman" panose="02020603050405020304" pitchFamily="18" charset="0"/>
              </a:rPr>
              <a:t> Discuss how these plans can be implemented in the participants' work environments.</a:t>
            </a:r>
            <a:endParaRPr lang="en-GB" sz="2200" kern="1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92613735"/>
      </p:ext>
    </p:extLst>
  </p:cSld>
  <p:clrMapOvr>
    <a:masterClrMapping/>
  </p:clrMapOvr>
  <mc:AlternateContent xmlns:mc="http://schemas.openxmlformats.org/markup-compatibility/2006" xmlns:p14="http://schemas.microsoft.com/office/powerpoint/2010/main">
    <mc:Choice Requires="p14">
      <p:transition spd="slow" p14:dur="2000" advTm="117207"/>
    </mc:Choice>
    <mc:Fallback xmlns="">
      <p:transition spd="slow" advTm="117207"/>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1C810A3-39E6-83DC-424B-C8A02E68E478}"/>
              </a:ext>
            </a:extLst>
          </p:cNvPr>
          <p:cNvSpPr txBox="1"/>
          <p:nvPr/>
        </p:nvSpPr>
        <p:spPr>
          <a:xfrm>
            <a:off x="990600" y="3352800"/>
            <a:ext cx="5029200" cy="1815882"/>
          </a:xfrm>
          <a:prstGeom prst="rect">
            <a:avLst/>
          </a:prstGeom>
          <a:noFill/>
        </p:spPr>
        <p:txBody>
          <a:bodyPr wrap="square" rtlCol="0">
            <a:spAutoFit/>
          </a:bodyPr>
          <a:lstStyle/>
          <a:p>
            <a:pPr algn="ctr"/>
            <a:r>
              <a:rPr lang="en-US" sz="2800" b="1" dirty="0"/>
              <a:t>Troubleshooting and Adaptability </a:t>
            </a:r>
          </a:p>
          <a:p>
            <a:pPr algn="ctr"/>
            <a:r>
              <a:rPr lang="en-CY" sz="2800" b="1" dirty="0"/>
              <a:t>Activity </a:t>
            </a:r>
            <a:r>
              <a:rPr lang="en-US" sz="2800" b="1" dirty="0"/>
              <a:t>5</a:t>
            </a:r>
            <a:endParaRPr lang="en-CY" sz="2800" b="1" dirty="0"/>
          </a:p>
          <a:p>
            <a:pPr algn="ctr"/>
            <a:r>
              <a:rPr lang="en-CY" sz="2800" b="1" dirty="0"/>
              <a:t>60 minutes</a:t>
            </a:r>
          </a:p>
        </p:txBody>
      </p:sp>
    </p:spTree>
    <p:extLst>
      <p:ext uri="{BB962C8B-B14F-4D97-AF65-F5344CB8AC3E}">
        <p14:creationId xmlns:p14="http://schemas.microsoft.com/office/powerpoint/2010/main" val="40712047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70D130-5558-2DCE-E1FB-CEFE21AD212E}"/>
              </a:ext>
            </a:extLst>
          </p:cNvPr>
          <p:cNvSpPr>
            <a:spLocks noGrp="1"/>
          </p:cNvSpPr>
          <p:nvPr>
            <p:ph type="title"/>
          </p:nvPr>
        </p:nvSpPr>
        <p:spPr>
          <a:xfrm>
            <a:off x="470788" y="3750564"/>
            <a:ext cx="5916422" cy="677108"/>
          </a:xfrm>
        </p:spPr>
        <p:txBody>
          <a:bodyPr/>
          <a:lstStyle/>
          <a:p>
            <a:r>
              <a:rPr lang="en-GB" dirty="0"/>
              <a:t>Activity</a:t>
            </a:r>
          </a:p>
        </p:txBody>
      </p:sp>
      <p:sp>
        <p:nvSpPr>
          <p:cNvPr id="3" name="Content Placeholder 2">
            <a:extLst>
              <a:ext uri="{FF2B5EF4-FFF2-40B4-BE49-F238E27FC236}">
                <a16:creationId xmlns:a16="http://schemas.microsoft.com/office/drawing/2014/main" id="{4EF1002F-3B50-607F-CF62-6CA530C3983B}"/>
              </a:ext>
            </a:extLst>
          </p:cNvPr>
          <p:cNvSpPr>
            <a:spLocks noGrp="1"/>
          </p:cNvSpPr>
          <p:nvPr>
            <p:ph idx="1"/>
          </p:nvPr>
        </p:nvSpPr>
        <p:spPr>
          <a:xfrm>
            <a:off x="267144" y="304800"/>
            <a:ext cx="6362256" cy="8329203"/>
          </a:xfrm>
        </p:spPr>
        <p:txBody>
          <a:bodyPr/>
          <a:lstStyle/>
          <a:p>
            <a:pPr>
              <a:lnSpc>
                <a:spcPct val="107000"/>
              </a:lnSpc>
              <a:spcBef>
                <a:spcPts val="1500"/>
              </a:spcBef>
              <a:spcAft>
                <a:spcPts val="1500"/>
              </a:spcAft>
            </a:pPr>
            <a:r>
              <a:rPr lang="en-GB" sz="2200" kern="0" dirty="0">
                <a:effectLst/>
                <a:ea typeface="Times New Roman" panose="02020603050405020304" pitchFamily="18" charset="0"/>
                <a:cs typeface="Times New Roman" panose="02020603050405020304" pitchFamily="18" charset="0"/>
              </a:rPr>
              <a:t>This activity will begin with a </a:t>
            </a:r>
            <a:r>
              <a:rPr lang="en-GB" sz="2200" b="1" kern="0" dirty="0">
                <a:effectLst/>
                <a:ea typeface="Times New Roman" panose="02020603050405020304" pitchFamily="18" charset="0"/>
                <a:cs typeface="Times New Roman" panose="02020603050405020304" pitchFamily="18" charset="0"/>
              </a:rPr>
              <a:t>discussion (10 minutes) </a:t>
            </a:r>
            <a:r>
              <a:rPr lang="en-GB" sz="2200" kern="0" dirty="0">
                <a:effectLst/>
                <a:ea typeface="Times New Roman" panose="02020603050405020304" pitchFamily="18" charset="0"/>
                <a:cs typeface="Times New Roman" panose="02020603050405020304" pitchFamily="18" charset="0"/>
              </a:rPr>
              <a:t>of common challenges in program implementation and potential solutions.</a:t>
            </a:r>
            <a:r>
              <a:rPr lang="en-GB" sz="2200" kern="100" dirty="0">
                <a:ea typeface="Times New Roman" panose="02020603050405020304" pitchFamily="18" charset="0"/>
                <a:cs typeface="Times New Roman" panose="02020603050405020304" pitchFamily="18" charset="0"/>
              </a:rPr>
              <a:t> </a:t>
            </a:r>
            <a:r>
              <a:rPr lang="en-GB" sz="2200" kern="0" dirty="0">
                <a:effectLst/>
                <a:ea typeface="Times New Roman" panose="02020603050405020304" pitchFamily="18" charset="0"/>
                <a:cs typeface="Times New Roman" panose="02020603050405020304" pitchFamily="18" charset="0"/>
              </a:rPr>
              <a:t>Participants are invited to share personal experiences with implementation challenges and brainstorm solutions.</a:t>
            </a:r>
            <a:endParaRPr lang="en-GB" sz="2200" kern="100" dirty="0">
              <a:effectLst/>
              <a:ea typeface="Calibri" panose="020F0502020204030204" pitchFamily="34" charset="0"/>
              <a:cs typeface="Times New Roman" panose="02020603050405020304" pitchFamily="18" charset="0"/>
            </a:endParaRPr>
          </a:p>
          <a:p>
            <a:pPr>
              <a:lnSpc>
                <a:spcPct val="107000"/>
              </a:lnSpc>
              <a:spcBef>
                <a:spcPts val="1500"/>
              </a:spcBef>
              <a:spcAft>
                <a:spcPts val="1500"/>
              </a:spcAft>
            </a:pPr>
            <a:r>
              <a:rPr lang="en-GB" sz="2200" b="1" kern="0" dirty="0">
                <a:effectLst/>
                <a:ea typeface="Times New Roman" panose="02020603050405020304" pitchFamily="18" charset="0"/>
                <a:cs typeface="Times New Roman" panose="02020603050405020304" pitchFamily="18" charset="0"/>
              </a:rPr>
              <a:t>Role-Playing Activity (40 minutes):</a:t>
            </a:r>
            <a:r>
              <a:rPr lang="en-GB" sz="2200" b="1" kern="100" dirty="0">
                <a:ea typeface="Times New Roman" panose="02020603050405020304" pitchFamily="18" charset="0"/>
                <a:cs typeface="Times New Roman" panose="02020603050405020304" pitchFamily="18" charset="0"/>
              </a:rPr>
              <a:t> </a:t>
            </a:r>
            <a:r>
              <a:rPr lang="en-GB" sz="2200" kern="0" dirty="0">
                <a:effectLst/>
                <a:ea typeface="Times New Roman" panose="02020603050405020304" pitchFamily="18" charset="0"/>
                <a:cs typeface="Times New Roman" panose="02020603050405020304" pitchFamily="18" charset="0"/>
              </a:rPr>
              <a:t>In groups, participants engage in role-playing to act out responses to various implementation challenges.</a:t>
            </a:r>
            <a:endParaRPr lang="en-GB" sz="2200" kern="1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2200" b="1" kern="0" dirty="0">
                <a:effectLst/>
                <a:ea typeface="Times New Roman" panose="02020603050405020304" pitchFamily="18" charset="0"/>
                <a:cs typeface="Times New Roman" panose="02020603050405020304" pitchFamily="18" charset="0"/>
              </a:rPr>
              <a:t>Debrief:</a:t>
            </a:r>
            <a:r>
              <a:rPr lang="en-GB" sz="2200" kern="0" dirty="0">
                <a:effectLst/>
                <a:ea typeface="Times New Roman" panose="02020603050405020304" pitchFamily="18" charset="0"/>
                <a:cs typeface="Times New Roman" panose="02020603050405020304" pitchFamily="18" charset="0"/>
              </a:rPr>
              <a:t> in groups, participants discuss what strategies were effective and which ones could be improved.</a:t>
            </a:r>
            <a:endParaRPr lang="en-GB" sz="2200" kern="100" dirty="0">
              <a:effectLst/>
              <a:ea typeface="Calibri" panose="020F0502020204030204" pitchFamily="34" charset="0"/>
              <a:cs typeface="Times New Roman" panose="02020603050405020304" pitchFamily="18" charset="0"/>
            </a:endParaRPr>
          </a:p>
          <a:p>
            <a:pPr>
              <a:lnSpc>
                <a:spcPct val="107000"/>
              </a:lnSpc>
              <a:spcBef>
                <a:spcPts val="1500"/>
              </a:spcBef>
              <a:spcAft>
                <a:spcPts val="1500"/>
              </a:spcAft>
            </a:pPr>
            <a:r>
              <a:rPr lang="en-GB" sz="2200" b="1" kern="0" dirty="0">
                <a:effectLst/>
                <a:ea typeface="Times New Roman" panose="02020603050405020304" pitchFamily="18" charset="0"/>
                <a:cs typeface="Times New Roman" panose="02020603050405020304" pitchFamily="18" charset="0"/>
              </a:rPr>
              <a:t>Reflection on Problem-Solving (10 minutes):</a:t>
            </a:r>
            <a:endParaRPr lang="en-GB" sz="2200" kern="1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2200" b="1" kern="0" dirty="0">
                <a:effectLst/>
                <a:ea typeface="Times New Roman" panose="02020603050405020304" pitchFamily="18" charset="0"/>
                <a:cs typeface="Times New Roman" panose="02020603050405020304" pitchFamily="18" charset="0"/>
              </a:rPr>
              <a:t>Individual Reflection:</a:t>
            </a:r>
            <a:r>
              <a:rPr lang="en-GB" sz="2200" kern="0" dirty="0">
                <a:effectLst/>
                <a:ea typeface="Times New Roman" panose="02020603050405020304" pitchFamily="18" charset="0"/>
                <a:cs typeface="Times New Roman" panose="02020603050405020304" pitchFamily="18" charset="0"/>
              </a:rPr>
              <a:t> Encourage participants to think about how they can apply the problem-solving skills learned in their own settings.</a:t>
            </a:r>
          </a:p>
          <a:p>
            <a:pPr marL="342900" lvl="0" indent="-342900">
              <a:lnSpc>
                <a:spcPct val="107000"/>
              </a:lnSpc>
              <a:spcAft>
                <a:spcPts val="800"/>
              </a:spcAft>
              <a:buSzPts val="1000"/>
              <a:buFont typeface="Symbol" panose="05050102010706020507" pitchFamily="18" charset="2"/>
              <a:buChar char=""/>
              <a:tabLst>
                <a:tab pos="457200" algn="l"/>
              </a:tabLst>
            </a:pPr>
            <a:r>
              <a:rPr lang="en-GB" sz="2200" b="1" dirty="0">
                <a:ea typeface="Calibri" panose="020F0502020204030204" pitchFamily="34" charset="0"/>
                <a:cs typeface="Times New Roman" panose="02020603050405020304" pitchFamily="18" charset="0"/>
              </a:rPr>
              <a:t>Group Discussion</a:t>
            </a:r>
            <a:r>
              <a:rPr lang="en-GB" sz="2200" dirty="0">
                <a:ea typeface="Calibri" panose="020F0502020204030204" pitchFamily="34" charset="0"/>
                <a:cs typeface="Times New Roman" panose="02020603050405020304" pitchFamily="18" charset="0"/>
              </a:rPr>
              <a:t>: Encourage participants to share their ideas with each other and exchange opini9on about successful implementation.</a:t>
            </a:r>
            <a:endParaRPr lang="en-GB" sz="2200" kern="100" dirty="0">
              <a:effectLst/>
              <a:ea typeface="Calibri" panose="020F0502020204030204" pitchFamily="34" charset="0"/>
              <a:cs typeface="Times New Roman" panose="02020603050405020304" pitchFamily="18" charset="0"/>
            </a:endParaRPr>
          </a:p>
          <a:p>
            <a:pPr>
              <a:lnSpc>
                <a:spcPct val="107000"/>
              </a:lnSpc>
              <a:spcBef>
                <a:spcPts val="1500"/>
              </a:spcBef>
              <a:spcAft>
                <a:spcPts val="1500"/>
              </a:spcAft>
            </a:pPr>
            <a:endParaRPr lang="en-GB" sz="2200" kern="1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47418038"/>
      </p:ext>
    </p:extLst>
  </p:cSld>
  <p:clrMapOvr>
    <a:masterClrMapping/>
  </p:clrMapOvr>
  <mc:AlternateContent xmlns:mc="http://schemas.openxmlformats.org/markup-compatibility/2006" xmlns:p14="http://schemas.microsoft.com/office/powerpoint/2010/main">
    <mc:Choice Requires="p14">
      <p:transition spd="slow" p14:dur="2000" advTm="44696"/>
    </mc:Choice>
    <mc:Fallback xmlns="">
      <p:transition spd="slow" advTm="44696"/>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object 3"/>
          <p:cNvPicPr/>
          <p:nvPr/>
        </p:nvPicPr>
        <p:blipFill>
          <a:blip r:embed="rId2" cstate="print"/>
          <a:stretch>
            <a:fillRect/>
          </a:stretch>
        </p:blipFill>
        <p:spPr>
          <a:xfrm>
            <a:off x="0" y="0"/>
            <a:ext cx="4305300" cy="635507"/>
          </a:xfrm>
          <a:prstGeom prst="rect">
            <a:avLst/>
          </a:prstGeom>
        </p:spPr>
      </p:pic>
      <p:sp>
        <p:nvSpPr>
          <p:cNvPr id="4" name="object 4"/>
          <p:cNvSpPr txBox="1">
            <a:spLocks noGrp="1"/>
          </p:cNvSpPr>
          <p:nvPr>
            <p:ph type="title"/>
          </p:nvPr>
        </p:nvSpPr>
        <p:spPr>
          <a:xfrm>
            <a:off x="470916" y="419100"/>
            <a:ext cx="5916295" cy="680956"/>
          </a:xfrm>
          <a:prstGeom prst="rect">
            <a:avLst/>
          </a:prstGeom>
          <a:solidFill>
            <a:schemeClr val="accent1"/>
          </a:solidFill>
          <a:ln w="12192">
            <a:solidFill>
              <a:srgbClr val="787878"/>
            </a:solidFill>
          </a:ln>
        </p:spPr>
        <p:txBody>
          <a:bodyPr vert="horz" wrap="square" lIns="0" tIns="3810" rIns="0" bIns="0" rtlCol="0">
            <a:spAutoFit/>
          </a:bodyPr>
          <a:lstStyle/>
          <a:p>
            <a:pPr marL="260350" algn="ctr">
              <a:lnSpc>
                <a:spcPct val="100000"/>
              </a:lnSpc>
            </a:pPr>
            <a:r>
              <a:rPr lang="en-GB" spc="-535" dirty="0"/>
              <a:t>W</a:t>
            </a:r>
            <a:r>
              <a:rPr spc="-590" dirty="0"/>
              <a:t>ORK</a:t>
            </a:r>
            <a:r>
              <a:rPr lang="en-GB" spc="-590" dirty="0"/>
              <a:t>SHOP 4 </a:t>
            </a:r>
            <a:endParaRPr sz="3000" spc="-590" dirty="0">
              <a:latin typeface="+mn-lt"/>
            </a:endParaRPr>
          </a:p>
        </p:txBody>
      </p:sp>
      <p:sp>
        <p:nvSpPr>
          <p:cNvPr id="5" name="object 5"/>
          <p:cNvSpPr txBox="1"/>
          <p:nvPr/>
        </p:nvSpPr>
        <p:spPr>
          <a:xfrm>
            <a:off x="2362200" y="5153891"/>
            <a:ext cx="2362200" cy="259045"/>
          </a:xfrm>
          <a:prstGeom prst="rect">
            <a:avLst/>
          </a:prstGeom>
        </p:spPr>
        <p:txBody>
          <a:bodyPr vert="horz" wrap="square" lIns="0" tIns="12700" rIns="0" bIns="0" rtlCol="0">
            <a:spAutoFit/>
          </a:bodyPr>
          <a:lstStyle/>
          <a:p>
            <a:pPr marL="12700">
              <a:lnSpc>
                <a:spcPct val="100000"/>
              </a:lnSpc>
              <a:spcBef>
                <a:spcPts val="100"/>
              </a:spcBef>
            </a:pPr>
            <a:r>
              <a:rPr sz="1600" b="1" spc="-70" dirty="0">
                <a:latin typeface="Arial"/>
                <a:cs typeface="Arial"/>
              </a:rPr>
              <a:t>LEARNING</a:t>
            </a:r>
            <a:r>
              <a:rPr sz="1600" b="1" spc="5" dirty="0">
                <a:latin typeface="Arial"/>
                <a:cs typeface="Arial"/>
              </a:rPr>
              <a:t> </a:t>
            </a:r>
            <a:r>
              <a:rPr sz="1600" b="1" spc="-105" dirty="0">
                <a:latin typeface="Arial"/>
                <a:cs typeface="Arial"/>
              </a:rPr>
              <a:t>OBJECTIVES</a:t>
            </a:r>
            <a:endParaRPr sz="1600" dirty="0">
              <a:latin typeface="Arial"/>
              <a:cs typeface="Arial"/>
            </a:endParaRPr>
          </a:p>
        </p:txBody>
      </p:sp>
      <p:graphicFrame>
        <p:nvGraphicFramePr>
          <p:cNvPr id="6" name="object 6"/>
          <p:cNvGraphicFramePr>
            <a:graphicFrameLocks noGrp="1"/>
          </p:cNvGraphicFramePr>
          <p:nvPr>
            <p:extLst>
              <p:ext uri="{D42A27DB-BD31-4B8C-83A1-F6EECF244321}">
                <p14:modId xmlns:p14="http://schemas.microsoft.com/office/powerpoint/2010/main" val="1691708781"/>
              </p:ext>
            </p:extLst>
          </p:nvPr>
        </p:nvGraphicFramePr>
        <p:xfrm>
          <a:off x="681355" y="5638800"/>
          <a:ext cx="5495290" cy="3171224"/>
        </p:xfrm>
        <a:graphic>
          <a:graphicData uri="http://schemas.openxmlformats.org/drawingml/2006/table">
            <a:tbl>
              <a:tblPr firstRow="1" bandRow="1">
                <a:tableStyleId>{2D5ABB26-0587-4C30-8999-92F81FD0307C}</a:tableStyleId>
              </a:tblPr>
              <a:tblGrid>
                <a:gridCol w="5495290">
                  <a:extLst>
                    <a:ext uri="{9D8B030D-6E8A-4147-A177-3AD203B41FA5}">
                      <a16:colId xmlns:a16="http://schemas.microsoft.com/office/drawing/2014/main" val="20000"/>
                    </a:ext>
                  </a:extLst>
                </a:gridCol>
              </a:tblGrid>
              <a:tr h="727109">
                <a:tc>
                  <a:txBody>
                    <a:bodyPr/>
                    <a:lstStyle/>
                    <a:p>
                      <a:pPr algn="ctr">
                        <a:lnSpc>
                          <a:spcPct val="100000"/>
                        </a:lnSpc>
                        <a:spcBef>
                          <a:spcPts val="180"/>
                        </a:spcBef>
                      </a:pPr>
                      <a:r>
                        <a:rPr sz="1400" b="1" spc="-180">
                          <a:solidFill>
                            <a:srgbClr val="FFFFFF"/>
                          </a:solidFill>
                          <a:latin typeface="Arial"/>
                          <a:cs typeface="Arial"/>
                        </a:rPr>
                        <a:t>By</a:t>
                      </a:r>
                      <a:r>
                        <a:rPr sz="1400" b="1" spc="-70">
                          <a:solidFill>
                            <a:srgbClr val="FFFFFF"/>
                          </a:solidFill>
                          <a:latin typeface="Arial"/>
                          <a:cs typeface="Arial"/>
                        </a:rPr>
                        <a:t> </a:t>
                      </a:r>
                      <a:r>
                        <a:rPr sz="1400" b="1" spc="-60">
                          <a:solidFill>
                            <a:srgbClr val="FFFFFF"/>
                          </a:solidFill>
                          <a:latin typeface="Arial"/>
                          <a:cs typeface="Arial"/>
                        </a:rPr>
                        <a:t>the</a:t>
                      </a:r>
                      <a:r>
                        <a:rPr sz="1400" b="1" spc="-85">
                          <a:solidFill>
                            <a:srgbClr val="FFFFFF"/>
                          </a:solidFill>
                          <a:latin typeface="Arial"/>
                          <a:cs typeface="Arial"/>
                        </a:rPr>
                        <a:t> </a:t>
                      </a:r>
                      <a:r>
                        <a:rPr sz="1400" b="1" spc="-105">
                          <a:solidFill>
                            <a:srgbClr val="FFFFFF"/>
                          </a:solidFill>
                          <a:latin typeface="Arial"/>
                          <a:cs typeface="Arial"/>
                        </a:rPr>
                        <a:t>end</a:t>
                      </a:r>
                      <a:r>
                        <a:rPr sz="1400" b="1" spc="-65">
                          <a:solidFill>
                            <a:srgbClr val="FFFFFF"/>
                          </a:solidFill>
                          <a:latin typeface="Arial"/>
                          <a:cs typeface="Arial"/>
                        </a:rPr>
                        <a:t> </a:t>
                      </a:r>
                      <a:r>
                        <a:rPr sz="1400" b="1" spc="-70">
                          <a:solidFill>
                            <a:srgbClr val="FFFFFF"/>
                          </a:solidFill>
                          <a:latin typeface="Arial"/>
                          <a:cs typeface="Arial"/>
                        </a:rPr>
                        <a:t>of</a:t>
                      </a:r>
                      <a:r>
                        <a:rPr sz="1400" b="1" spc="-75">
                          <a:solidFill>
                            <a:srgbClr val="FFFFFF"/>
                          </a:solidFill>
                          <a:latin typeface="Arial"/>
                          <a:cs typeface="Arial"/>
                        </a:rPr>
                        <a:t> </a:t>
                      </a:r>
                      <a:r>
                        <a:rPr sz="1400" b="1" spc="-90">
                          <a:solidFill>
                            <a:srgbClr val="FFFFFF"/>
                          </a:solidFill>
                          <a:latin typeface="Arial"/>
                          <a:cs typeface="Arial"/>
                        </a:rPr>
                        <a:t>this</a:t>
                      </a:r>
                      <a:r>
                        <a:rPr sz="1400" b="1" spc="-60">
                          <a:solidFill>
                            <a:srgbClr val="FFFFFF"/>
                          </a:solidFill>
                          <a:latin typeface="Arial"/>
                          <a:cs typeface="Arial"/>
                        </a:rPr>
                        <a:t> </a:t>
                      </a:r>
                      <a:r>
                        <a:rPr sz="1400" b="1" spc="-90">
                          <a:solidFill>
                            <a:srgbClr val="FFFFFF"/>
                          </a:solidFill>
                          <a:latin typeface="Arial"/>
                          <a:cs typeface="Arial"/>
                        </a:rPr>
                        <a:t>training </a:t>
                      </a:r>
                      <a:r>
                        <a:rPr sz="1400" b="1" spc="-114">
                          <a:solidFill>
                            <a:srgbClr val="FFFFFF"/>
                          </a:solidFill>
                          <a:latin typeface="Arial"/>
                          <a:cs typeface="Arial"/>
                        </a:rPr>
                        <a:t>you</a:t>
                      </a:r>
                      <a:r>
                        <a:rPr sz="1400" b="1" spc="-65">
                          <a:solidFill>
                            <a:srgbClr val="FFFFFF"/>
                          </a:solidFill>
                          <a:latin typeface="Arial"/>
                          <a:cs typeface="Arial"/>
                        </a:rPr>
                        <a:t> </a:t>
                      </a:r>
                      <a:r>
                        <a:rPr sz="1400" b="1" spc="-120">
                          <a:solidFill>
                            <a:srgbClr val="FFFFFF"/>
                          </a:solidFill>
                          <a:latin typeface="Arial"/>
                          <a:cs typeface="Arial"/>
                        </a:rPr>
                        <a:t>should</a:t>
                      </a:r>
                      <a:r>
                        <a:rPr sz="1400" b="1" spc="-75">
                          <a:solidFill>
                            <a:srgbClr val="FFFFFF"/>
                          </a:solidFill>
                          <a:latin typeface="Arial"/>
                          <a:cs typeface="Arial"/>
                        </a:rPr>
                        <a:t> </a:t>
                      </a:r>
                      <a:r>
                        <a:rPr sz="1400" b="1" spc="-95">
                          <a:solidFill>
                            <a:srgbClr val="FFFFFF"/>
                          </a:solidFill>
                          <a:latin typeface="Arial"/>
                          <a:cs typeface="Arial"/>
                        </a:rPr>
                        <a:t>be</a:t>
                      </a:r>
                      <a:r>
                        <a:rPr sz="1400" b="1" spc="-80">
                          <a:solidFill>
                            <a:srgbClr val="FFFFFF"/>
                          </a:solidFill>
                          <a:latin typeface="Arial"/>
                          <a:cs typeface="Arial"/>
                        </a:rPr>
                        <a:t> </a:t>
                      </a:r>
                      <a:r>
                        <a:rPr sz="1400" b="1" spc="-85">
                          <a:solidFill>
                            <a:srgbClr val="FFFFFF"/>
                          </a:solidFill>
                          <a:latin typeface="Arial"/>
                          <a:cs typeface="Arial"/>
                        </a:rPr>
                        <a:t>able</a:t>
                      </a:r>
                      <a:r>
                        <a:rPr sz="1400" b="1" spc="-75">
                          <a:solidFill>
                            <a:srgbClr val="FFFFFF"/>
                          </a:solidFill>
                          <a:latin typeface="Arial"/>
                          <a:cs typeface="Arial"/>
                        </a:rPr>
                        <a:t> </a:t>
                      </a:r>
                      <a:r>
                        <a:rPr sz="1400" b="1" spc="-25">
                          <a:solidFill>
                            <a:srgbClr val="FFFFFF"/>
                          </a:solidFill>
                          <a:latin typeface="Arial"/>
                          <a:cs typeface="Arial"/>
                        </a:rPr>
                        <a:t>to:</a:t>
                      </a:r>
                      <a:endParaRPr sz="1400" dirty="0">
                        <a:latin typeface="Arial"/>
                        <a:cs typeface="Arial"/>
                      </a:endParaRP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471C4"/>
                    </a:solidFill>
                  </a:tcPr>
                </a:tc>
                <a:extLst>
                  <a:ext uri="{0D108BD9-81ED-4DB2-BD59-A6C34878D82A}">
                    <a16:rowId xmlns:a16="http://schemas.microsoft.com/office/drawing/2014/main" val="10000"/>
                  </a:ext>
                </a:extLst>
              </a:tr>
              <a:tr h="1025491">
                <a:tc>
                  <a:txBody>
                    <a:bodyPr/>
                    <a:lstStyle/>
                    <a:p>
                      <a:pPr marL="411480" marR="238125" lvl="0" indent="-342900" defTabSz="914400" eaLnBrk="1" fontAlgn="auto" latinLnBrk="0" hangingPunct="1">
                        <a:lnSpc>
                          <a:spcPct val="100000"/>
                        </a:lnSpc>
                        <a:spcBef>
                          <a:spcPts val="180"/>
                        </a:spcBef>
                        <a:spcAft>
                          <a:spcPts val="0"/>
                        </a:spcAft>
                        <a:buClrTx/>
                        <a:buSzTx/>
                        <a:buFontTx/>
                        <a:buAutoNum type="arabicPeriod"/>
                        <a:tabLst>
                          <a:tab pos="411480" algn="l"/>
                        </a:tabLst>
                        <a:defRPr/>
                      </a:pPr>
                      <a:r>
                        <a:rPr lang="en-GB" sz="1800" dirty="0">
                          <a:solidFill>
                            <a:schemeClr val="tx1"/>
                          </a:solidFill>
                          <a:effectLst/>
                          <a:latin typeface="+mn-lt"/>
                          <a:ea typeface="+mn-ea"/>
                          <a:cs typeface="+mn-cs"/>
                        </a:rPr>
                        <a:t>To evaluate the impact of health communication strategies and learn methods to refine them for greater effectiveness.</a:t>
                      </a:r>
                    </a:p>
                    <a:p>
                      <a:pPr marL="411480" marR="238125" lvl="0" indent="-342900" defTabSz="914400" eaLnBrk="1" fontAlgn="auto" latinLnBrk="0" hangingPunct="1">
                        <a:lnSpc>
                          <a:spcPct val="100000"/>
                        </a:lnSpc>
                        <a:spcBef>
                          <a:spcPts val="180"/>
                        </a:spcBef>
                        <a:spcAft>
                          <a:spcPts val="0"/>
                        </a:spcAft>
                        <a:buClrTx/>
                        <a:buSzTx/>
                        <a:buFontTx/>
                        <a:buAutoNum type="arabicPeriod"/>
                        <a:tabLst>
                          <a:tab pos="411480" algn="l"/>
                        </a:tabLst>
                        <a:defRPr/>
                      </a:pPr>
                      <a:endParaRPr sz="1400" dirty="0">
                        <a:latin typeface="Arial"/>
                        <a:cs typeface="Arial"/>
                      </a:endParaRPr>
                    </a:p>
                  </a:txBody>
                  <a:tcPr marL="0" marR="0" marT="2286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1"/>
                  </a:ext>
                </a:extLst>
              </a:tr>
              <a:tr h="347707">
                <a:tc>
                  <a:txBody>
                    <a:bodyPr/>
                    <a:lstStyle/>
                    <a:p>
                      <a:pPr lvl="0"/>
                      <a:r>
                        <a:rPr lang="en-GB" sz="1800" dirty="0">
                          <a:solidFill>
                            <a:schemeClr val="tx1"/>
                          </a:solidFill>
                          <a:effectLst/>
                          <a:latin typeface="+mn-lt"/>
                          <a:ea typeface="+mn-ea"/>
                          <a:cs typeface="+mn-cs"/>
                        </a:rPr>
                        <a:t> 2. Understand different evaluation models and their applicability to health communication programs, and be in position to choose an appropriate evaluation framework for a neurodegenerative disease campaign.</a:t>
                      </a:r>
                    </a:p>
                    <a:p>
                      <a:pPr marL="411480" marR="591820" indent="-342900">
                        <a:lnSpc>
                          <a:spcPct val="100000"/>
                        </a:lnSpc>
                        <a:spcBef>
                          <a:spcPts val="185"/>
                        </a:spcBef>
                        <a:buAutoNum type="arabicPeriod" startAt="2"/>
                        <a:tabLst>
                          <a:tab pos="411480" algn="l"/>
                        </a:tabLst>
                      </a:pPr>
                      <a:endParaRPr sz="1400" dirty="0">
                        <a:latin typeface="Arial"/>
                        <a:cs typeface="Arial"/>
                      </a:endParaRPr>
                    </a:p>
                  </a:txBody>
                  <a:tcPr marL="0" marR="0" marT="2349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2"/>
                  </a:ext>
                </a:extLst>
              </a:tr>
            </a:tbl>
          </a:graphicData>
        </a:graphic>
      </p:graphicFrame>
      <p:sp>
        <p:nvSpPr>
          <p:cNvPr id="2" name="object 5">
            <a:extLst>
              <a:ext uri="{FF2B5EF4-FFF2-40B4-BE49-F238E27FC236}">
                <a16:creationId xmlns:a16="http://schemas.microsoft.com/office/drawing/2014/main" id="{8E5B5E2E-3C22-D164-778A-41C62615F5F2}"/>
              </a:ext>
            </a:extLst>
          </p:cNvPr>
          <p:cNvSpPr txBox="1"/>
          <p:nvPr/>
        </p:nvSpPr>
        <p:spPr>
          <a:xfrm>
            <a:off x="1409700" y="1253370"/>
            <a:ext cx="4419600" cy="505267"/>
          </a:xfrm>
          <a:prstGeom prst="rect">
            <a:avLst/>
          </a:prstGeom>
        </p:spPr>
        <p:txBody>
          <a:bodyPr vert="horz" wrap="square" lIns="0" tIns="12700" rIns="0" bIns="0" rtlCol="0">
            <a:spAutoFit/>
          </a:bodyPr>
          <a:lstStyle/>
          <a:p>
            <a:pPr marL="12700" algn="ctr">
              <a:lnSpc>
                <a:spcPct val="100000"/>
              </a:lnSpc>
              <a:spcBef>
                <a:spcPts val="100"/>
              </a:spcBef>
            </a:pPr>
            <a:r>
              <a:rPr lang="en-US" sz="1600" b="1" spc="-70" dirty="0">
                <a:latin typeface="Arial"/>
                <a:cs typeface="Arial"/>
              </a:rPr>
              <a:t>ASSESSING EFFECTIVENESS AND MAKING REFINEMENTS</a:t>
            </a:r>
            <a:endParaRPr lang="en-US" sz="1600" b="1" spc="-105" dirty="0">
              <a:latin typeface="Arial"/>
              <a:cs typeface="Arial"/>
            </a:endParaRPr>
          </a:p>
        </p:txBody>
      </p:sp>
      <p:sp>
        <p:nvSpPr>
          <p:cNvPr id="7" name="object 5">
            <a:extLst>
              <a:ext uri="{FF2B5EF4-FFF2-40B4-BE49-F238E27FC236}">
                <a16:creationId xmlns:a16="http://schemas.microsoft.com/office/drawing/2014/main" id="{E4CC49E9-A271-A378-71BF-80BECA3368D7}"/>
              </a:ext>
            </a:extLst>
          </p:cNvPr>
          <p:cNvSpPr txBox="1"/>
          <p:nvPr/>
        </p:nvSpPr>
        <p:spPr>
          <a:xfrm>
            <a:off x="2445327" y="1984501"/>
            <a:ext cx="2362200" cy="259045"/>
          </a:xfrm>
          <a:prstGeom prst="rect">
            <a:avLst/>
          </a:prstGeom>
        </p:spPr>
        <p:txBody>
          <a:bodyPr vert="horz" wrap="square" lIns="0" tIns="12700" rIns="0" bIns="0" rtlCol="0">
            <a:spAutoFit/>
          </a:bodyPr>
          <a:lstStyle/>
          <a:p>
            <a:pPr marL="12700">
              <a:lnSpc>
                <a:spcPct val="100000"/>
              </a:lnSpc>
              <a:spcBef>
                <a:spcPts val="100"/>
              </a:spcBef>
            </a:pPr>
            <a:r>
              <a:rPr lang="en-US" sz="1600" b="1" spc="-70" dirty="0">
                <a:latin typeface="Arial"/>
                <a:cs typeface="Arial"/>
              </a:rPr>
              <a:t>GENERAL DESCRIPTION</a:t>
            </a:r>
            <a:endParaRPr sz="1600" dirty="0">
              <a:latin typeface="Arial"/>
              <a:cs typeface="Arial"/>
            </a:endParaRPr>
          </a:p>
        </p:txBody>
      </p:sp>
      <p:graphicFrame>
        <p:nvGraphicFramePr>
          <p:cNvPr id="8" name="Table 7">
            <a:extLst>
              <a:ext uri="{FF2B5EF4-FFF2-40B4-BE49-F238E27FC236}">
                <a16:creationId xmlns:a16="http://schemas.microsoft.com/office/drawing/2014/main" id="{826C4C75-C046-0809-53A4-D8192A2CBFD0}"/>
              </a:ext>
            </a:extLst>
          </p:cNvPr>
          <p:cNvGraphicFramePr>
            <a:graphicFrameLocks noGrp="1"/>
          </p:cNvGraphicFramePr>
          <p:nvPr>
            <p:extLst>
              <p:ext uri="{D42A27DB-BD31-4B8C-83A1-F6EECF244321}">
                <p14:modId xmlns:p14="http://schemas.microsoft.com/office/powerpoint/2010/main" val="1262189463"/>
              </p:ext>
            </p:extLst>
          </p:nvPr>
        </p:nvGraphicFramePr>
        <p:xfrm>
          <a:off x="681355" y="2362200"/>
          <a:ext cx="5495290" cy="2560320"/>
        </p:xfrm>
        <a:graphic>
          <a:graphicData uri="http://schemas.openxmlformats.org/drawingml/2006/table">
            <a:tbl>
              <a:tblPr firstRow="1" bandRow="1">
                <a:tableStyleId>{F5AB1C69-6EDB-4FF4-983F-18BD219EF322}</a:tableStyleId>
              </a:tblPr>
              <a:tblGrid>
                <a:gridCol w="5495290">
                  <a:extLst>
                    <a:ext uri="{9D8B030D-6E8A-4147-A177-3AD203B41FA5}">
                      <a16:colId xmlns:a16="http://schemas.microsoft.com/office/drawing/2014/main" val="988881410"/>
                    </a:ext>
                  </a:extLst>
                </a:gridCol>
              </a:tblGrid>
              <a:tr h="1675910">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1800" b="1" dirty="0">
                          <a:solidFill>
                            <a:schemeClr val="lt1"/>
                          </a:solidFill>
                          <a:effectLst/>
                          <a:latin typeface="+mn-lt"/>
                          <a:ea typeface="+mn-ea"/>
                          <a:cs typeface="+mn-cs"/>
                        </a:rPr>
                        <a:t>This training session is designed to provide healthcare professionals with a comprehensive understanding of evaluating health communication programs and using the findings to make improvements. Participants will learn about various evaluation frameworks, data collection and analysis methods, interpretation of results, refinement strategies, and best practices for reporting and dissemination.</a:t>
                      </a:r>
                    </a:p>
                    <a:p>
                      <a:endParaRPr lang="en-GB" dirty="0"/>
                    </a:p>
                  </a:txBody>
                  <a:tcPr/>
                </a:tc>
                <a:extLst>
                  <a:ext uri="{0D108BD9-81ED-4DB2-BD59-A6C34878D82A}">
                    <a16:rowId xmlns:a16="http://schemas.microsoft.com/office/drawing/2014/main" val="522413817"/>
                  </a:ext>
                </a:extLst>
              </a:tr>
            </a:tbl>
          </a:graphicData>
        </a:graphic>
      </p:graphicFrame>
    </p:spTree>
    <p:extLst>
      <p:ext uri="{BB962C8B-B14F-4D97-AF65-F5344CB8AC3E}">
        <p14:creationId xmlns:p14="http://schemas.microsoft.com/office/powerpoint/2010/main" val="5382265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C0EF4B-F2FA-05E4-FA7C-7652FCF3321E}"/>
              </a:ext>
            </a:extLst>
          </p:cNvPr>
          <p:cNvSpPr>
            <a:spLocks noGrp="1"/>
          </p:cNvSpPr>
          <p:nvPr>
            <p:ph type="title"/>
          </p:nvPr>
        </p:nvSpPr>
        <p:spPr>
          <a:xfrm>
            <a:off x="470787" y="457200"/>
            <a:ext cx="5916422" cy="1477328"/>
          </a:xfrm>
        </p:spPr>
        <p:txBody>
          <a:bodyPr/>
          <a:lstStyle/>
          <a:p>
            <a:pPr algn="ctr"/>
            <a:r>
              <a:rPr lang="en-GB" sz="3200" b="0" dirty="0">
                <a:solidFill>
                  <a:schemeClr val="tx1"/>
                </a:solidFill>
              </a:rPr>
              <a:t>Teacher Instructions: </a:t>
            </a:r>
            <a:br>
              <a:rPr lang="en-GB" sz="3200" b="0" dirty="0">
                <a:solidFill>
                  <a:schemeClr val="tx1"/>
                </a:solidFill>
              </a:rPr>
            </a:br>
            <a:r>
              <a:rPr lang="en-GB" sz="3200" b="0" dirty="0">
                <a:solidFill>
                  <a:schemeClr val="tx1"/>
                </a:solidFill>
              </a:rPr>
              <a:t>Group Formation and Participation</a:t>
            </a:r>
            <a:endParaRPr lang="en-CY" sz="3200" b="0" dirty="0">
              <a:solidFill>
                <a:schemeClr val="tx1"/>
              </a:solidFill>
            </a:endParaRPr>
          </a:p>
        </p:txBody>
      </p:sp>
      <p:sp>
        <p:nvSpPr>
          <p:cNvPr id="3" name="Text Placeholder 2">
            <a:extLst>
              <a:ext uri="{FF2B5EF4-FFF2-40B4-BE49-F238E27FC236}">
                <a16:creationId xmlns:a16="http://schemas.microsoft.com/office/drawing/2014/main" id="{ACFC6C75-9D45-DDBF-4573-9A2FE36B7A9D}"/>
              </a:ext>
            </a:extLst>
          </p:cNvPr>
          <p:cNvSpPr>
            <a:spLocks noGrp="1"/>
          </p:cNvSpPr>
          <p:nvPr>
            <p:ph type="body" idx="1"/>
          </p:nvPr>
        </p:nvSpPr>
        <p:spPr>
          <a:xfrm>
            <a:off x="470788" y="2819400"/>
            <a:ext cx="5712524" cy="3600986"/>
          </a:xfrm>
        </p:spPr>
        <p:txBody>
          <a:bodyPr/>
          <a:lstStyle/>
          <a:p>
            <a:r>
              <a:rPr lang="en-GB" b="1" dirty="0"/>
              <a:t>Spot Checks:</a:t>
            </a:r>
          </a:p>
          <a:p>
            <a:pPr lvl="1"/>
            <a:r>
              <a:rPr lang="en-GB" dirty="0"/>
              <a:t>Periodically pause the exercise to check in with each group. Ask questions that encourage participation from all members, such as, "Has everyone in the group contributed an idea yet?" or "Is there an aspect that hasn’t yet been discussed within your group?”</a:t>
            </a:r>
          </a:p>
          <a:p>
            <a:pPr lvl="1"/>
            <a:endParaRPr lang="en-GB" dirty="0"/>
          </a:p>
          <a:p>
            <a:r>
              <a:rPr lang="en-GB" b="1" dirty="0"/>
              <a:t>Reiterate the Importance of Teamwork:</a:t>
            </a:r>
          </a:p>
          <a:p>
            <a:pPr lvl="1"/>
            <a:r>
              <a:rPr lang="en-GB" dirty="0"/>
              <a:t>Before groups present their findings, remind them of the importance of showcasing the ideas and contributions of all members. This will emphasize that each participant's input is valued.</a:t>
            </a:r>
            <a:endParaRPr lang="en-SE"/>
          </a:p>
          <a:p>
            <a:endParaRPr lang="en-CY" dirty="0"/>
          </a:p>
        </p:txBody>
      </p:sp>
    </p:spTree>
    <p:extLst>
      <p:ext uri="{BB962C8B-B14F-4D97-AF65-F5344CB8AC3E}">
        <p14:creationId xmlns:p14="http://schemas.microsoft.com/office/powerpoint/2010/main" val="411552260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extLst>
              <p:ext uri="{D42A27DB-BD31-4B8C-83A1-F6EECF244321}">
                <p14:modId xmlns:p14="http://schemas.microsoft.com/office/powerpoint/2010/main" val="3859627099"/>
              </p:ext>
            </p:extLst>
          </p:nvPr>
        </p:nvGraphicFramePr>
        <p:xfrm>
          <a:off x="493821" y="1143000"/>
          <a:ext cx="5915660" cy="4683125"/>
        </p:xfrm>
        <a:graphic>
          <a:graphicData uri="http://schemas.openxmlformats.org/drawingml/2006/table">
            <a:tbl>
              <a:tblPr bandRow="1">
                <a:tableStyleId>{3C2FFA5D-87B4-456A-9821-1D502468CF0F}</a:tableStyleId>
              </a:tblPr>
              <a:tblGrid>
                <a:gridCol w="2348484">
                  <a:extLst>
                    <a:ext uri="{9D8B030D-6E8A-4147-A177-3AD203B41FA5}">
                      <a16:colId xmlns:a16="http://schemas.microsoft.com/office/drawing/2014/main" val="20000"/>
                    </a:ext>
                  </a:extLst>
                </a:gridCol>
                <a:gridCol w="3567176">
                  <a:extLst>
                    <a:ext uri="{9D8B030D-6E8A-4147-A177-3AD203B41FA5}">
                      <a16:colId xmlns:a16="http://schemas.microsoft.com/office/drawing/2014/main" val="20001"/>
                    </a:ext>
                  </a:extLst>
                </a:gridCol>
              </a:tblGrid>
              <a:tr h="815975">
                <a:tc>
                  <a:txBody>
                    <a:bodyPr/>
                    <a:lstStyle/>
                    <a:p>
                      <a:pPr marL="91440" marR="0" lvl="0" indent="0" defTabSz="914400" eaLnBrk="1" fontAlgn="auto" latinLnBrk="0" hangingPunct="1">
                        <a:lnSpc>
                          <a:spcPct val="100000"/>
                        </a:lnSpc>
                        <a:spcBef>
                          <a:spcPts val="270"/>
                        </a:spcBef>
                        <a:spcAft>
                          <a:spcPts val="0"/>
                        </a:spcAft>
                        <a:buClrTx/>
                        <a:buSzTx/>
                        <a:buFontTx/>
                        <a:buNone/>
                        <a:tabLst/>
                        <a:defRPr/>
                      </a:pPr>
                      <a:r>
                        <a:rPr lang="en-US" sz="1350" spc="-10" dirty="0">
                          <a:latin typeface="Arial" panose="020B0604020202020204" pitchFamily="34" charset="0"/>
                          <a:cs typeface="Arial" panose="020B0604020202020204" pitchFamily="34" charset="0"/>
                        </a:rPr>
                        <a:t>Evaluation Frameworks</a:t>
                      </a:r>
                      <a:endParaRPr lang="en-US" sz="1350" dirty="0">
                        <a:latin typeface="Arial" panose="020B0604020202020204" pitchFamily="34" charset="0"/>
                        <a:cs typeface="Arial" panose="020B0604020202020204" pitchFamily="34" charset="0"/>
                      </a:endParaRPr>
                    </a:p>
                    <a:p>
                      <a:pPr marL="91440">
                        <a:lnSpc>
                          <a:spcPct val="100000"/>
                        </a:lnSpc>
                        <a:spcBef>
                          <a:spcPts val="270"/>
                        </a:spcBef>
                      </a:pPr>
                      <a:endParaRPr sz="1350" dirty="0">
                        <a:latin typeface="Arial" panose="020B0604020202020204" pitchFamily="34" charset="0"/>
                        <a:cs typeface="Arial" panose="020B0604020202020204" pitchFamily="34" charset="0"/>
                      </a:endParaRPr>
                    </a:p>
                  </a:txBody>
                  <a:tcPr marL="0" marR="0" marT="34290" marB="0"/>
                </a:tc>
                <a:tc>
                  <a:txBody>
                    <a:bodyPr/>
                    <a:lstStyle/>
                    <a:p>
                      <a:pPr marL="719455" marR="0" lvl="0" indent="-287655" defTabSz="914400" eaLnBrk="1" fontAlgn="auto" latinLnBrk="0" hangingPunct="1">
                        <a:lnSpc>
                          <a:spcPct val="100000"/>
                        </a:lnSpc>
                        <a:spcBef>
                          <a:spcPts val="270"/>
                        </a:spcBef>
                        <a:spcAft>
                          <a:spcPts val="0"/>
                        </a:spcAft>
                        <a:buClrTx/>
                        <a:buSzTx/>
                        <a:buFontTx/>
                        <a:buChar char="•"/>
                        <a:tabLst>
                          <a:tab pos="719455" algn="l"/>
                          <a:tab pos="720090" algn="l"/>
                        </a:tabLst>
                        <a:defRPr/>
                      </a:pPr>
                      <a:r>
                        <a:rPr lang="en-GB" sz="1350" spc="-45" dirty="0">
                          <a:latin typeface="Arial" panose="020B0604020202020204" pitchFamily="34" charset="0"/>
                          <a:cs typeface="Arial" panose="020B0604020202020204" pitchFamily="34" charset="0"/>
                        </a:rPr>
                        <a:t>Discussion: 20 minutes</a:t>
                      </a:r>
                      <a:endParaRPr lang="en-GB" sz="1350" b="1" spc="-45" dirty="0">
                        <a:latin typeface="Arial" panose="020B0604020202020204" pitchFamily="34" charset="0"/>
                        <a:cs typeface="Arial" panose="020B0604020202020204" pitchFamily="34" charset="0"/>
                      </a:endParaRPr>
                    </a:p>
                    <a:p>
                      <a:pPr marL="719455" lvl="0" indent="-287655">
                        <a:lnSpc>
                          <a:spcPct val="100000"/>
                        </a:lnSpc>
                        <a:spcBef>
                          <a:spcPts val="270"/>
                        </a:spcBef>
                        <a:buChar char="•"/>
                        <a:tabLst>
                          <a:tab pos="719455" algn="l"/>
                          <a:tab pos="720090" algn="l"/>
                        </a:tabLst>
                      </a:pPr>
                      <a:r>
                        <a:rPr lang="en-GB" sz="1350" b="1" spc="-45" dirty="0">
                          <a:latin typeface="Arial" panose="020B0604020202020204" pitchFamily="34" charset="0"/>
                          <a:cs typeface="Arial" panose="020B0604020202020204" pitchFamily="34" charset="0"/>
                        </a:rPr>
                        <a:t>Activity 1</a:t>
                      </a:r>
                      <a:r>
                        <a:rPr lang="en-GB" sz="1350" spc="-45" dirty="0">
                          <a:latin typeface="Arial" panose="020B0604020202020204" pitchFamily="34" charset="0"/>
                          <a:cs typeface="Arial" panose="020B0604020202020204" pitchFamily="34" charset="0"/>
                        </a:rPr>
                        <a:t>: 40 minutes </a:t>
                      </a:r>
                    </a:p>
                  </a:txBody>
                  <a:tcPr marL="0" marR="0" marT="34290" marB="0"/>
                </a:tc>
                <a:extLst>
                  <a:ext uri="{0D108BD9-81ED-4DB2-BD59-A6C34878D82A}">
                    <a16:rowId xmlns:a16="http://schemas.microsoft.com/office/drawing/2014/main" val="1592095735"/>
                  </a:ext>
                </a:extLst>
              </a:tr>
              <a:tr h="815975">
                <a:tc>
                  <a:txBody>
                    <a:bodyPr/>
                    <a:lstStyle/>
                    <a:p>
                      <a:pPr marL="91440">
                        <a:lnSpc>
                          <a:spcPct val="100000"/>
                        </a:lnSpc>
                        <a:spcBef>
                          <a:spcPts val="270"/>
                        </a:spcBef>
                      </a:pPr>
                      <a:r>
                        <a:rPr lang="en-GB" sz="1350" spc="-10" dirty="0">
                          <a:latin typeface="Arial" panose="020B0604020202020204" pitchFamily="34" charset="0"/>
                          <a:cs typeface="Arial" panose="020B0604020202020204" pitchFamily="34" charset="0"/>
                        </a:rPr>
                        <a:t>Data Collection and Analysis</a:t>
                      </a:r>
                      <a:endParaRPr lang="en-GB" sz="1350" dirty="0">
                        <a:latin typeface="Arial" panose="020B0604020202020204" pitchFamily="34" charset="0"/>
                        <a:cs typeface="Arial" panose="020B0604020202020204" pitchFamily="34" charset="0"/>
                      </a:endParaRPr>
                    </a:p>
                    <a:p>
                      <a:pPr marL="91440">
                        <a:lnSpc>
                          <a:spcPct val="100000"/>
                        </a:lnSpc>
                        <a:spcBef>
                          <a:spcPts val="270"/>
                        </a:spcBef>
                      </a:pPr>
                      <a:endParaRPr sz="1350" dirty="0">
                        <a:latin typeface="Arial" panose="020B0604020202020204" pitchFamily="34" charset="0"/>
                        <a:cs typeface="Arial" panose="020B0604020202020204" pitchFamily="34" charset="0"/>
                      </a:endParaRPr>
                    </a:p>
                  </a:txBody>
                  <a:tcPr marL="0" marR="0" marT="34290" marB="0"/>
                </a:tc>
                <a:tc>
                  <a:txBody>
                    <a:bodyPr/>
                    <a:lstStyle/>
                    <a:p>
                      <a:pPr marL="719455" marR="0" lvl="0" indent="-287655" defTabSz="914400" eaLnBrk="1" fontAlgn="auto" latinLnBrk="0" hangingPunct="1">
                        <a:lnSpc>
                          <a:spcPct val="100000"/>
                        </a:lnSpc>
                        <a:spcBef>
                          <a:spcPts val="270"/>
                        </a:spcBef>
                        <a:spcAft>
                          <a:spcPts val="0"/>
                        </a:spcAft>
                        <a:buClrTx/>
                        <a:buSzTx/>
                        <a:buFontTx/>
                        <a:buChar char="•"/>
                        <a:tabLst>
                          <a:tab pos="719455" algn="l"/>
                          <a:tab pos="720090" algn="l"/>
                        </a:tabLst>
                        <a:defRPr/>
                      </a:pPr>
                      <a:r>
                        <a:rPr lang="en-GB" sz="1350" b="1" spc="-80" dirty="0">
                          <a:latin typeface="Arial" panose="020B0604020202020204" pitchFamily="34" charset="0"/>
                          <a:cs typeface="Arial" panose="020B0604020202020204" pitchFamily="34" charset="0"/>
                        </a:rPr>
                        <a:t>Activity 2:  </a:t>
                      </a:r>
                      <a:r>
                        <a:rPr lang="en-GB" sz="1350" b="0" spc="-80" dirty="0">
                          <a:latin typeface="Arial" panose="020B0604020202020204" pitchFamily="34" charset="0"/>
                          <a:cs typeface="Arial" panose="020B0604020202020204" pitchFamily="34" charset="0"/>
                        </a:rPr>
                        <a:t>6</a:t>
                      </a:r>
                      <a:r>
                        <a:rPr lang="en-GB" sz="1350" spc="-80" dirty="0">
                          <a:latin typeface="Arial" panose="020B0604020202020204" pitchFamily="34" charset="0"/>
                          <a:cs typeface="Arial" panose="020B0604020202020204" pitchFamily="34" charset="0"/>
                        </a:rPr>
                        <a:t>0 minutes</a:t>
                      </a:r>
                    </a:p>
                    <a:p>
                      <a:pPr marL="719455" marR="0" lvl="0" indent="-287655" defTabSz="914400" eaLnBrk="1" fontAlgn="auto" latinLnBrk="0" hangingPunct="1">
                        <a:lnSpc>
                          <a:spcPct val="100000"/>
                        </a:lnSpc>
                        <a:spcBef>
                          <a:spcPts val="270"/>
                        </a:spcBef>
                        <a:spcAft>
                          <a:spcPts val="0"/>
                        </a:spcAft>
                        <a:buClrTx/>
                        <a:buSzTx/>
                        <a:buFontTx/>
                        <a:buChar char="•"/>
                        <a:tabLst>
                          <a:tab pos="719455" algn="l"/>
                          <a:tab pos="720090" algn="l"/>
                        </a:tabLst>
                        <a:defRPr/>
                      </a:pPr>
                      <a:endParaRPr lang="en-GB" sz="1350" spc="-45" dirty="0">
                        <a:latin typeface="Arial" panose="020B0604020202020204" pitchFamily="34" charset="0"/>
                        <a:cs typeface="Arial" panose="020B0604020202020204" pitchFamily="34" charset="0"/>
                      </a:endParaRPr>
                    </a:p>
                  </a:txBody>
                  <a:tcPr marL="0" marR="0" marT="34290" marB="0"/>
                </a:tc>
                <a:extLst>
                  <a:ext uri="{0D108BD9-81ED-4DB2-BD59-A6C34878D82A}">
                    <a16:rowId xmlns:a16="http://schemas.microsoft.com/office/drawing/2014/main" val="10000"/>
                  </a:ext>
                </a:extLst>
              </a:tr>
              <a:tr h="502920">
                <a:tc>
                  <a:txBody>
                    <a:bodyPr/>
                    <a:lstStyle/>
                    <a:p>
                      <a:pPr marL="91440">
                        <a:lnSpc>
                          <a:spcPct val="100000"/>
                        </a:lnSpc>
                        <a:spcBef>
                          <a:spcPts val="270"/>
                        </a:spcBef>
                      </a:pPr>
                      <a:r>
                        <a:rPr lang="en-GB" sz="1350" spc="-10" dirty="0">
                          <a:latin typeface="Arial" panose="020B0604020202020204" pitchFamily="34" charset="0"/>
                          <a:cs typeface="Arial" panose="020B0604020202020204" pitchFamily="34" charset="0"/>
                        </a:rPr>
                        <a:t>Break</a:t>
                      </a:r>
                      <a:endParaRPr sz="1350" dirty="0">
                        <a:latin typeface="Arial" panose="020B0604020202020204" pitchFamily="34" charset="0"/>
                        <a:cs typeface="Arial" panose="020B0604020202020204" pitchFamily="34" charset="0"/>
                      </a:endParaRPr>
                    </a:p>
                  </a:txBody>
                  <a:tcPr marL="0" marR="0" marT="34290" marB="0"/>
                </a:tc>
                <a:tc>
                  <a:txBody>
                    <a:bodyPr/>
                    <a:lstStyle/>
                    <a:p>
                      <a:pPr lvl="0">
                        <a:lnSpc>
                          <a:spcPct val="100000"/>
                        </a:lnSpc>
                      </a:pPr>
                      <a:endParaRPr sz="1350" dirty="0">
                        <a:latin typeface="Arial" panose="020B0604020202020204" pitchFamily="34" charset="0"/>
                        <a:cs typeface="Arial" panose="020B0604020202020204" pitchFamily="34" charset="0"/>
                      </a:endParaRPr>
                    </a:p>
                  </a:txBody>
                  <a:tcPr marL="0" marR="0" marT="0" marB="0"/>
                </a:tc>
                <a:extLst>
                  <a:ext uri="{0D108BD9-81ED-4DB2-BD59-A6C34878D82A}">
                    <a16:rowId xmlns:a16="http://schemas.microsoft.com/office/drawing/2014/main" val="10003"/>
                  </a:ext>
                </a:extLst>
              </a:tr>
              <a:tr h="708025">
                <a:tc>
                  <a:txBody>
                    <a:bodyPr/>
                    <a:lstStyle/>
                    <a:p>
                      <a:pPr marL="91440">
                        <a:lnSpc>
                          <a:spcPct val="100000"/>
                        </a:lnSpc>
                        <a:spcBef>
                          <a:spcPts val="270"/>
                        </a:spcBef>
                      </a:pPr>
                      <a:r>
                        <a:rPr lang="en-US" sz="1350" dirty="0">
                          <a:latin typeface="Arial" panose="020B0604020202020204" pitchFamily="34" charset="0"/>
                          <a:cs typeface="Arial" panose="020B0604020202020204" pitchFamily="34" charset="0"/>
                        </a:rPr>
                        <a:t>Interpreting Results</a:t>
                      </a:r>
                      <a:endParaRPr sz="1350" dirty="0">
                        <a:latin typeface="Arial" panose="020B0604020202020204" pitchFamily="34" charset="0"/>
                        <a:cs typeface="Arial" panose="020B0604020202020204" pitchFamily="34" charset="0"/>
                      </a:endParaRPr>
                    </a:p>
                  </a:txBody>
                  <a:tcPr marL="0" marR="0" marT="34290" marB="0"/>
                </a:tc>
                <a:tc>
                  <a:txBody>
                    <a:bodyPr/>
                    <a:lstStyle/>
                    <a:p>
                      <a:pPr marL="719455" marR="1223645" lvl="0" indent="-287020" defTabSz="914400" eaLnBrk="1" fontAlgn="auto" latinLnBrk="0" hangingPunct="1">
                        <a:lnSpc>
                          <a:spcPct val="100000"/>
                        </a:lnSpc>
                        <a:spcBef>
                          <a:spcPts val="275"/>
                        </a:spcBef>
                        <a:spcAft>
                          <a:spcPts val="0"/>
                        </a:spcAft>
                        <a:buClrTx/>
                        <a:buSzTx/>
                        <a:buFontTx/>
                        <a:buChar char="•"/>
                        <a:tabLst>
                          <a:tab pos="719455" algn="l"/>
                          <a:tab pos="720090" algn="l"/>
                        </a:tabLst>
                        <a:defRPr/>
                      </a:pPr>
                      <a:r>
                        <a:rPr lang="en-GB" sz="1350" b="1" spc="-80" dirty="0">
                          <a:latin typeface="Arial" panose="020B0604020202020204" pitchFamily="34" charset="0"/>
                          <a:cs typeface="Arial" panose="020B0604020202020204" pitchFamily="34" charset="0"/>
                        </a:rPr>
                        <a:t>Activity 3:  6</a:t>
                      </a:r>
                      <a:r>
                        <a:rPr lang="en-GB" sz="1350" spc="-80" dirty="0">
                          <a:latin typeface="Arial" panose="020B0604020202020204" pitchFamily="34" charset="0"/>
                          <a:cs typeface="Arial" panose="020B0604020202020204" pitchFamily="34" charset="0"/>
                        </a:rPr>
                        <a:t>0 minutes</a:t>
                      </a:r>
                    </a:p>
                  </a:txBody>
                  <a:tcPr marL="0" marR="0" marT="34290" marB="0"/>
                </a:tc>
                <a:extLst>
                  <a:ext uri="{0D108BD9-81ED-4DB2-BD59-A6C34878D82A}">
                    <a16:rowId xmlns:a16="http://schemas.microsoft.com/office/drawing/2014/main" val="10004"/>
                  </a:ext>
                </a:extLst>
              </a:tr>
              <a:tr h="502920">
                <a:tc>
                  <a:txBody>
                    <a:bodyPr/>
                    <a:lstStyle/>
                    <a:p>
                      <a:pPr marL="91440" marR="0" lvl="0" indent="0" defTabSz="914400" eaLnBrk="1" fontAlgn="auto" latinLnBrk="0" hangingPunct="1">
                        <a:lnSpc>
                          <a:spcPct val="100000"/>
                        </a:lnSpc>
                        <a:spcBef>
                          <a:spcPts val="275"/>
                        </a:spcBef>
                        <a:spcAft>
                          <a:spcPts val="0"/>
                        </a:spcAft>
                        <a:buClrTx/>
                        <a:buSzTx/>
                        <a:buFontTx/>
                        <a:buNone/>
                        <a:tabLst/>
                        <a:defRPr/>
                      </a:pPr>
                      <a:r>
                        <a:rPr lang="en-US" sz="1350" spc="-60" dirty="0">
                          <a:latin typeface="Arial" panose="020B0604020202020204" pitchFamily="34" charset="0"/>
                          <a:cs typeface="Arial" panose="020B0604020202020204" pitchFamily="34" charset="0"/>
                        </a:rPr>
                        <a:t>Ma</a:t>
                      </a:r>
                      <a:r>
                        <a:rPr lang="en-GB" sz="1350" spc="-60" dirty="0">
                          <a:latin typeface="Arial" panose="020B0604020202020204" pitchFamily="34" charset="0"/>
                          <a:cs typeface="Arial" panose="020B0604020202020204" pitchFamily="34" charset="0"/>
                        </a:rPr>
                        <a:t>king Refinements</a:t>
                      </a:r>
                      <a:endParaRPr lang="en-GB" sz="1350" dirty="0">
                        <a:latin typeface="Arial" panose="020B0604020202020204" pitchFamily="34" charset="0"/>
                        <a:cs typeface="Arial" panose="020B0604020202020204" pitchFamily="34" charset="0"/>
                      </a:endParaRPr>
                    </a:p>
                  </a:txBody>
                  <a:tcPr marL="0" marR="0" marT="34290" marB="0"/>
                </a:tc>
                <a:tc>
                  <a:txBody>
                    <a:bodyPr/>
                    <a:lstStyle/>
                    <a:p>
                      <a:pPr marL="719455" marR="1223645" lvl="0" indent="-287020" defTabSz="914400" eaLnBrk="1" fontAlgn="auto" latinLnBrk="0" hangingPunct="1">
                        <a:lnSpc>
                          <a:spcPct val="100000"/>
                        </a:lnSpc>
                        <a:spcBef>
                          <a:spcPts val="275"/>
                        </a:spcBef>
                        <a:spcAft>
                          <a:spcPts val="0"/>
                        </a:spcAft>
                        <a:buClrTx/>
                        <a:buSzTx/>
                        <a:buFontTx/>
                        <a:buChar char="•"/>
                        <a:tabLst>
                          <a:tab pos="719455" algn="l"/>
                          <a:tab pos="720090" algn="l"/>
                        </a:tabLst>
                        <a:defRPr/>
                      </a:pPr>
                      <a:r>
                        <a:rPr lang="en-GB" sz="1350" b="1" spc="-80" dirty="0">
                          <a:latin typeface="Arial" panose="020B0604020202020204" pitchFamily="34" charset="0"/>
                          <a:cs typeface="Arial" panose="020B0604020202020204" pitchFamily="34" charset="0"/>
                        </a:rPr>
                        <a:t>Activity 4:  </a:t>
                      </a:r>
                      <a:r>
                        <a:rPr lang="en-GB" sz="1350" spc="-80" dirty="0">
                          <a:latin typeface="Arial" panose="020B0604020202020204" pitchFamily="34" charset="0"/>
                          <a:cs typeface="Arial" panose="020B0604020202020204" pitchFamily="34" charset="0"/>
                        </a:rPr>
                        <a:t>30 minutes</a:t>
                      </a:r>
                      <a:endParaRPr lang="en-GB" sz="1350" b="1" dirty="0">
                        <a:latin typeface="Arial" panose="020B0604020202020204" pitchFamily="34" charset="0"/>
                        <a:cs typeface="Arial" panose="020B0604020202020204" pitchFamily="34" charset="0"/>
                      </a:endParaRPr>
                    </a:p>
                    <a:p>
                      <a:pPr marL="719455" lvl="0" indent="-287655">
                        <a:lnSpc>
                          <a:spcPct val="100000"/>
                        </a:lnSpc>
                        <a:spcBef>
                          <a:spcPts val="270"/>
                        </a:spcBef>
                        <a:buChar char="•"/>
                        <a:tabLst>
                          <a:tab pos="719455" algn="l"/>
                          <a:tab pos="720090" algn="l"/>
                        </a:tabLst>
                      </a:pPr>
                      <a:r>
                        <a:rPr lang="en-GB" sz="1350" b="1" spc="-80" dirty="0">
                          <a:latin typeface="Arial" panose="020B0604020202020204" pitchFamily="34" charset="0"/>
                          <a:cs typeface="Arial" panose="020B0604020202020204" pitchFamily="34" charset="0"/>
                        </a:rPr>
                        <a:t>Activity 5:  </a:t>
                      </a:r>
                      <a:r>
                        <a:rPr lang="en-GB" sz="1350" b="0" spc="-80" dirty="0">
                          <a:latin typeface="Arial" panose="020B0604020202020204" pitchFamily="34" charset="0"/>
                          <a:cs typeface="Arial" panose="020B0604020202020204" pitchFamily="34" charset="0"/>
                        </a:rPr>
                        <a:t>30</a:t>
                      </a:r>
                      <a:r>
                        <a:rPr lang="en-GB" sz="1350" spc="-80" dirty="0">
                          <a:latin typeface="Arial" panose="020B0604020202020204" pitchFamily="34" charset="0"/>
                          <a:cs typeface="Arial" panose="020B0604020202020204" pitchFamily="34" charset="0"/>
                        </a:rPr>
                        <a:t> minutes</a:t>
                      </a:r>
                    </a:p>
                  </a:txBody>
                  <a:tcPr marL="0" marR="0" marT="34290" marB="0"/>
                </a:tc>
                <a:extLst>
                  <a:ext uri="{0D108BD9-81ED-4DB2-BD59-A6C34878D82A}">
                    <a16:rowId xmlns:a16="http://schemas.microsoft.com/office/drawing/2014/main" val="10005"/>
                  </a:ext>
                </a:extLst>
              </a:tr>
              <a:tr h="834390">
                <a:tc>
                  <a:txBody>
                    <a:bodyPr/>
                    <a:lstStyle/>
                    <a:p>
                      <a:pPr marL="91440" marR="0" lvl="0" indent="0" defTabSz="914400" eaLnBrk="1" fontAlgn="auto" latinLnBrk="0" hangingPunct="1">
                        <a:lnSpc>
                          <a:spcPct val="100000"/>
                        </a:lnSpc>
                        <a:spcBef>
                          <a:spcPts val="275"/>
                        </a:spcBef>
                        <a:spcAft>
                          <a:spcPts val="0"/>
                        </a:spcAft>
                        <a:buClrTx/>
                        <a:buSzTx/>
                        <a:buFontTx/>
                        <a:buNone/>
                        <a:tabLst/>
                        <a:defRPr/>
                      </a:pPr>
                      <a:r>
                        <a:rPr lang="en-US" sz="1350" dirty="0">
                          <a:latin typeface="Arial" panose="020B0604020202020204" pitchFamily="34" charset="0"/>
                          <a:cs typeface="Arial" panose="020B0604020202020204" pitchFamily="34" charset="0"/>
                        </a:rPr>
                        <a:t>Break</a:t>
                      </a:r>
                      <a:endParaRPr lang="en-GB" sz="1350" dirty="0">
                        <a:latin typeface="Arial" panose="020B0604020202020204" pitchFamily="34" charset="0"/>
                        <a:cs typeface="Arial" panose="020B0604020202020204" pitchFamily="34" charset="0"/>
                      </a:endParaRPr>
                    </a:p>
                  </a:txBody>
                  <a:tcPr marL="0" marR="0" marT="34925" marB="0"/>
                </a:tc>
                <a:tc>
                  <a:txBody>
                    <a:bodyPr/>
                    <a:lstStyle/>
                    <a:p>
                      <a:pPr marL="719455" marR="1223645" lvl="0" indent="-287020" defTabSz="914400" eaLnBrk="1" fontAlgn="auto" latinLnBrk="0" hangingPunct="1">
                        <a:lnSpc>
                          <a:spcPct val="100000"/>
                        </a:lnSpc>
                        <a:spcBef>
                          <a:spcPts val="275"/>
                        </a:spcBef>
                        <a:spcAft>
                          <a:spcPts val="0"/>
                        </a:spcAft>
                        <a:buClrTx/>
                        <a:buSzTx/>
                        <a:buFontTx/>
                        <a:buChar char="•"/>
                        <a:tabLst>
                          <a:tab pos="719455" algn="l"/>
                          <a:tab pos="720090" algn="l"/>
                        </a:tabLst>
                        <a:defRPr/>
                      </a:pPr>
                      <a:endParaRPr lang="en-GB" sz="1350" spc="-80" dirty="0">
                        <a:latin typeface="Arial" panose="020B0604020202020204" pitchFamily="34" charset="0"/>
                        <a:cs typeface="Arial" panose="020B0604020202020204" pitchFamily="34" charset="0"/>
                      </a:endParaRPr>
                    </a:p>
                  </a:txBody>
                  <a:tcPr marL="0" marR="0" marT="34925" marB="0"/>
                </a:tc>
                <a:extLst>
                  <a:ext uri="{0D108BD9-81ED-4DB2-BD59-A6C34878D82A}">
                    <a16:rowId xmlns:a16="http://schemas.microsoft.com/office/drawing/2014/main" val="10006"/>
                  </a:ext>
                </a:extLst>
              </a:tr>
              <a:tr h="502920">
                <a:tc>
                  <a:txBody>
                    <a:bodyPr/>
                    <a:lstStyle/>
                    <a:p>
                      <a:pPr marL="91440" marR="0" lvl="0" indent="0" defTabSz="914400" eaLnBrk="1" fontAlgn="auto" latinLnBrk="0" hangingPunct="1">
                        <a:lnSpc>
                          <a:spcPct val="100000"/>
                        </a:lnSpc>
                        <a:spcBef>
                          <a:spcPts val="275"/>
                        </a:spcBef>
                        <a:spcAft>
                          <a:spcPts val="0"/>
                        </a:spcAft>
                        <a:buClrTx/>
                        <a:buSzTx/>
                        <a:buFontTx/>
                        <a:buNone/>
                        <a:tabLst/>
                        <a:defRPr/>
                      </a:pPr>
                      <a:r>
                        <a:rPr lang="en-GB" sz="1350" spc="-60" dirty="0">
                          <a:latin typeface="Arial" panose="020B0604020202020204" pitchFamily="34" charset="0"/>
                          <a:cs typeface="Arial" panose="020B0604020202020204" pitchFamily="34" charset="0"/>
                        </a:rPr>
                        <a:t>Reporting and Dissemination</a:t>
                      </a:r>
                    </a:p>
                    <a:p>
                      <a:pPr marL="91440" marR="0" lvl="0" indent="0" defTabSz="914400" eaLnBrk="1" fontAlgn="auto" latinLnBrk="0" hangingPunct="1">
                        <a:lnSpc>
                          <a:spcPct val="100000"/>
                        </a:lnSpc>
                        <a:spcBef>
                          <a:spcPts val="275"/>
                        </a:spcBef>
                        <a:spcAft>
                          <a:spcPts val="0"/>
                        </a:spcAft>
                        <a:buClrTx/>
                        <a:buSzTx/>
                        <a:buFontTx/>
                        <a:buNone/>
                        <a:tabLst/>
                        <a:defRPr/>
                      </a:pPr>
                      <a:endParaRPr lang="en-GB" sz="1350" dirty="0">
                        <a:latin typeface="Arial" panose="020B0604020202020204" pitchFamily="34" charset="0"/>
                        <a:cs typeface="Arial" panose="020B0604020202020204" pitchFamily="34" charset="0"/>
                      </a:endParaRPr>
                    </a:p>
                  </a:txBody>
                  <a:tcPr marL="0" marR="0" marT="34925" marB="0"/>
                </a:tc>
                <a:tc>
                  <a:txBody>
                    <a:bodyPr/>
                    <a:lstStyle/>
                    <a:p>
                      <a:pPr marL="719455" marR="1223645" lvl="0" indent="-287020" defTabSz="914400" eaLnBrk="1" fontAlgn="auto" latinLnBrk="0" hangingPunct="1">
                        <a:lnSpc>
                          <a:spcPct val="100000"/>
                        </a:lnSpc>
                        <a:spcBef>
                          <a:spcPts val="275"/>
                        </a:spcBef>
                        <a:spcAft>
                          <a:spcPts val="0"/>
                        </a:spcAft>
                        <a:buClrTx/>
                        <a:buSzTx/>
                        <a:buFontTx/>
                        <a:buChar char="•"/>
                        <a:tabLst>
                          <a:tab pos="719455" algn="l"/>
                          <a:tab pos="720090" algn="l"/>
                        </a:tabLst>
                        <a:defRPr/>
                      </a:pPr>
                      <a:r>
                        <a:rPr lang="en-GB" sz="1350" b="0" spc="-80" dirty="0">
                          <a:latin typeface="Arial" panose="020B0604020202020204" pitchFamily="34" charset="0"/>
                          <a:cs typeface="Arial" panose="020B0604020202020204" pitchFamily="34" charset="0"/>
                        </a:rPr>
                        <a:t>60 minutes</a:t>
                      </a:r>
                    </a:p>
                    <a:p>
                      <a:pPr marL="719455" marR="1223645" lvl="0" indent="-287020" defTabSz="914400" eaLnBrk="1" fontAlgn="auto" latinLnBrk="0" hangingPunct="1">
                        <a:lnSpc>
                          <a:spcPct val="100000"/>
                        </a:lnSpc>
                        <a:spcBef>
                          <a:spcPts val="275"/>
                        </a:spcBef>
                        <a:spcAft>
                          <a:spcPts val="0"/>
                        </a:spcAft>
                        <a:buClrTx/>
                        <a:buSzTx/>
                        <a:buFontTx/>
                        <a:buChar char="•"/>
                        <a:tabLst>
                          <a:tab pos="719455" algn="l"/>
                          <a:tab pos="720090" algn="l"/>
                        </a:tabLst>
                        <a:defRPr/>
                      </a:pPr>
                      <a:endParaRPr lang="en-GB" sz="1350" spc="-80" dirty="0">
                        <a:latin typeface="Arial" panose="020B0604020202020204" pitchFamily="34" charset="0"/>
                        <a:cs typeface="Arial" panose="020B0604020202020204" pitchFamily="34" charset="0"/>
                      </a:endParaRPr>
                    </a:p>
                  </a:txBody>
                  <a:tcPr marL="0" marR="0" marT="34925" marB="0"/>
                </a:tc>
                <a:extLst>
                  <a:ext uri="{0D108BD9-81ED-4DB2-BD59-A6C34878D82A}">
                    <a16:rowId xmlns:a16="http://schemas.microsoft.com/office/drawing/2014/main" val="10007"/>
                  </a:ext>
                </a:extLst>
              </a:tr>
            </a:tbl>
          </a:graphicData>
        </a:graphic>
      </p:graphicFrame>
      <p:sp>
        <p:nvSpPr>
          <p:cNvPr id="3" name="object 3"/>
          <p:cNvSpPr txBox="1"/>
          <p:nvPr/>
        </p:nvSpPr>
        <p:spPr>
          <a:xfrm>
            <a:off x="470916" y="419100"/>
            <a:ext cx="5916295" cy="292388"/>
          </a:xfrm>
          <a:prstGeom prst="rect">
            <a:avLst/>
          </a:prstGeom>
          <a:solidFill>
            <a:schemeClr val="accent1"/>
          </a:solidFill>
          <a:ln w="12192">
            <a:solidFill>
              <a:srgbClr val="787878"/>
            </a:solidFill>
          </a:ln>
        </p:spPr>
        <p:txBody>
          <a:bodyPr vert="horz" wrap="square" lIns="0" tIns="45720" rIns="0" bIns="0" rtlCol="0">
            <a:spAutoFit/>
          </a:bodyPr>
          <a:lstStyle/>
          <a:p>
            <a:pPr algn="ctr">
              <a:lnSpc>
                <a:spcPct val="100000"/>
              </a:lnSpc>
              <a:spcBef>
                <a:spcPts val="360"/>
              </a:spcBef>
            </a:pPr>
            <a:r>
              <a:rPr sz="1600" b="1" spc="-225" dirty="0">
                <a:solidFill>
                  <a:srgbClr val="FFFFFF"/>
                </a:solidFill>
                <a:latin typeface="Arial"/>
                <a:cs typeface="Arial"/>
              </a:rPr>
              <a:t>THE</a:t>
            </a:r>
            <a:r>
              <a:rPr sz="1600" b="1" spc="-75" dirty="0">
                <a:solidFill>
                  <a:srgbClr val="FFFFFF"/>
                </a:solidFill>
                <a:latin typeface="Arial"/>
                <a:cs typeface="Arial"/>
              </a:rPr>
              <a:t> </a:t>
            </a:r>
            <a:r>
              <a:rPr sz="1600" b="1" spc="-125" dirty="0">
                <a:solidFill>
                  <a:srgbClr val="FFFFFF"/>
                </a:solidFill>
                <a:latin typeface="Arial"/>
                <a:cs typeface="Arial"/>
              </a:rPr>
              <a:t>SCHEDULE</a:t>
            </a:r>
            <a:endParaRPr sz="1600" dirty="0">
              <a:latin typeface="Arial"/>
              <a:cs typeface="Arial"/>
            </a:endParaRPr>
          </a:p>
        </p:txBody>
      </p:sp>
    </p:spTree>
    <p:extLst>
      <p:ext uri="{BB962C8B-B14F-4D97-AF65-F5344CB8AC3E}">
        <p14:creationId xmlns:p14="http://schemas.microsoft.com/office/powerpoint/2010/main" val="99508019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1C810A3-39E6-83DC-424B-C8A02E68E478}"/>
              </a:ext>
            </a:extLst>
          </p:cNvPr>
          <p:cNvSpPr txBox="1"/>
          <p:nvPr/>
        </p:nvSpPr>
        <p:spPr>
          <a:xfrm>
            <a:off x="1905000" y="3352800"/>
            <a:ext cx="3124200" cy="1815882"/>
          </a:xfrm>
          <a:prstGeom prst="rect">
            <a:avLst/>
          </a:prstGeom>
          <a:noFill/>
        </p:spPr>
        <p:txBody>
          <a:bodyPr wrap="square" rtlCol="0">
            <a:spAutoFit/>
          </a:bodyPr>
          <a:lstStyle/>
          <a:p>
            <a:pPr algn="ctr"/>
            <a:r>
              <a:rPr lang="en-US" sz="2800" b="1" dirty="0"/>
              <a:t>Evaluation</a:t>
            </a:r>
          </a:p>
          <a:p>
            <a:pPr algn="ctr"/>
            <a:r>
              <a:rPr lang="en-US" sz="2800" b="1" dirty="0"/>
              <a:t>Frameworks</a:t>
            </a:r>
          </a:p>
          <a:p>
            <a:pPr algn="ctr"/>
            <a:r>
              <a:rPr lang="en-US" sz="2800" b="1" dirty="0"/>
              <a:t>Activity 1</a:t>
            </a:r>
          </a:p>
          <a:p>
            <a:pPr algn="ctr"/>
            <a:r>
              <a:rPr lang="en-US" sz="2800" b="1" dirty="0"/>
              <a:t>60</a:t>
            </a:r>
            <a:r>
              <a:rPr lang="en-CY" sz="2800" b="1" dirty="0"/>
              <a:t> minutes</a:t>
            </a:r>
          </a:p>
        </p:txBody>
      </p:sp>
    </p:spTree>
    <p:extLst>
      <p:ext uri="{BB962C8B-B14F-4D97-AF65-F5344CB8AC3E}">
        <p14:creationId xmlns:p14="http://schemas.microsoft.com/office/powerpoint/2010/main" val="276259192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0E9DE4-62D4-672F-C53B-DE9CA9E4A8BA}"/>
              </a:ext>
            </a:extLst>
          </p:cNvPr>
          <p:cNvSpPr>
            <a:spLocks noGrp="1"/>
          </p:cNvSpPr>
          <p:nvPr>
            <p:ph type="title"/>
          </p:nvPr>
        </p:nvSpPr>
        <p:spPr/>
        <p:txBody>
          <a:bodyPr/>
          <a:lstStyle/>
          <a:p>
            <a:r>
              <a:rPr lang="en-CY" dirty="0"/>
              <a:t>Activity</a:t>
            </a:r>
          </a:p>
        </p:txBody>
      </p:sp>
      <p:sp>
        <p:nvSpPr>
          <p:cNvPr id="3" name="Content Placeholder 2">
            <a:extLst>
              <a:ext uri="{FF2B5EF4-FFF2-40B4-BE49-F238E27FC236}">
                <a16:creationId xmlns:a16="http://schemas.microsoft.com/office/drawing/2014/main" id="{5867CF29-B8F3-E8F0-A51D-4F9AFDA82372}"/>
              </a:ext>
            </a:extLst>
          </p:cNvPr>
          <p:cNvSpPr>
            <a:spLocks noGrp="1"/>
          </p:cNvSpPr>
          <p:nvPr>
            <p:ph type="body" idx="1"/>
          </p:nvPr>
        </p:nvSpPr>
        <p:spPr>
          <a:xfrm>
            <a:off x="470788" y="533400"/>
            <a:ext cx="5712778" cy="4631396"/>
          </a:xfrm>
        </p:spPr>
        <p:txBody>
          <a:bodyPr/>
          <a:lstStyle/>
          <a:p>
            <a:pPr lvl="0">
              <a:lnSpc>
                <a:spcPct val="107000"/>
              </a:lnSpc>
              <a:spcAft>
                <a:spcPts val="800"/>
              </a:spcAft>
              <a:buSzPts val="1000"/>
              <a:tabLst>
                <a:tab pos="457200" algn="l"/>
              </a:tabLst>
            </a:pPr>
            <a:r>
              <a:rPr lang="en-GB" sz="2200" dirty="0">
                <a:ea typeface="Times New Roman" panose="02020603050405020304" pitchFamily="18" charset="0"/>
                <a:cs typeface="Times New Roman" panose="02020603050405020304" pitchFamily="18" charset="0"/>
              </a:rPr>
              <a:t>Begin this activity with a </a:t>
            </a:r>
            <a:r>
              <a:rPr lang="en-GB" sz="2200" b="1" dirty="0">
                <a:ea typeface="Times New Roman" panose="02020603050405020304" pitchFamily="18" charset="0"/>
                <a:cs typeface="Times New Roman" panose="02020603050405020304" pitchFamily="18" charset="0"/>
              </a:rPr>
              <a:t>b</a:t>
            </a:r>
            <a:r>
              <a:rPr lang="en-GB" sz="2200" b="1" kern="0" dirty="0">
                <a:effectLst/>
                <a:ea typeface="Times New Roman" panose="02020603050405020304" pitchFamily="18" charset="0"/>
                <a:cs typeface="Times New Roman" panose="02020603050405020304" pitchFamily="18" charset="0"/>
              </a:rPr>
              <a:t>rief overview (20 minutes) </a:t>
            </a:r>
            <a:r>
              <a:rPr lang="en-GB" sz="2200" kern="0" dirty="0">
                <a:effectLst/>
                <a:ea typeface="Times New Roman" panose="02020603050405020304" pitchFamily="18" charset="0"/>
                <a:cs typeface="Times New Roman" panose="02020603050405020304" pitchFamily="18" charset="0"/>
              </a:rPr>
              <a:t>of common evaluation framework, such as the CDC’s Framework for Program Evaluation, RE-AIM, and the Logic Model.</a:t>
            </a:r>
            <a:endParaRPr lang="en-GB" sz="2200" kern="100" dirty="0">
              <a:effectLst/>
              <a:ea typeface="Calibri" panose="020F0502020204030204" pitchFamily="34" charset="0"/>
              <a:cs typeface="Times New Roman" panose="02020603050405020304" pitchFamily="18" charset="0"/>
            </a:endParaRPr>
          </a:p>
          <a:p>
            <a:pPr lvl="0">
              <a:lnSpc>
                <a:spcPct val="107000"/>
              </a:lnSpc>
              <a:spcAft>
                <a:spcPts val="800"/>
              </a:spcAft>
              <a:buSzPts val="1000"/>
              <a:tabLst>
                <a:tab pos="457200" algn="l"/>
              </a:tabLst>
            </a:pPr>
            <a:endParaRPr lang="en-GB" sz="2200" b="1" kern="0" dirty="0">
              <a:effectLst/>
              <a:ea typeface="Times New Roman" panose="02020603050405020304" pitchFamily="18" charset="0"/>
              <a:cs typeface="Times New Roman" panose="02020603050405020304" pitchFamily="18" charset="0"/>
            </a:endParaRPr>
          </a:p>
          <a:p>
            <a:pPr lvl="0">
              <a:lnSpc>
                <a:spcPct val="107000"/>
              </a:lnSpc>
              <a:spcAft>
                <a:spcPts val="800"/>
              </a:spcAft>
              <a:buSzPts val="1000"/>
              <a:tabLst>
                <a:tab pos="457200" algn="l"/>
              </a:tabLst>
            </a:pPr>
            <a:r>
              <a:rPr lang="en-GB" sz="2200" b="1" kern="0" dirty="0">
                <a:effectLst/>
                <a:ea typeface="Times New Roman" panose="02020603050405020304" pitchFamily="18" charset="0"/>
                <a:cs typeface="Times New Roman" panose="02020603050405020304" pitchFamily="18" charset="0"/>
              </a:rPr>
              <a:t>Group Exercise (40 minutes):</a:t>
            </a:r>
            <a:r>
              <a:rPr lang="en-GB" sz="2200" kern="0" dirty="0">
                <a:effectLst/>
                <a:ea typeface="Times New Roman" panose="02020603050405020304" pitchFamily="18" charset="0"/>
                <a:cs typeface="Times New Roman" panose="02020603050405020304" pitchFamily="18" charset="0"/>
              </a:rPr>
              <a:t> </a:t>
            </a:r>
            <a:r>
              <a:rPr lang="en-GB" sz="2200" dirty="0">
                <a:ea typeface="Times New Roman" panose="02020603050405020304" pitchFamily="18" charset="0"/>
                <a:cs typeface="Times New Roman" panose="02020603050405020304" pitchFamily="18" charset="0"/>
              </a:rPr>
              <a:t>Break p</a:t>
            </a:r>
            <a:r>
              <a:rPr lang="en-GB" sz="2200" kern="0" dirty="0">
                <a:effectLst/>
                <a:ea typeface="Times New Roman" panose="02020603050405020304" pitchFamily="18" charset="0"/>
                <a:cs typeface="Times New Roman" panose="02020603050405020304" pitchFamily="18" charset="0"/>
              </a:rPr>
              <a:t>articipants into small groups and give them a brief outline of different neurodegenerative disease campaigns. Each group will choose an evaluation framework and justify their choice, discussing its relevance to their assigned campaign.</a:t>
            </a:r>
            <a:endParaRPr lang="en-GB" sz="2200" kern="100" dirty="0">
              <a:effectLst/>
              <a:ea typeface="Calibri" panose="020F0502020204030204" pitchFamily="34" charset="0"/>
              <a:cs typeface="Times New Roman" panose="02020603050405020304" pitchFamily="18" charset="0"/>
            </a:endParaRPr>
          </a:p>
          <a:p>
            <a:endParaRPr lang="en-GB" sz="2200" dirty="0"/>
          </a:p>
        </p:txBody>
      </p:sp>
    </p:spTree>
    <p:extLst>
      <p:ext uri="{BB962C8B-B14F-4D97-AF65-F5344CB8AC3E}">
        <p14:creationId xmlns:p14="http://schemas.microsoft.com/office/powerpoint/2010/main" val="4228258187"/>
      </p:ext>
    </p:extLst>
  </p:cSld>
  <p:clrMapOvr>
    <a:masterClrMapping/>
  </p:clrMapOvr>
  <mc:AlternateContent xmlns:mc="http://schemas.openxmlformats.org/markup-compatibility/2006" xmlns:p14="http://schemas.microsoft.com/office/powerpoint/2010/main">
    <mc:Choice Requires="p14">
      <p:transition spd="slow" p14:dur="2000" advTm="26440"/>
    </mc:Choice>
    <mc:Fallback xmlns="">
      <p:transition spd="slow" advTm="26440"/>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1C810A3-39E6-83DC-424B-C8A02E68E478}"/>
              </a:ext>
            </a:extLst>
          </p:cNvPr>
          <p:cNvSpPr txBox="1"/>
          <p:nvPr/>
        </p:nvSpPr>
        <p:spPr>
          <a:xfrm>
            <a:off x="1905000" y="3352800"/>
            <a:ext cx="3276600" cy="1815882"/>
          </a:xfrm>
          <a:prstGeom prst="rect">
            <a:avLst/>
          </a:prstGeom>
          <a:noFill/>
        </p:spPr>
        <p:txBody>
          <a:bodyPr wrap="square" rtlCol="0">
            <a:spAutoFit/>
          </a:bodyPr>
          <a:lstStyle/>
          <a:p>
            <a:pPr algn="ctr"/>
            <a:r>
              <a:rPr lang="en-US" sz="2800" b="1" dirty="0"/>
              <a:t>Data Collection and Analysis</a:t>
            </a:r>
          </a:p>
          <a:p>
            <a:pPr algn="ctr"/>
            <a:r>
              <a:rPr lang="en-CY" sz="2800" b="1" dirty="0"/>
              <a:t>Activity </a:t>
            </a:r>
            <a:r>
              <a:rPr lang="en-US" sz="2800" b="1" dirty="0"/>
              <a:t>2</a:t>
            </a:r>
            <a:endParaRPr lang="en-CY" sz="2800" b="1" dirty="0"/>
          </a:p>
          <a:p>
            <a:pPr algn="ctr"/>
            <a:r>
              <a:rPr lang="en-US" sz="2800" b="1" dirty="0"/>
              <a:t>6</a:t>
            </a:r>
            <a:r>
              <a:rPr lang="en-CY" sz="2800" b="1" dirty="0"/>
              <a:t>0 minutes</a:t>
            </a:r>
          </a:p>
        </p:txBody>
      </p:sp>
    </p:spTree>
    <p:extLst>
      <p:ext uri="{BB962C8B-B14F-4D97-AF65-F5344CB8AC3E}">
        <p14:creationId xmlns:p14="http://schemas.microsoft.com/office/powerpoint/2010/main" val="110640268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70D130-5558-2DCE-E1FB-CEFE21AD212E}"/>
              </a:ext>
            </a:extLst>
          </p:cNvPr>
          <p:cNvSpPr>
            <a:spLocks noGrp="1"/>
          </p:cNvSpPr>
          <p:nvPr>
            <p:ph type="title"/>
          </p:nvPr>
        </p:nvSpPr>
        <p:spPr>
          <a:xfrm>
            <a:off x="470788" y="3750564"/>
            <a:ext cx="5916422" cy="677108"/>
          </a:xfrm>
        </p:spPr>
        <p:txBody>
          <a:bodyPr/>
          <a:lstStyle/>
          <a:p>
            <a:r>
              <a:rPr lang="en-GB" dirty="0"/>
              <a:t>Activity 2</a:t>
            </a:r>
          </a:p>
        </p:txBody>
      </p:sp>
      <p:sp>
        <p:nvSpPr>
          <p:cNvPr id="3" name="Content Placeholder 2">
            <a:extLst>
              <a:ext uri="{FF2B5EF4-FFF2-40B4-BE49-F238E27FC236}">
                <a16:creationId xmlns:a16="http://schemas.microsoft.com/office/drawing/2014/main" id="{4EF1002F-3B50-607F-CF62-6CA530C3983B}"/>
              </a:ext>
            </a:extLst>
          </p:cNvPr>
          <p:cNvSpPr>
            <a:spLocks noGrp="1"/>
          </p:cNvSpPr>
          <p:nvPr>
            <p:ph idx="1"/>
          </p:nvPr>
        </p:nvSpPr>
        <p:spPr>
          <a:xfrm>
            <a:off x="267145" y="990600"/>
            <a:ext cx="6362255" cy="8000999"/>
          </a:xfrm>
        </p:spPr>
        <p:txBody>
          <a:bodyPr>
            <a:normAutofit/>
          </a:bodyPr>
          <a:lstStyle/>
          <a:p>
            <a:pPr lvl="0">
              <a:lnSpc>
                <a:spcPct val="107000"/>
              </a:lnSpc>
              <a:spcAft>
                <a:spcPts val="800"/>
              </a:spcAft>
              <a:buSzPts val="1000"/>
              <a:tabLst>
                <a:tab pos="457200" algn="l"/>
              </a:tabLst>
            </a:pPr>
            <a:r>
              <a:rPr lang="en-GB" sz="2200" kern="0" dirty="0">
                <a:effectLst/>
                <a:ea typeface="Times New Roman" panose="02020603050405020304" pitchFamily="18" charset="0"/>
                <a:cs typeface="Times New Roman" panose="02020603050405020304" pitchFamily="18" charset="0"/>
              </a:rPr>
              <a:t>Begi</a:t>
            </a:r>
            <a:r>
              <a:rPr lang="en-GB" sz="2200" dirty="0">
                <a:ea typeface="Times New Roman" panose="02020603050405020304" pitchFamily="18" charset="0"/>
                <a:cs typeface="Times New Roman" panose="02020603050405020304" pitchFamily="18" charset="0"/>
              </a:rPr>
              <a:t>n this activity with a </a:t>
            </a:r>
            <a:r>
              <a:rPr lang="en-GB" sz="2200" b="1" dirty="0">
                <a:ea typeface="Times New Roman" panose="02020603050405020304" pitchFamily="18" charset="0"/>
                <a:cs typeface="Times New Roman" panose="02020603050405020304" pitchFamily="18" charset="0"/>
              </a:rPr>
              <a:t>d</a:t>
            </a:r>
            <a:r>
              <a:rPr lang="en-GB" sz="2200" b="1" kern="0" dirty="0">
                <a:effectLst/>
                <a:ea typeface="Times New Roman" panose="02020603050405020304" pitchFamily="18" charset="0"/>
                <a:cs typeface="Times New Roman" panose="02020603050405020304" pitchFamily="18" charset="0"/>
              </a:rPr>
              <a:t>iscussion (15 minutes) </a:t>
            </a:r>
            <a:r>
              <a:rPr lang="en-GB" sz="2200" kern="0" dirty="0">
                <a:effectLst/>
                <a:ea typeface="Times New Roman" panose="02020603050405020304" pitchFamily="18" charset="0"/>
                <a:cs typeface="Times New Roman" panose="02020603050405020304" pitchFamily="18" charset="0"/>
              </a:rPr>
              <a:t>regarding</a:t>
            </a:r>
            <a:r>
              <a:rPr lang="en-GB" sz="2200" b="1" kern="0" dirty="0">
                <a:effectLst/>
                <a:ea typeface="Times New Roman" panose="02020603050405020304" pitchFamily="18" charset="0"/>
                <a:cs typeface="Times New Roman" panose="02020603050405020304" pitchFamily="18" charset="0"/>
              </a:rPr>
              <a:t> </a:t>
            </a:r>
            <a:r>
              <a:rPr lang="en-GB" sz="2200" kern="0" dirty="0">
                <a:effectLst/>
                <a:ea typeface="Times New Roman" panose="02020603050405020304" pitchFamily="18" charset="0"/>
                <a:cs typeface="Times New Roman" panose="02020603050405020304" pitchFamily="18" charset="0"/>
              </a:rPr>
              <a:t>methods for data collection, including surveys, focus groups, interviews, and observational studies. Emphasize on the pros and cons of each method and how it can be used in different contexts. Also it is important to discuss how results will be analysed so students can become aware of the relationship between instruments and subsequent analyses. Also it is important to discuss how results </a:t>
            </a:r>
            <a:r>
              <a:rPr lang="en-GB" sz="2200" kern="0" dirty="0" err="1">
                <a:effectLst/>
                <a:ea typeface="Times New Roman" panose="02020603050405020304" pitchFamily="18" charset="0"/>
                <a:cs typeface="Times New Roman" panose="02020603050405020304" pitchFamily="18" charset="0"/>
              </a:rPr>
              <a:t>wi</a:t>
            </a:r>
            <a:endParaRPr lang="en-GB" sz="2200" kern="0" dirty="0">
              <a:effectLst/>
              <a:ea typeface="Times New Roman" panose="02020603050405020304" pitchFamily="18" charset="0"/>
              <a:cs typeface="Times New Roman" panose="02020603050405020304" pitchFamily="18" charset="0"/>
            </a:endParaRPr>
          </a:p>
          <a:p>
            <a:pPr lvl="0">
              <a:lnSpc>
                <a:spcPct val="107000"/>
              </a:lnSpc>
              <a:spcAft>
                <a:spcPts val="800"/>
              </a:spcAft>
              <a:buSzPts val="1000"/>
              <a:tabLst>
                <a:tab pos="457200" algn="l"/>
              </a:tabLst>
            </a:pPr>
            <a:endParaRPr lang="en-GB" sz="2200" kern="1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2200" b="1" kern="0" dirty="0">
                <a:effectLst/>
                <a:ea typeface="Times New Roman" panose="02020603050405020304" pitchFamily="18" charset="0"/>
                <a:cs typeface="Times New Roman" panose="02020603050405020304" pitchFamily="18" charset="0"/>
              </a:rPr>
              <a:t>Practical Workshop (45 minutes):</a:t>
            </a:r>
            <a:r>
              <a:rPr lang="en-GB" sz="2200" kern="0" dirty="0">
                <a:effectLst/>
                <a:ea typeface="Times New Roman" panose="02020603050405020304" pitchFamily="18" charset="0"/>
                <a:cs typeface="Times New Roman" panose="02020603050405020304" pitchFamily="18" charset="0"/>
              </a:rPr>
              <a:t> Participants will develop data collection instruments, such as questionnaires and interview guides, tailored to a fictional health campaign focusing on a specific  neurodegenerative disease.</a:t>
            </a:r>
            <a:endParaRPr lang="en-GB" sz="2200" kern="1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0975242"/>
      </p:ext>
    </p:extLst>
  </p:cSld>
  <p:clrMapOvr>
    <a:masterClrMapping/>
  </p:clrMapOvr>
  <mc:AlternateContent xmlns:mc="http://schemas.openxmlformats.org/markup-compatibility/2006" xmlns:p14="http://schemas.microsoft.com/office/powerpoint/2010/main">
    <mc:Choice Requires="p14">
      <p:transition spd="slow" p14:dur="2000" advTm="62448"/>
    </mc:Choice>
    <mc:Fallback xmlns="">
      <p:transition spd="slow" advTm="62448"/>
    </mc:Fallback>
  </mc:AlternateContent>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1C810A3-39E6-83DC-424B-C8A02E68E478}"/>
              </a:ext>
            </a:extLst>
          </p:cNvPr>
          <p:cNvSpPr txBox="1"/>
          <p:nvPr/>
        </p:nvSpPr>
        <p:spPr>
          <a:xfrm>
            <a:off x="1905000" y="3352800"/>
            <a:ext cx="3276600" cy="1815882"/>
          </a:xfrm>
          <a:prstGeom prst="rect">
            <a:avLst/>
          </a:prstGeom>
          <a:noFill/>
        </p:spPr>
        <p:txBody>
          <a:bodyPr wrap="square" rtlCol="0">
            <a:spAutoFit/>
          </a:bodyPr>
          <a:lstStyle/>
          <a:p>
            <a:pPr algn="ctr"/>
            <a:r>
              <a:rPr lang="en-US" sz="2800" b="1" dirty="0"/>
              <a:t>Interpreting Results </a:t>
            </a:r>
          </a:p>
          <a:p>
            <a:pPr algn="ctr"/>
            <a:r>
              <a:rPr lang="en-CY" sz="2800" b="1" dirty="0"/>
              <a:t>Activity </a:t>
            </a:r>
            <a:r>
              <a:rPr lang="en-US" sz="2800" b="1" dirty="0"/>
              <a:t>3</a:t>
            </a:r>
            <a:endParaRPr lang="en-CY" sz="2800" b="1" dirty="0"/>
          </a:p>
          <a:p>
            <a:pPr algn="ctr"/>
            <a:r>
              <a:rPr lang="en-US" sz="2800" b="1" dirty="0"/>
              <a:t>6</a:t>
            </a:r>
            <a:r>
              <a:rPr lang="en-CY" sz="2800" b="1" dirty="0"/>
              <a:t>0 minutes</a:t>
            </a:r>
          </a:p>
        </p:txBody>
      </p:sp>
    </p:spTree>
    <p:extLst>
      <p:ext uri="{BB962C8B-B14F-4D97-AF65-F5344CB8AC3E}">
        <p14:creationId xmlns:p14="http://schemas.microsoft.com/office/powerpoint/2010/main" val="265047758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EB01-E04B-31BF-5E5F-4454DF7247F8}"/>
              </a:ext>
            </a:extLst>
          </p:cNvPr>
          <p:cNvSpPr>
            <a:spLocks noGrp="1"/>
          </p:cNvSpPr>
          <p:nvPr>
            <p:ph type="title"/>
          </p:nvPr>
        </p:nvSpPr>
        <p:spPr>
          <a:xfrm>
            <a:off x="470788" y="3750564"/>
            <a:ext cx="5916422" cy="677108"/>
          </a:xfrm>
        </p:spPr>
        <p:txBody>
          <a:bodyPr/>
          <a:lstStyle/>
          <a:p>
            <a:r>
              <a:rPr lang="en-CY" dirty="0"/>
              <a:t>Activity (20min)</a:t>
            </a:r>
          </a:p>
        </p:txBody>
      </p:sp>
      <p:sp>
        <p:nvSpPr>
          <p:cNvPr id="3" name="Content Placeholder 2">
            <a:extLst>
              <a:ext uri="{FF2B5EF4-FFF2-40B4-BE49-F238E27FC236}">
                <a16:creationId xmlns:a16="http://schemas.microsoft.com/office/drawing/2014/main" id="{B3B4EB47-F24A-8087-4A37-5AAE1AC4C88C}"/>
              </a:ext>
            </a:extLst>
          </p:cNvPr>
          <p:cNvSpPr>
            <a:spLocks noGrp="1"/>
          </p:cNvSpPr>
          <p:nvPr>
            <p:ph idx="1"/>
          </p:nvPr>
        </p:nvSpPr>
        <p:spPr>
          <a:xfrm>
            <a:off x="267144" y="381000"/>
            <a:ext cx="6362256" cy="8610600"/>
          </a:xfrm>
        </p:spPr>
        <p:txBody>
          <a:bodyPr>
            <a:noAutofit/>
          </a:bodyPr>
          <a:lstStyle/>
          <a:p>
            <a:pPr lvl="0">
              <a:lnSpc>
                <a:spcPct val="107000"/>
              </a:lnSpc>
              <a:spcAft>
                <a:spcPts val="800"/>
              </a:spcAft>
              <a:buSzPts val="1000"/>
              <a:tabLst>
                <a:tab pos="457200" algn="l"/>
              </a:tabLst>
            </a:pPr>
            <a:r>
              <a:rPr lang="en-GB" sz="2200" kern="0" dirty="0">
                <a:effectLst/>
                <a:ea typeface="Times New Roman" panose="02020603050405020304" pitchFamily="18" charset="0"/>
                <a:cs typeface="Times New Roman" panose="02020603050405020304" pitchFamily="18" charset="0"/>
              </a:rPr>
              <a:t>The first part of this activity is a </a:t>
            </a:r>
            <a:r>
              <a:rPr lang="en-GB" sz="2200" b="1" kern="0" dirty="0">
                <a:effectLst/>
                <a:ea typeface="Times New Roman" panose="02020603050405020304" pitchFamily="18" charset="0"/>
                <a:cs typeface="Times New Roman" panose="02020603050405020304" pitchFamily="18" charset="0"/>
              </a:rPr>
              <a:t>Workshop (30 minutes)</a:t>
            </a:r>
            <a:r>
              <a:rPr lang="en-GB" sz="2200" kern="0" dirty="0">
                <a:effectLst/>
                <a:ea typeface="Times New Roman" panose="02020603050405020304" pitchFamily="18" charset="0"/>
                <a:cs typeface="Times New Roman" panose="02020603050405020304" pitchFamily="18" charset="0"/>
              </a:rPr>
              <a:t>, where participants will be provided with sets of data from fictional campaign evaluations. They will work in groups to interpret these data, draw conclusions, and prepare key insights.</a:t>
            </a:r>
          </a:p>
          <a:p>
            <a:pPr lvl="0">
              <a:lnSpc>
                <a:spcPct val="107000"/>
              </a:lnSpc>
              <a:spcAft>
                <a:spcPts val="800"/>
              </a:spcAft>
              <a:buSzPts val="1000"/>
              <a:tabLst>
                <a:tab pos="457200" algn="l"/>
              </a:tabLst>
            </a:pPr>
            <a:endParaRPr lang="en-GB" sz="2200" kern="100" dirty="0">
              <a:effectLst/>
              <a:ea typeface="Calibri" panose="020F0502020204030204" pitchFamily="34" charset="0"/>
              <a:cs typeface="Times New Roman" panose="02020603050405020304" pitchFamily="18" charset="0"/>
            </a:endParaRPr>
          </a:p>
          <a:p>
            <a:pPr lvl="0">
              <a:lnSpc>
                <a:spcPct val="107000"/>
              </a:lnSpc>
              <a:spcAft>
                <a:spcPts val="800"/>
              </a:spcAft>
              <a:buSzPts val="1000"/>
              <a:tabLst>
                <a:tab pos="457200" algn="l"/>
              </a:tabLst>
            </a:pPr>
            <a:r>
              <a:rPr lang="en-GB" sz="2200" b="1" kern="0" dirty="0">
                <a:effectLst/>
                <a:ea typeface="Times New Roman" panose="02020603050405020304" pitchFamily="18" charset="0"/>
                <a:cs typeface="Times New Roman" panose="02020603050405020304" pitchFamily="18" charset="0"/>
              </a:rPr>
              <a:t>Case Study Discussion (30 minutes):</a:t>
            </a:r>
            <a:r>
              <a:rPr lang="en-GB" sz="2200" kern="0" dirty="0">
                <a:effectLst/>
                <a:ea typeface="Times New Roman" panose="02020603050405020304" pitchFamily="18" charset="0"/>
                <a:cs typeface="Times New Roman" panose="02020603050405020304" pitchFamily="18" charset="0"/>
              </a:rPr>
              <a:t> Participants will be asked to review real-life examples of health communication program evaluations that led to successful refinements and outcomes.</a:t>
            </a:r>
            <a:endParaRPr lang="en-GB" sz="2200" kern="1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10061902"/>
      </p:ext>
    </p:extLst>
  </p:cSld>
  <p:clrMapOvr>
    <a:masterClrMapping/>
  </p:clrMapOvr>
  <mc:AlternateContent xmlns:mc="http://schemas.openxmlformats.org/markup-compatibility/2006" xmlns:p14="http://schemas.microsoft.com/office/powerpoint/2010/main">
    <mc:Choice Requires="p14">
      <p:transition spd="slow" p14:dur="2000" advTm="88186"/>
    </mc:Choice>
    <mc:Fallback xmlns="">
      <p:transition spd="slow" advTm="88186"/>
    </mc:Fallback>
  </mc:AlternateContent>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1C810A3-39E6-83DC-424B-C8A02E68E478}"/>
              </a:ext>
            </a:extLst>
          </p:cNvPr>
          <p:cNvSpPr txBox="1"/>
          <p:nvPr/>
        </p:nvSpPr>
        <p:spPr>
          <a:xfrm>
            <a:off x="1905000" y="3352800"/>
            <a:ext cx="3276600" cy="1815882"/>
          </a:xfrm>
          <a:prstGeom prst="rect">
            <a:avLst/>
          </a:prstGeom>
          <a:noFill/>
        </p:spPr>
        <p:txBody>
          <a:bodyPr wrap="square" rtlCol="0">
            <a:spAutoFit/>
          </a:bodyPr>
          <a:lstStyle/>
          <a:p>
            <a:pPr algn="ctr"/>
            <a:r>
              <a:rPr lang="en-US" sz="2800" b="1" dirty="0"/>
              <a:t>Making Refinements </a:t>
            </a:r>
            <a:r>
              <a:rPr lang="en-CY" sz="2800" b="1" dirty="0"/>
              <a:t>Activity </a:t>
            </a:r>
            <a:r>
              <a:rPr lang="en-US" sz="2800" b="1" dirty="0"/>
              <a:t>4</a:t>
            </a:r>
            <a:endParaRPr lang="en-CY" sz="2800" b="1" dirty="0"/>
          </a:p>
          <a:p>
            <a:pPr algn="ctr"/>
            <a:r>
              <a:rPr lang="en-CY" sz="2800" b="1" dirty="0"/>
              <a:t>60 minutes</a:t>
            </a:r>
          </a:p>
        </p:txBody>
      </p:sp>
    </p:spTree>
    <p:extLst>
      <p:ext uri="{BB962C8B-B14F-4D97-AF65-F5344CB8AC3E}">
        <p14:creationId xmlns:p14="http://schemas.microsoft.com/office/powerpoint/2010/main" val="236869248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C8110-474A-3700-AD94-7F7C7CD76CAD}"/>
              </a:ext>
            </a:extLst>
          </p:cNvPr>
          <p:cNvSpPr>
            <a:spLocks noGrp="1"/>
          </p:cNvSpPr>
          <p:nvPr>
            <p:ph type="title"/>
          </p:nvPr>
        </p:nvSpPr>
        <p:spPr>
          <a:xfrm>
            <a:off x="470788" y="3750564"/>
            <a:ext cx="5916422" cy="677108"/>
          </a:xfrm>
        </p:spPr>
        <p:txBody>
          <a:bodyPr/>
          <a:lstStyle/>
          <a:p>
            <a:r>
              <a:rPr lang="en-CY" dirty="0"/>
              <a:t>Activity 1 </a:t>
            </a:r>
          </a:p>
        </p:txBody>
      </p:sp>
      <p:sp>
        <p:nvSpPr>
          <p:cNvPr id="3" name="Content Placeholder 2">
            <a:extLst>
              <a:ext uri="{FF2B5EF4-FFF2-40B4-BE49-F238E27FC236}">
                <a16:creationId xmlns:a16="http://schemas.microsoft.com/office/drawing/2014/main" id="{053F466F-23A1-77C7-7F61-2702DE9208DA}"/>
              </a:ext>
            </a:extLst>
          </p:cNvPr>
          <p:cNvSpPr>
            <a:spLocks noGrp="1"/>
          </p:cNvSpPr>
          <p:nvPr>
            <p:ph idx="1"/>
          </p:nvPr>
        </p:nvSpPr>
        <p:spPr>
          <a:xfrm>
            <a:off x="152400" y="152400"/>
            <a:ext cx="6477000" cy="8991600"/>
          </a:xfrm>
        </p:spPr>
        <p:txBody>
          <a:bodyPr>
            <a:noAutofit/>
          </a:bodyPr>
          <a:lstStyle/>
          <a:p>
            <a:pPr lvl="0">
              <a:lnSpc>
                <a:spcPct val="107000"/>
              </a:lnSpc>
              <a:spcAft>
                <a:spcPts val="800"/>
              </a:spcAft>
              <a:buSzPts val="1000"/>
              <a:tabLst>
                <a:tab pos="457200" algn="l"/>
              </a:tabLst>
            </a:pPr>
            <a:r>
              <a:rPr lang="en-GB" sz="2200" kern="0" dirty="0">
                <a:effectLst/>
                <a:ea typeface="Times New Roman" panose="02020603050405020304" pitchFamily="18" charset="0"/>
                <a:cs typeface="Times New Roman" panose="02020603050405020304" pitchFamily="18" charset="0"/>
              </a:rPr>
              <a:t>Begin </a:t>
            </a:r>
            <a:r>
              <a:rPr lang="en-GB" sz="2200" dirty="0">
                <a:ea typeface="Times New Roman" panose="02020603050405020304" pitchFamily="18" charset="0"/>
                <a:cs typeface="Times New Roman" panose="02020603050405020304" pitchFamily="18" charset="0"/>
              </a:rPr>
              <a:t>this activity with a brief </a:t>
            </a:r>
            <a:r>
              <a:rPr lang="en-GB" sz="2200" b="1" kern="0" dirty="0">
                <a:effectLst/>
                <a:ea typeface="Times New Roman" panose="02020603050405020304" pitchFamily="18" charset="0"/>
                <a:cs typeface="Times New Roman" panose="02020603050405020304" pitchFamily="18" charset="0"/>
              </a:rPr>
              <a:t>Strategy Session (15 minutes) </a:t>
            </a:r>
            <a:r>
              <a:rPr lang="en-GB" sz="2200" kern="0" dirty="0">
                <a:effectLst/>
                <a:ea typeface="Times New Roman" panose="02020603050405020304" pitchFamily="18" charset="0"/>
                <a:cs typeface="Times New Roman" panose="02020603050405020304" pitchFamily="18" charset="0"/>
              </a:rPr>
              <a:t>where</a:t>
            </a:r>
            <a:r>
              <a:rPr lang="en-GB" sz="2200" b="1" dirty="0">
                <a:ea typeface="Times New Roman" panose="02020603050405020304" pitchFamily="18" charset="0"/>
                <a:cs typeface="Times New Roman" panose="02020603050405020304" pitchFamily="18" charset="0"/>
              </a:rPr>
              <a:t> </a:t>
            </a:r>
            <a:r>
              <a:rPr lang="en-GB" sz="2200" dirty="0">
                <a:ea typeface="Times New Roman" panose="02020603050405020304" pitchFamily="18" charset="0"/>
                <a:cs typeface="Times New Roman" panose="02020603050405020304" pitchFamily="18" charset="0"/>
              </a:rPr>
              <a:t>the group discusses </a:t>
            </a:r>
            <a:r>
              <a:rPr lang="en-GB" sz="2200" kern="0" dirty="0">
                <a:effectLst/>
                <a:ea typeface="Times New Roman" panose="02020603050405020304" pitchFamily="18" charset="0"/>
                <a:cs typeface="Times New Roman" panose="02020603050405020304" pitchFamily="18" charset="0"/>
              </a:rPr>
              <a:t>continuous quality improvement cycles and how to implement them in health programs.</a:t>
            </a:r>
          </a:p>
          <a:p>
            <a:pPr lvl="0">
              <a:lnSpc>
                <a:spcPct val="107000"/>
              </a:lnSpc>
              <a:spcAft>
                <a:spcPts val="800"/>
              </a:spcAft>
              <a:buSzPts val="1000"/>
              <a:tabLst>
                <a:tab pos="457200" algn="l"/>
              </a:tabLst>
            </a:pPr>
            <a:endParaRPr lang="en-GB" sz="2200" kern="100" dirty="0">
              <a:effectLst/>
              <a:ea typeface="Calibri" panose="020F0502020204030204" pitchFamily="34" charset="0"/>
              <a:cs typeface="Times New Roman" panose="02020603050405020304" pitchFamily="18" charset="0"/>
            </a:endParaRPr>
          </a:p>
          <a:p>
            <a:pPr lvl="0">
              <a:lnSpc>
                <a:spcPct val="107000"/>
              </a:lnSpc>
              <a:spcAft>
                <a:spcPts val="800"/>
              </a:spcAft>
              <a:buSzPts val="1000"/>
              <a:tabLst>
                <a:tab pos="457200" algn="l"/>
              </a:tabLst>
            </a:pPr>
            <a:r>
              <a:rPr lang="en-GB" sz="2200" b="1" kern="0" dirty="0">
                <a:effectLst/>
                <a:ea typeface="Times New Roman" panose="02020603050405020304" pitchFamily="18" charset="0"/>
                <a:cs typeface="Times New Roman" panose="02020603050405020304" pitchFamily="18" charset="0"/>
              </a:rPr>
              <a:t>Group Work (45 minutes):</a:t>
            </a:r>
            <a:r>
              <a:rPr lang="en-GB" sz="2200" kern="0" dirty="0">
                <a:effectLst/>
                <a:ea typeface="Times New Roman" panose="02020603050405020304" pitchFamily="18" charset="0"/>
                <a:cs typeface="Times New Roman" panose="02020603050405020304" pitchFamily="18" charset="0"/>
              </a:rPr>
              <a:t> Using hypothetical evaluation results, groups will draft a plan for refining an existing health communication campaign, focusing on neurodegenerative diseases.</a:t>
            </a:r>
            <a:endParaRPr lang="en-GB" sz="2200" kern="100" dirty="0">
              <a:effectLst/>
              <a:ea typeface="Calibri" panose="020F0502020204030204" pitchFamily="34" charset="0"/>
              <a:cs typeface="Times New Roman" panose="02020603050405020304" pitchFamily="18" charset="0"/>
            </a:endParaRPr>
          </a:p>
          <a:p>
            <a:pPr>
              <a:lnSpc>
                <a:spcPct val="107000"/>
              </a:lnSpc>
              <a:spcBef>
                <a:spcPts val="1500"/>
              </a:spcBef>
              <a:spcAft>
                <a:spcPts val="1500"/>
              </a:spcAft>
            </a:pPr>
            <a:endParaRPr lang="en-GB" sz="2200" kern="1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62516990"/>
      </p:ext>
    </p:extLst>
  </p:cSld>
  <p:clrMapOvr>
    <a:masterClrMapping/>
  </p:clrMapOvr>
  <mc:AlternateContent xmlns:mc="http://schemas.openxmlformats.org/markup-compatibility/2006" xmlns:p14="http://schemas.microsoft.com/office/powerpoint/2010/main">
    <mc:Choice Requires="p14">
      <p:transition spd="slow" p14:dur="2000" advTm="117207"/>
    </mc:Choice>
    <mc:Fallback xmlns="">
      <p:transition spd="slow" advTm="117207"/>
    </mc:Fallback>
  </mc:AlternateContent>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1C810A3-39E6-83DC-424B-C8A02E68E478}"/>
              </a:ext>
            </a:extLst>
          </p:cNvPr>
          <p:cNvSpPr txBox="1"/>
          <p:nvPr/>
        </p:nvSpPr>
        <p:spPr>
          <a:xfrm>
            <a:off x="990600" y="3352800"/>
            <a:ext cx="5029200" cy="1815882"/>
          </a:xfrm>
          <a:prstGeom prst="rect">
            <a:avLst/>
          </a:prstGeom>
          <a:noFill/>
        </p:spPr>
        <p:txBody>
          <a:bodyPr wrap="square" rtlCol="0">
            <a:spAutoFit/>
          </a:bodyPr>
          <a:lstStyle/>
          <a:p>
            <a:pPr algn="ctr"/>
            <a:r>
              <a:rPr lang="en-US" sz="2800" b="1" dirty="0"/>
              <a:t>Reporting and Dissemination</a:t>
            </a:r>
          </a:p>
          <a:p>
            <a:pPr algn="ctr"/>
            <a:r>
              <a:rPr lang="en-CY" sz="2800" b="1" dirty="0"/>
              <a:t>Activity </a:t>
            </a:r>
            <a:r>
              <a:rPr lang="en-US" sz="2800" b="1" dirty="0"/>
              <a:t>5</a:t>
            </a:r>
            <a:endParaRPr lang="en-CY" sz="2800" b="1" dirty="0"/>
          </a:p>
          <a:p>
            <a:pPr algn="ctr"/>
            <a:r>
              <a:rPr lang="en-CY" sz="2800" b="1" dirty="0"/>
              <a:t>60 minutes</a:t>
            </a:r>
          </a:p>
        </p:txBody>
      </p:sp>
    </p:spTree>
    <p:extLst>
      <p:ext uri="{BB962C8B-B14F-4D97-AF65-F5344CB8AC3E}">
        <p14:creationId xmlns:p14="http://schemas.microsoft.com/office/powerpoint/2010/main" val="2821669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object 3"/>
          <p:cNvPicPr/>
          <p:nvPr/>
        </p:nvPicPr>
        <p:blipFill>
          <a:blip r:embed="rId2" cstate="print"/>
          <a:stretch>
            <a:fillRect/>
          </a:stretch>
        </p:blipFill>
        <p:spPr>
          <a:xfrm>
            <a:off x="0" y="0"/>
            <a:ext cx="4305300" cy="635507"/>
          </a:xfrm>
          <a:prstGeom prst="rect">
            <a:avLst/>
          </a:prstGeom>
        </p:spPr>
      </p:pic>
      <p:sp>
        <p:nvSpPr>
          <p:cNvPr id="4" name="object 4"/>
          <p:cNvSpPr txBox="1">
            <a:spLocks noGrp="1"/>
          </p:cNvSpPr>
          <p:nvPr>
            <p:ph type="title"/>
          </p:nvPr>
        </p:nvSpPr>
        <p:spPr>
          <a:xfrm>
            <a:off x="470916" y="419100"/>
            <a:ext cx="5916295" cy="680956"/>
          </a:xfrm>
          <a:prstGeom prst="rect">
            <a:avLst/>
          </a:prstGeom>
          <a:solidFill>
            <a:schemeClr val="accent1"/>
          </a:solidFill>
          <a:ln w="12192">
            <a:solidFill>
              <a:srgbClr val="787878"/>
            </a:solidFill>
          </a:ln>
        </p:spPr>
        <p:txBody>
          <a:bodyPr vert="horz" wrap="square" lIns="0" tIns="3810" rIns="0" bIns="0" rtlCol="0">
            <a:spAutoFit/>
          </a:bodyPr>
          <a:lstStyle/>
          <a:p>
            <a:pPr marL="260350" algn="ctr">
              <a:lnSpc>
                <a:spcPct val="100000"/>
              </a:lnSpc>
            </a:pPr>
            <a:r>
              <a:rPr lang="en-GB" spc="-535" dirty="0"/>
              <a:t>W</a:t>
            </a:r>
            <a:r>
              <a:rPr spc="-590" dirty="0"/>
              <a:t>ORK</a:t>
            </a:r>
            <a:r>
              <a:rPr lang="en-GB" spc="-590" dirty="0"/>
              <a:t>SHOP 1</a:t>
            </a:r>
            <a:endParaRPr sz="3000" spc="-590" dirty="0">
              <a:latin typeface="+mn-lt"/>
            </a:endParaRPr>
          </a:p>
        </p:txBody>
      </p:sp>
      <p:sp>
        <p:nvSpPr>
          <p:cNvPr id="5" name="object 5"/>
          <p:cNvSpPr txBox="1"/>
          <p:nvPr/>
        </p:nvSpPr>
        <p:spPr>
          <a:xfrm>
            <a:off x="2362200" y="5379755"/>
            <a:ext cx="2362200" cy="259045"/>
          </a:xfrm>
          <a:prstGeom prst="rect">
            <a:avLst/>
          </a:prstGeom>
        </p:spPr>
        <p:txBody>
          <a:bodyPr vert="horz" wrap="square" lIns="0" tIns="12700" rIns="0" bIns="0" rtlCol="0">
            <a:spAutoFit/>
          </a:bodyPr>
          <a:lstStyle/>
          <a:p>
            <a:pPr marL="12700">
              <a:lnSpc>
                <a:spcPct val="100000"/>
              </a:lnSpc>
              <a:spcBef>
                <a:spcPts val="100"/>
              </a:spcBef>
            </a:pPr>
            <a:r>
              <a:rPr sz="1600" b="1" spc="-70" dirty="0">
                <a:latin typeface="Arial"/>
                <a:cs typeface="Arial"/>
              </a:rPr>
              <a:t>LEARNING</a:t>
            </a:r>
            <a:r>
              <a:rPr sz="1600" b="1" spc="5" dirty="0">
                <a:latin typeface="Arial"/>
                <a:cs typeface="Arial"/>
              </a:rPr>
              <a:t> </a:t>
            </a:r>
            <a:r>
              <a:rPr sz="1600" b="1" spc="-105" dirty="0">
                <a:latin typeface="Arial"/>
                <a:cs typeface="Arial"/>
              </a:rPr>
              <a:t>OBJECTIVES</a:t>
            </a:r>
            <a:endParaRPr sz="1600" dirty="0">
              <a:latin typeface="Arial"/>
              <a:cs typeface="Arial"/>
            </a:endParaRPr>
          </a:p>
        </p:txBody>
      </p:sp>
      <p:sp>
        <p:nvSpPr>
          <p:cNvPr id="2" name="object 5">
            <a:extLst>
              <a:ext uri="{FF2B5EF4-FFF2-40B4-BE49-F238E27FC236}">
                <a16:creationId xmlns:a16="http://schemas.microsoft.com/office/drawing/2014/main" id="{8E5B5E2E-3C22-D164-778A-41C62615F5F2}"/>
              </a:ext>
            </a:extLst>
          </p:cNvPr>
          <p:cNvSpPr txBox="1"/>
          <p:nvPr/>
        </p:nvSpPr>
        <p:spPr>
          <a:xfrm>
            <a:off x="1409700" y="1253370"/>
            <a:ext cx="4419600" cy="259045"/>
          </a:xfrm>
          <a:prstGeom prst="rect">
            <a:avLst/>
          </a:prstGeom>
        </p:spPr>
        <p:txBody>
          <a:bodyPr vert="horz" wrap="square" lIns="0" tIns="12700" rIns="0" bIns="0" rtlCol="0">
            <a:spAutoFit/>
          </a:bodyPr>
          <a:lstStyle/>
          <a:p>
            <a:pPr marL="12700" algn="ctr">
              <a:lnSpc>
                <a:spcPct val="100000"/>
              </a:lnSpc>
              <a:spcBef>
                <a:spcPts val="100"/>
              </a:spcBef>
            </a:pPr>
            <a:r>
              <a:rPr lang="en-US" sz="1600" b="1" spc="-70" dirty="0">
                <a:latin typeface="Arial"/>
                <a:cs typeface="Arial"/>
              </a:rPr>
              <a:t>PLANNING AND STRATEGY DEVELOPMENT</a:t>
            </a:r>
            <a:endParaRPr lang="en-US" sz="1600" b="1" spc="-105" dirty="0">
              <a:latin typeface="Arial"/>
              <a:cs typeface="Arial"/>
            </a:endParaRPr>
          </a:p>
        </p:txBody>
      </p:sp>
      <p:sp>
        <p:nvSpPr>
          <p:cNvPr id="7" name="object 5">
            <a:extLst>
              <a:ext uri="{FF2B5EF4-FFF2-40B4-BE49-F238E27FC236}">
                <a16:creationId xmlns:a16="http://schemas.microsoft.com/office/drawing/2014/main" id="{E4CC49E9-A271-A378-71BF-80BECA3368D7}"/>
              </a:ext>
            </a:extLst>
          </p:cNvPr>
          <p:cNvSpPr txBox="1"/>
          <p:nvPr/>
        </p:nvSpPr>
        <p:spPr>
          <a:xfrm>
            <a:off x="2445327" y="1984501"/>
            <a:ext cx="2362200" cy="259045"/>
          </a:xfrm>
          <a:prstGeom prst="rect">
            <a:avLst/>
          </a:prstGeom>
        </p:spPr>
        <p:txBody>
          <a:bodyPr vert="horz" wrap="square" lIns="0" tIns="12700" rIns="0" bIns="0" rtlCol="0">
            <a:spAutoFit/>
          </a:bodyPr>
          <a:lstStyle/>
          <a:p>
            <a:pPr marL="12700">
              <a:lnSpc>
                <a:spcPct val="100000"/>
              </a:lnSpc>
              <a:spcBef>
                <a:spcPts val="100"/>
              </a:spcBef>
            </a:pPr>
            <a:r>
              <a:rPr lang="en-US" sz="1600" b="1" spc="-70" dirty="0">
                <a:latin typeface="Arial"/>
                <a:cs typeface="Arial"/>
              </a:rPr>
              <a:t>GENERAL DESCRIPTION</a:t>
            </a:r>
            <a:endParaRPr sz="1600" dirty="0">
              <a:latin typeface="Arial"/>
              <a:cs typeface="Arial"/>
            </a:endParaRPr>
          </a:p>
        </p:txBody>
      </p:sp>
      <p:graphicFrame>
        <p:nvGraphicFramePr>
          <p:cNvPr id="8" name="Table 7">
            <a:extLst>
              <a:ext uri="{FF2B5EF4-FFF2-40B4-BE49-F238E27FC236}">
                <a16:creationId xmlns:a16="http://schemas.microsoft.com/office/drawing/2014/main" id="{826C4C75-C046-0809-53A4-D8192A2CBFD0}"/>
              </a:ext>
            </a:extLst>
          </p:cNvPr>
          <p:cNvGraphicFramePr>
            <a:graphicFrameLocks noGrp="1"/>
          </p:cNvGraphicFramePr>
          <p:nvPr>
            <p:extLst>
              <p:ext uri="{D42A27DB-BD31-4B8C-83A1-F6EECF244321}">
                <p14:modId xmlns:p14="http://schemas.microsoft.com/office/powerpoint/2010/main" val="1827809648"/>
              </p:ext>
            </p:extLst>
          </p:nvPr>
        </p:nvGraphicFramePr>
        <p:xfrm>
          <a:off x="681355" y="2362200"/>
          <a:ext cx="5495290" cy="2560320"/>
        </p:xfrm>
        <a:graphic>
          <a:graphicData uri="http://schemas.openxmlformats.org/drawingml/2006/table">
            <a:tbl>
              <a:tblPr firstRow="1" bandRow="1">
                <a:tableStyleId>{F5AB1C69-6EDB-4FF4-983F-18BD219EF322}</a:tableStyleId>
              </a:tblPr>
              <a:tblGrid>
                <a:gridCol w="5495290">
                  <a:extLst>
                    <a:ext uri="{9D8B030D-6E8A-4147-A177-3AD203B41FA5}">
                      <a16:colId xmlns:a16="http://schemas.microsoft.com/office/drawing/2014/main" val="988881410"/>
                    </a:ext>
                  </a:extLst>
                </a:gridCol>
              </a:tblGrid>
              <a:tr h="1675910">
                <a:tc>
                  <a:txBody>
                    <a:bodyPr/>
                    <a:lstStyle/>
                    <a:p>
                      <a:r>
                        <a:rPr lang="en-GB" sz="1800" b="1" dirty="0">
                          <a:solidFill>
                            <a:schemeClr val="lt1"/>
                          </a:solidFill>
                          <a:effectLst/>
                          <a:latin typeface="+mn-lt"/>
                          <a:ea typeface="+mn-ea"/>
                          <a:cs typeface="+mn-cs"/>
                        </a:rPr>
                        <a:t>This workshop is intended to guide healthcare professionals through the essential stages of planning and developing strategies for health communication, particularly for neurodegenerative diseases in Sri Lanka. The training will cover the foundations of strategic health communication, including conducting situational analyses, audience segmentation, setting objectives, strategy development, and action planning.</a:t>
                      </a:r>
                    </a:p>
                    <a:p>
                      <a:endParaRPr lang="en-GB" dirty="0"/>
                    </a:p>
                  </a:txBody>
                  <a:tcPr/>
                </a:tc>
                <a:extLst>
                  <a:ext uri="{0D108BD9-81ED-4DB2-BD59-A6C34878D82A}">
                    <a16:rowId xmlns:a16="http://schemas.microsoft.com/office/drawing/2014/main" val="522413817"/>
                  </a:ext>
                </a:extLst>
              </a:tr>
            </a:tbl>
          </a:graphicData>
        </a:graphic>
      </p:graphicFrame>
      <p:graphicFrame>
        <p:nvGraphicFramePr>
          <p:cNvPr id="10" name="object 6">
            <a:extLst>
              <a:ext uri="{FF2B5EF4-FFF2-40B4-BE49-F238E27FC236}">
                <a16:creationId xmlns:a16="http://schemas.microsoft.com/office/drawing/2014/main" id="{07EE2F22-2C12-874A-2895-1EE5DE11A1C7}"/>
              </a:ext>
            </a:extLst>
          </p:cNvPr>
          <p:cNvGraphicFramePr>
            <a:graphicFrameLocks noGrp="1"/>
          </p:cNvGraphicFramePr>
          <p:nvPr>
            <p:extLst>
              <p:ext uri="{D42A27DB-BD31-4B8C-83A1-F6EECF244321}">
                <p14:modId xmlns:p14="http://schemas.microsoft.com/office/powerpoint/2010/main" val="941786846"/>
              </p:ext>
            </p:extLst>
          </p:nvPr>
        </p:nvGraphicFramePr>
        <p:xfrm>
          <a:off x="667500" y="6068326"/>
          <a:ext cx="5495290" cy="2014220"/>
        </p:xfrm>
        <a:graphic>
          <a:graphicData uri="http://schemas.openxmlformats.org/drawingml/2006/table">
            <a:tbl>
              <a:tblPr firstRow="1" bandRow="1">
                <a:tableStyleId>{2D5ABB26-0587-4C30-8999-92F81FD0307C}</a:tableStyleId>
              </a:tblPr>
              <a:tblGrid>
                <a:gridCol w="5495290">
                  <a:extLst>
                    <a:ext uri="{9D8B030D-6E8A-4147-A177-3AD203B41FA5}">
                      <a16:colId xmlns:a16="http://schemas.microsoft.com/office/drawing/2014/main" val="20000"/>
                    </a:ext>
                  </a:extLst>
                </a:gridCol>
              </a:tblGrid>
              <a:tr h="495300">
                <a:tc>
                  <a:txBody>
                    <a:bodyPr/>
                    <a:lstStyle/>
                    <a:p>
                      <a:pPr algn="ctr">
                        <a:lnSpc>
                          <a:spcPct val="100000"/>
                        </a:lnSpc>
                        <a:spcBef>
                          <a:spcPts val="180"/>
                        </a:spcBef>
                      </a:pPr>
                      <a:r>
                        <a:rPr sz="1400" b="1" spc="-180" dirty="0">
                          <a:solidFill>
                            <a:srgbClr val="FFFFFF"/>
                          </a:solidFill>
                          <a:latin typeface="Arial"/>
                          <a:cs typeface="Arial"/>
                        </a:rPr>
                        <a:t>By</a:t>
                      </a:r>
                      <a:r>
                        <a:rPr sz="1400" b="1" spc="-70" dirty="0">
                          <a:solidFill>
                            <a:srgbClr val="FFFFFF"/>
                          </a:solidFill>
                          <a:latin typeface="Arial"/>
                          <a:cs typeface="Arial"/>
                        </a:rPr>
                        <a:t> </a:t>
                      </a:r>
                      <a:r>
                        <a:rPr sz="1400" b="1" spc="-60" dirty="0">
                          <a:solidFill>
                            <a:srgbClr val="FFFFFF"/>
                          </a:solidFill>
                          <a:latin typeface="Arial"/>
                          <a:cs typeface="Arial"/>
                        </a:rPr>
                        <a:t>the</a:t>
                      </a:r>
                      <a:r>
                        <a:rPr sz="1400" b="1" spc="-85" dirty="0">
                          <a:solidFill>
                            <a:srgbClr val="FFFFFF"/>
                          </a:solidFill>
                          <a:latin typeface="Arial"/>
                          <a:cs typeface="Arial"/>
                        </a:rPr>
                        <a:t> </a:t>
                      </a:r>
                      <a:r>
                        <a:rPr sz="1400" b="1" spc="-105" dirty="0">
                          <a:solidFill>
                            <a:srgbClr val="FFFFFF"/>
                          </a:solidFill>
                          <a:latin typeface="Arial"/>
                          <a:cs typeface="Arial"/>
                        </a:rPr>
                        <a:t>end</a:t>
                      </a:r>
                      <a:r>
                        <a:rPr sz="1400" b="1" spc="-65" dirty="0">
                          <a:solidFill>
                            <a:srgbClr val="FFFFFF"/>
                          </a:solidFill>
                          <a:latin typeface="Arial"/>
                          <a:cs typeface="Arial"/>
                        </a:rPr>
                        <a:t> </a:t>
                      </a:r>
                      <a:r>
                        <a:rPr sz="1400" b="1" spc="-70" dirty="0">
                          <a:solidFill>
                            <a:srgbClr val="FFFFFF"/>
                          </a:solidFill>
                          <a:latin typeface="Arial"/>
                          <a:cs typeface="Arial"/>
                        </a:rPr>
                        <a:t>of</a:t>
                      </a:r>
                      <a:r>
                        <a:rPr sz="1400" b="1" spc="-75" dirty="0">
                          <a:solidFill>
                            <a:srgbClr val="FFFFFF"/>
                          </a:solidFill>
                          <a:latin typeface="Arial"/>
                          <a:cs typeface="Arial"/>
                        </a:rPr>
                        <a:t> </a:t>
                      </a:r>
                      <a:r>
                        <a:rPr sz="1400" b="1" spc="-90" dirty="0">
                          <a:solidFill>
                            <a:srgbClr val="FFFFFF"/>
                          </a:solidFill>
                          <a:latin typeface="Arial"/>
                          <a:cs typeface="Arial"/>
                        </a:rPr>
                        <a:t>this</a:t>
                      </a:r>
                      <a:r>
                        <a:rPr sz="1400" b="1" spc="-60" dirty="0">
                          <a:solidFill>
                            <a:srgbClr val="FFFFFF"/>
                          </a:solidFill>
                          <a:latin typeface="Arial"/>
                          <a:cs typeface="Arial"/>
                        </a:rPr>
                        <a:t> </a:t>
                      </a:r>
                      <a:r>
                        <a:rPr sz="1400" b="1" spc="-90" dirty="0">
                          <a:solidFill>
                            <a:srgbClr val="FFFFFF"/>
                          </a:solidFill>
                          <a:latin typeface="Arial"/>
                          <a:cs typeface="Arial"/>
                        </a:rPr>
                        <a:t>training </a:t>
                      </a:r>
                      <a:r>
                        <a:rPr sz="1400" b="1" spc="-114" dirty="0">
                          <a:solidFill>
                            <a:srgbClr val="FFFFFF"/>
                          </a:solidFill>
                          <a:latin typeface="Arial"/>
                          <a:cs typeface="Arial"/>
                        </a:rPr>
                        <a:t>you</a:t>
                      </a:r>
                      <a:r>
                        <a:rPr sz="1400" b="1" spc="-65" dirty="0">
                          <a:solidFill>
                            <a:srgbClr val="FFFFFF"/>
                          </a:solidFill>
                          <a:latin typeface="Arial"/>
                          <a:cs typeface="Arial"/>
                        </a:rPr>
                        <a:t> </a:t>
                      </a:r>
                      <a:r>
                        <a:rPr sz="1400" b="1" spc="-120" dirty="0">
                          <a:solidFill>
                            <a:srgbClr val="FFFFFF"/>
                          </a:solidFill>
                          <a:latin typeface="Arial"/>
                          <a:cs typeface="Arial"/>
                        </a:rPr>
                        <a:t>should</a:t>
                      </a:r>
                      <a:r>
                        <a:rPr sz="1400" b="1" spc="-75" dirty="0">
                          <a:solidFill>
                            <a:srgbClr val="FFFFFF"/>
                          </a:solidFill>
                          <a:latin typeface="Arial"/>
                          <a:cs typeface="Arial"/>
                        </a:rPr>
                        <a:t> </a:t>
                      </a:r>
                      <a:r>
                        <a:rPr sz="1400" b="1" spc="-95" dirty="0">
                          <a:solidFill>
                            <a:srgbClr val="FFFFFF"/>
                          </a:solidFill>
                          <a:latin typeface="Arial"/>
                          <a:cs typeface="Arial"/>
                        </a:rPr>
                        <a:t>be</a:t>
                      </a:r>
                      <a:r>
                        <a:rPr sz="1400" b="1" spc="-80" dirty="0">
                          <a:solidFill>
                            <a:srgbClr val="FFFFFF"/>
                          </a:solidFill>
                          <a:latin typeface="Arial"/>
                          <a:cs typeface="Arial"/>
                        </a:rPr>
                        <a:t> </a:t>
                      </a:r>
                      <a:r>
                        <a:rPr sz="1400" b="1" spc="-85" dirty="0">
                          <a:solidFill>
                            <a:srgbClr val="FFFFFF"/>
                          </a:solidFill>
                          <a:latin typeface="Arial"/>
                          <a:cs typeface="Arial"/>
                        </a:rPr>
                        <a:t>able</a:t>
                      </a:r>
                      <a:r>
                        <a:rPr sz="1400" b="1" spc="-75" dirty="0">
                          <a:solidFill>
                            <a:srgbClr val="FFFFFF"/>
                          </a:solidFill>
                          <a:latin typeface="Arial"/>
                          <a:cs typeface="Arial"/>
                        </a:rPr>
                        <a:t> </a:t>
                      </a:r>
                      <a:r>
                        <a:rPr sz="1400" b="1" spc="-25" dirty="0">
                          <a:solidFill>
                            <a:srgbClr val="FFFFFF"/>
                          </a:solidFill>
                          <a:latin typeface="Arial"/>
                          <a:cs typeface="Arial"/>
                        </a:rPr>
                        <a:t>to:</a:t>
                      </a:r>
                      <a:endParaRPr sz="1400" dirty="0">
                        <a:latin typeface="Arial"/>
                        <a:cs typeface="Arial"/>
                      </a:endParaRP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471C4"/>
                    </a:solidFill>
                  </a:tcPr>
                </a:tc>
                <a:extLst>
                  <a:ext uri="{0D108BD9-81ED-4DB2-BD59-A6C34878D82A}">
                    <a16:rowId xmlns:a16="http://schemas.microsoft.com/office/drawing/2014/main" val="10000"/>
                  </a:ext>
                </a:extLst>
              </a:tr>
              <a:tr h="708660">
                <a:tc>
                  <a:txBody>
                    <a:bodyPr/>
                    <a:lstStyle/>
                    <a:p>
                      <a:pPr marL="411480" marR="238125" lvl="0" indent="-342900" defTabSz="914400" eaLnBrk="1" fontAlgn="auto" latinLnBrk="0" hangingPunct="1">
                        <a:lnSpc>
                          <a:spcPct val="100000"/>
                        </a:lnSpc>
                        <a:spcBef>
                          <a:spcPts val="180"/>
                        </a:spcBef>
                        <a:spcAft>
                          <a:spcPts val="0"/>
                        </a:spcAft>
                        <a:buClrTx/>
                        <a:buSzTx/>
                        <a:buFontTx/>
                        <a:buNone/>
                        <a:tabLst>
                          <a:tab pos="411480" algn="l"/>
                        </a:tabLst>
                        <a:defRPr/>
                      </a:pPr>
                      <a:r>
                        <a:rPr lang="en-CY" sz="1400" spc="-25" dirty="0">
                          <a:latin typeface="Arial"/>
                          <a:cs typeface="Arial"/>
                        </a:rPr>
                        <a:t>1.</a:t>
                      </a:r>
                      <a:r>
                        <a:rPr lang="en-CY" sz="1400" dirty="0">
                          <a:latin typeface="Arial"/>
                          <a:cs typeface="Arial"/>
                        </a:rPr>
                        <a:t>	</a:t>
                      </a:r>
                      <a:r>
                        <a:rPr lang="en-GB" sz="1800" dirty="0">
                          <a:solidFill>
                            <a:schemeClr val="tx1"/>
                          </a:solidFill>
                          <a:effectLst/>
                          <a:latin typeface="+mn-lt"/>
                          <a:ea typeface="+mn-ea"/>
                          <a:cs typeface="+mn-cs"/>
                        </a:rPr>
                        <a:t>Understand the health communication planning process. </a:t>
                      </a:r>
                      <a:endParaRPr lang="en-CY" sz="1800" dirty="0">
                        <a:solidFill>
                          <a:schemeClr val="tx1"/>
                        </a:solidFill>
                        <a:effectLst/>
                        <a:latin typeface="+mn-lt"/>
                        <a:ea typeface="+mn-ea"/>
                        <a:cs typeface="+mn-cs"/>
                      </a:endParaRPr>
                    </a:p>
                    <a:p>
                      <a:pPr marL="411480" marR="238125" indent="-342900">
                        <a:lnSpc>
                          <a:spcPct val="100000"/>
                        </a:lnSpc>
                        <a:spcBef>
                          <a:spcPts val="180"/>
                        </a:spcBef>
                        <a:tabLst>
                          <a:tab pos="411480" algn="l"/>
                        </a:tabLst>
                      </a:pPr>
                      <a:endParaRPr sz="1400" dirty="0">
                        <a:latin typeface="Arial"/>
                        <a:cs typeface="Arial"/>
                      </a:endParaRPr>
                    </a:p>
                  </a:txBody>
                  <a:tcPr marL="0" marR="0" marT="2286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1"/>
                  </a:ext>
                </a:extLst>
              </a:tr>
              <a:tr h="708660">
                <a:tc>
                  <a:txBody>
                    <a:bodyPr/>
                    <a:lstStyle/>
                    <a:p>
                      <a:pPr marL="411480" marR="591820" indent="-342900">
                        <a:lnSpc>
                          <a:spcPct val="100000"/>
                        </a:lnSpc>
                        <a:spcBef>
                          <a:spcPts val="185"/>
                        </a:spcBef>
                        <a:tabLst>
                          <a:tab pos="411480" algn="l"/>
                        </a:tabLst>
                      </a:pPr>
                      <a:r>
                        <a:rPr lang="en-CY" sz="1400" spc="-25" dirty="0">
                          <a:latin typeface="Arial"/>
                          <a:cs typeface="Arial"/>
                        </a:rPr>
                        <a:t>2.</a:t>
                      </a:r>
                      <a:r>
                        <a:rPr lang="en-CY" sz="1400" dirty="0">
                          <a:latin typeface="Arial"/>
                          <a:cs typeface="Arial"/>
                        </a:rPr>
                        <a:t>	</a:t>
                      </a:r>
                      <a:r>
                        <a:rPr lang="en-GB" sz="1800" dirty="0">
                          <a:solidFill>
                            <a:schemeClr val="tx1"/>
                          </a:solidFill>
                          <a:effectLst/>
                          <a:latin typeface="+mn-lt"/>
                          <a:ea typeface="+mn-ea"/>
                          <a:cs typeface="+mn-cs"/>
                        </a:rPr>
                        <a:t>Develop strategies tailored to neurogenerative diseases in Sri Lanka. </a:t>
                      </a:r>
                      <a:endParaRPr sz="1400" dirty="0">
                        <a:latin typeface="Arial"/>
                        <a:cs typeface="Arial"/>
                      </a:endParaRPr>
                    </a:p>
                  </a:txBody>
                  <a:tcPr marL="0" marR="0" marT="2349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207566113"/>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70D130-5558-2DCE-E1FB-CEFE21AD212E}"/>
              </a:ext>
            </a:extLst>
          </p:cNvPr>
          <p:cNvSpPr>
            <a:spLocks noGrp="1"/>
          </p:cNvSpPr>
          <p:nvPr>
            <p:ph type="title"/>
          </p:nvPr>
        </p:nvSpPr>
        <p:spPr>
          <a:xfrm>
            <a:off x="470788" y="3750564"/>
            <a:ext cx="5916422" cy="677108"/>
          </a:xfrm>
        </p:spPr>
        <p:txBody>
          <a:bodyPr/>
          <a:lstStyle/>
          <a:p>
            <a:r>
              <a:rPr lang="en-GB" dirty="0"/>
              <a:t>Activity</a:t>
            </a:r>
          </a:p>
        </p:txBody>
      </p:sp>
      <p:sp>
        <p:nvSpPr>
          <p:cNvPr id="3" name="Content Placeholder 2">
            <a:extLst>
              <a:ext uri="{FF2B5EF4-FFF2-40B4-BE49-F238E27FC236}">
                <a16:creationId xmlns:a16="http://schemas.microsoft.com/office/drawing/2014/main" id="{4EF1002F-3B50-607F-CF62-6CA530C3983B}"/>
              </a:ext>
            </a:extLst>
          </p:cNvPr>
          <p:cNvSpPr>
            <a:spLocks noGrp="1"/>
          </p:cNvSpPr>
          <p:nvPr>
            <p:ph idx="1"/>
          </p:nvPr>
        </p:nvSpPr>
        <p:spPr>
          <a:xfrm>
            <a:off x="267144" y="304800"/>
            <a:ext cx="6362256" cy="3642023"/>
          </a:xfrm>
        </p:spPr>
        <p:txBody>
          <a:bodyPr/>
          <a:lstStyle/>
          <a:p>
            <a:pPr>
              <a:lnSpc>
                <a:spcPct val="107000"/>
              </a:lnSpc>
              <a:spcAft>
                <a:spcPts val="1500"/>
              </a:spcAft>
            </a:pPr>
            <a:r>
              <a:rPr lang="en-GB" sz="2200" dirty="0">
                <a:ea typeface="Times New Roman" panose="02020603050405020304" pitchFamily="18" charset="0"/>
                <a:cs typeface="Times New Roman" panose="02020603050405020304" pitchFamily="18" charset="0"/>
              </a:rPr>
              <a:t>Start this activity with a </a:t>
            </a:r>
            <a:r>
              <a:rPr lang="en-GB" sz="2200" b="1" dirty="0">
                <a:ea typeface="Times New Roman" panose="02020603050405020304" pitchFamily="18" charset="0"/>
                <a:cs typeface="Times New Roman" panose="02020603050405020304" pitchFamily="18" charset="0"/>
              </a:rPr>
              <a:t>b</a:t>
            </a:r>
            <a:r>
              <a:rPr lang="en-GB" sz="2200" b="1" kern="0" dirty="0">
                <a:effectLst/>
                <a:ea typeface="Times New Roman" panose="02020603050405020304" pitchFamily="18" charset="0"/>
                <a:cs typeface="Times New Roman" panose="02020603050405020304" pitchFamily="18" charset="0"/>
              </a:rPr>
              <a:t>rief </a:t>
            </a:r>
            <a:r>
              <a:rPr lang="en-GB" sz="2200" b="1" dirty="0">
                <a:ea typeface="Times New Roman" panose="02020603050405020304" pitchFamily="18" charset="0"/>
                <a:cs typeface="Times New Roman" panose="02020603050405020304" pitchFamily="18" charset="0"/>
              </a:rPr>
              <a:t>o</a:t>
            </a:r>
            <a:r>
              <a:rPr lang="en-GB" sz="2200" b="1" kern="0" dirty="0">
                <a:effectLst/>
                <a:ea typeface="Times New Roman" panose="02020603050405020304" pitchFamily="18" charset="0"/>
                <a:cs typeface="Times New Roman" panose="02020603050405020304" pitchFamily="18" charset="0"/>
              </a:rPr>
              <a:t>verview (15 minutes)</a:t>
            </a:r>
            <a:r>
              <a:rPr lang="en-GB" sz="2200" kern="0" dirty="0">
                <a:effectLst/>
                <a:ea typeface="Times New Roman" panose="02020603050405020304" pitchFamily="18" charset="0"/>
                <a:cs typeface="Times New Roman" panose="02020603050405020304" pitchFamily="18" charset="0"/>
              </a:rPr>
              <a:t> </a:t>
            </a:r>
            <a:r>
              <a:rPr lang="en-GB" sz="2200" dirty="0">
                <a:ea typeface="Times New Roman" panose="02020603050405020304" pitchFamily="18" charset="0"/>
                <a:cs typeface="Times New Roman" panose="02020603050405020304" pitchFamily="18" charset="0"/>
              </a:rPr>
              <a:t>of k</a:t>
            </a:r>
            <a:r>
              <a:rPr lang="en-GB" sz="2200" kern="0" dirty="0">
                <a:effectLst/>
                <a:ea typeface="Times New Roman" panose="02020603050405020304" pitchFamily="18" charset="0"/>
                <a:cs typeface="Times New Roman" panose="02020603050405020304" pitchFamily="18" charset="0"/>
              </a:rPr>
              <a:t>ey elements of a good evaluation report and tips for effective dissemination of findings.</a:t>
            </a:r>
            <a:endParaRPr lang="en-GB" sz="2200" kern="1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endParaRPr lang="en-GB" sz="2200" b="1" kern="0" dirty="0">
              <a:effectLst/>
              <a:ea typeface="Times New Roman" panose="02020603050405020304" pitchFamily="18" charset="0"/>
              <a:cs typeface="Times New Roman" panose="02020603050405020304" pitchFamily="18" charset="0"/>
            </a:endParaRPr>
          </a:p>
          <a:p>
            <a:pPr lvl="0">
              <a:lnSpc>
                <a:spcPct val="107000"/>
              </a:lnSpc>
              <a:spcAft>
                <a:spcPts val="800"/>
              </a:spcAft>
              <a:buSzPts val="1000"/>
              <a:tabLst>
                <a:tab pos="457200" algn="l"/>
              </a:tabLst>
            </a:pPr>
            <a:r>
              <a:rPr lang="en-GB" sz="2200" dirty="0">
                <a:ea typeface="Times New Roman" panose="02020603050405020304" pitchFamily="18" charset="0"/>
                <a:cs typeface="Times New Roman" panose="02020603050405020304" pitchFamily="18" charset="0"/>
              </a:rPr>
              <a:t>Continue with a </a:t>
            </a:r>
            <a:r>
              <a:rPr lang="en-GB" sz="2200" b="1" dirty="0">
                <a:ea typeface="Times New Roman" panose="02020603050405020304" pitchFamily="18" charset="0"/>
                <a:cs typeface="Times New Roman" panose="02020603050405020304" pitchFamily="18" charset="0"/>
              </a:rPr>
              <a:t>w</a:t>
            </a:r>
            <a:r>
              <a:rPr lang="en-GB" sz="2200" b="1" kern="0" dirty="0">
                <a:effectLst/>
                <a:ea typeface="Times New Roman" panose="02020603050405020304" pitchFamily="18" charset="0"/>
                <a:cs typeface="Times New Roman" panose="02020603050405020304" pitchFamily="18" charset="0"/>
              </a:rPr>
              <a:t>riting </a:t>
            </a:r>
            <a:r>
              <a:rPr lang="en-GB" sz="2200" b="1" dirty="0">
                <a:ea typeface="Times New Roman" panose="02020603050405020304" pitchFamily="18" charset="0"/>
                <a:cs typeface="Times New Roman" panose="02020603050405020304" pitchFamily="18" charset="0"/>
              </a:rPr>
              <a:t>e</a:t>
            </a:r>
            <a:r>
              <a:rPr lang="en-GB" sz="2200" b="1" kern="0" dirty="0">
                <a:effectLst/>
                <a:ea typeface="Times New Roman" panose="02020603050405020304" pitchFamily="18" charset="0"/>
                <a:cs typeface="Times New Roman" panose="02020603050405020304" pitchFamily="18" charset="0"/>
              </a:rPr>
              <a:t>xercise (45 minutes)</a:t>
            </a:r>
            <a:r>
              <a:rPr lang="en-GB" sz="2200" kern="0" dirty="0">
                <a:effectLst/>
                <a:ea typeface="Times New Roman" panose="02020603050405020304" pitchFamily="18" charset="0"/>
                <a:cs typeface="Times New Roman" panose="02020603050405020304" pitchFamily="18" charset="0"/>
              </a:rPr>
              <a:t> </a:t>
            </a:r>
            <a:r>
              <a:rPr lang="en-GB" sz="2200" dirty="0">
                <a:ea typeface="Times New Roman" panose="02020603050405020304" pitchFamily="18" charset="0"/>
                <a:cs typeface="Times New Roman" panose="02020603050405020304" pitchFamily="18" charset="0"/>
              </a:rPr>
              <a:t>where p</a:t>
            </a:r>
            <a:r>
              <a:rPr lang="en-GB" sz="2200" kern="0" dirty="0">
                <a:effectLst/>
                <a:ea typeface="Times New Roman" panose="02020603050405020304" pitchFamily="18" charset="0"/>
                <a:cs typeface="Times New Roman" panose="02020603050405020304" pitchFamily="18" charset="0"/>
              </a:rPr>
              <a:t>articipants will outline an evaluation report, highlighting methodology, key findings, implications, and recommendations.</a:t>
            </a:r>
            <a:endParaRPr lang="en-GB" sz="2200" kern="100" dirty="0">
              <a:effectLst/>
              <a:ea typeface="Calibri" panose="020F0502020204030204" pitchFamily="34" charset="0"/>
              <a:cs typeface="Times New Roman" panose="02020603050405020304" pitchFamily="18" charset="0"/>
            </a:endParaRPr>
          </a:p>
          <a:p>
            <a:pPr>
              <a:lnSpc>
                <a:spcPct val="107000"/>
              </a:lnSpc>
              <a:spcAft>
                <a:spcPts val="1500"/>
              </a:spcAft>
            </a:pPr>
            <a:endParaRPr lang="en-GB" sz="2200" kern="1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4100613"/>
      </p:ext>
    </p:extLst>
  </p:cSld>
  <p:clrMapOvr>
    <a:masterClrMapping/>
  </p:clrMapOvr>
  <mc:AlternateContent xmlns:mc="http://schemas.openxmlformats.org/markup-compatibility/2006" xmlns:p14="http://schemas.microsoft.com/office/powerpoint/2010/main">
    <mc:Choice Requires="p14">
      <p:transition spd="slow" p14:dur="2000" advTm="44696"/>
    </mc:Choice>
    <mc:Fallback xmlns="">
      <p:transition spd="slow" advTm="44696"/>
    </mc:Fallback>
  </mc:AlternateContent>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24E914-43AC-45CA-4EB8-08F403A0AE5F}"/>
              </a:ext>
            </a:extLst>
          </p:cNvPr>
          <p:cNvSpPr>
            <a:spLocks noGrp="1"/>
          </p:cNvSpPr>
          <p:nvPr>
            <p:ph type="title"/>
          </p:nvPr>
        </p:nvSpPr>
        <p:spPr/>
        <p:txBody>
          <a:bodyPr/>
          <a:lstStyle/>
          <a:p>
            <a:r>
              <a:rPr lang="en-GB" dirty="0"/>
              <a:t>Conclusion and Q&amp;A (15 minutes)</a:t>
            </a:r>
            <a:endParaRPr lang="en-SE" dirty="0"/>
          </a:p>
        </p:txBody>
      </p:sp>
      <p:sp>
        <p:nvSpPr>
          <p:cNvPr id="3" name="Content Placeholder 2">
            <a:extLst>
              <a:ext uri="{FF2B5EF4-FFF2-40B4-BE49-F238E27FC236}">
                <a16:creationId xmlns:a16="http://schemas.microsoft.com/office/drawing/2014/main" id="{21AE12A5-240C-3FDF-634E-E91A774B7116}"/>
              </a:ext>
            </a:extLst>
          </p:cNvPr>
          <p:cNvSpPr>
            <a:spLocks noGrp="1"/>
          </p:cNvSpPr>
          <p:nvPr>
            <p:ph type="body" idx="1"/>
          </p:nvPr>
        </p:nvSpPr>
        <p:spPr>
          <a:xfrm>
            <a:off x="674941" y="2590800"/>
            <a:ext cx="5508625" cy="1477328"/>
          </a:xfrm>
        </p:spPr>
        <p:txBody>
          <a:bodyPr/>
          <a:lstStyle/>
          <a:p>
            <a:r>
              <a:rPr lang="en-GB" sz="2400" dirty="0"/>
              <a:t>Recap of the workshop's key takeaways</a:t>
            </a:r>
          </a:p>
          <a:p>
            <a:endParaRPr lang="en-GB" sz="2400" dirty="0"/>
          </a:p>
          <a:p>
            <a:r>
              <a:rPr lang="en-GB" sz="2400" dirty="0"/>
              <a:t>Open floor for questions, discussions, and sharing personal experiences.</a:t>
            </a:r>
            <a:endParaRPr lang="en-SE" sz="2400" dirty="0"/>
          </a:p>
        </p:txBody>
      </p:sp>
      <p:sp>
        <p:nvSpPr>
          <p:cNvPr id="5" name="TextBox 4">
            <a:extLst>
              <a:ext uri="{FF2B5EF4-FFF2-40B4-BE49-F238E27FC236}">
                <a16:creationId xmlns:a16="http://schemas.microsoft.com/office/drawing/2014/main" id="{99FA64B0-5D30-DE01-0ECC-7A235622235D}"/>
              </a:ext>
            </a:extLst>
          </p:cNvPr>
          <p:cNvSpPr txBox="1"/>
          <p:nvPr/>
        </p:nvSpPr>
        <p:spPr>
          <a:xfrm>
            <a:off x="434975" y="685800"/>
            <a:ext cx="6118225" cy="1077218"/>
          </a:xfrm>
          <a:prstGeom prst="rect">
            <a:avLst/>
          </a:prstGeom>
          <a:noFill/>
        </p:spPr>
        <p:txBody>
          <a:bodyPr wrap="square" rtlCol="0">
            <a:spAutoFit/>
          </a:bodyPr>
          <a:lstStyle/>
          <a:p>
            <a:pPr algn="ctr"/>
            <a:r>
              <a:rPr lang="en-US" sz="3200" b="1" dirty="0"/>
              <a:t>Wrap-up</a:t>
            </a:r>
            <a:r>
              <a:rPr lang="en-CY" sz="3200" b="1" dirty="0"/>
              <a:t> and Q &amp; A </a:t>
            </a:r>
          </a:p>
          <a:p>
            <a:pPr algn="ctr"/>
            <a:r>
              <a:rPr lang="en-US" sz="3200" b="1" dirty="0"/>
              <a:t>3</a:t>
            </a:r>
            <a:r>
              <a:rPr lang="en-CY" sz="3200" b="1" dirty="0"/>
              <a:t>0 minutes</a:t>
            </a:r>
          </a:p>
        </p:txBody>
      </p:sp>
    </p:spTree>
    <p:extLst>
      <p:ext uri="{BB962C8B-B14F-4D97-AF65-F5344CB8AC3E}">
        <p14:creationId xmlns:p14="http://schemas.microsoft.com/office/powerpoint/2010/main" val="19045665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extLst>
              <p:ext uri="{D42A27DB-BD31-4B8C-83A1-F6EECF244321}">
                <p14:modId xmlns:p14="http://schemas.microsoft.com/office/powerpoint/2010/main" val="1828683203"/>
              </p:ext>
            </p:extLst>
          </p:nvPr>
        </p:nvGraphicFramePr>
        <p:xfrm>
          <a:off x="493821" y="1143000"/>
          <a:ext cx="5915660" cy="4683125"/>
        </p:xfrm>
        <a:graphic>
          <a:graphicData uri="http://schemas.openxmlformats.org/drawingml/2006/table">
            <a:tbl>
              <a:tblPr bandRow="1">
                <a:tableStyleId>{3C2FFA5D-87B4-456A-9821-1D502468CF0F}</a:tableStyleId>
              </a:tblPr>
              <a:tblGrid>
                <a:gridCol w="2348484">
                  <a:extLst>
                    <a:ext uri="{9D8B030D-6E8A-4147-A177-3AD203B41FA5}">
                      <a16:colId xmlns:a16="http://schemas.microsoft.com/office/drawing/2014/main" val="20000"/>
                    </a:ext>
                  </a:extLst>
                </a:gridCol>
                <a:gridCol w="3567176">
                  <a:extLst>
                    <a:ext uri="{9D8B030D-6E8A-4147-A177-3AD203B41FA5}">
                      <a16:colId xmlns:a16="http://schemas.microsoft.com/office/drawing/2014/main" val="20001"/>
                    </a:ext>
                  </a:extLst>
                </a:gridCol>
              </a:tblGrid>
              <a:tr h="815975">
                <a:tc>
                  <a:txBody>
                    <a:bodyPr/>
                    <a:lstStyle/>
                    <a:p>
                      <a:pPr marL="91440" marR="0" lvl="0" indent="0" defTabSz="914400" eaLnBrk="1" fontAlgn="auto" latinLnBrk="0" hangingPunct="1">
                        <a:lnSpc>
                          <a:spcPct val="100000"/>
                        </a:lnSpc>
                        <a:spcBef>
                          <a:spcPts val="270"/>
                        </a:spcBef>
                        <a:spcAft>
                          <a:spcPts val="0"/>
                        </a:spcAft>
                        <a:buClrTx/>
                        <a:buSzTx/>
                        <a:buFontTx/>
                        <a:buNone/>
                        <a:tabLst/>
                        <a:defRPr/>
                      </a:pPr>
                      <a:r>
                        <a:rPr lang="en-US" sz="1350" spc="-10" dirty="0">
                          <a:latin typeface="Arial" panose="020B0604020202020204" pitchFamily="34" charset="0"/>
                          <a:cs typeface="Arial" panose="020B0604020202020204" pitchFamily="34" charset="0"/>
                        </a:rPr>
                        <a:t>Introduction to Health Communication and Planning</a:t>
                      </a:r>
                      <a:endParaRPr lang="en-US" sz="1350" dirty="0">
                        <a:latin typeface="Arial" panose="020B0604020202020204" pitchFamily="34" charset="0"/>
                        <a:cs typeface="Arial" panose="020B0604020202020204" pitchFamily="34" charset="0"/>
                      </a:endParaRPr>
                    </a:p>
                    <a:p>
                      <a:pPr marL="91440">
                        <a:lnSpc>
                          <a:spcPct val="100000"/>
                        </a:lnSpc>
                        <a:spcBef>
                          <a:spcPts val="270"/>
                        </a:spcBef>
                      </a:pPr>
                      <a:endParaRPr sz="1350" dirty="0">
                        <a:latin typeface="Arial" panose="020B0604020202020204" pitchFamily="34" charset="0"/>
                        <a:cs typeface="Arial" panose="020B0604020202020204" pitchFamily="34" charset="0"/>
                      </a:endParaRPr>
                    </a:p>
                  </a:txBody>
                  <a:tcPr marL="0" marR="0" marT="34290" marB="0"/>
                </a:tc>
                <a:tc>
                  <a:txBody>
                    <a:bodyPr/>
                    <a:lstStyle/>
                    <a:p>
                      <a:pPr marL="719455" lvl="0" indent="-287655">
                        <a:lnSpc>
                          <a:spcPct val="100000"/>
                        </a:lnSpc>
                        <a:spcBef>
                          <a:spcPts val="270"/>
                        </a:spcBef>
                        <a:buChar char="•"/>
                        <a:tabLst>
                          <a:tab pos="719455" algn="l"/>
                          <a:tab pos="720090" algn="l"/>
                        </a:tabLst>
                      </a:pPr>
                      <a:r>
                        <a:rPr lang="en-GB" sz="1350" dirty="0">
                          <a:latin typeface="Arial" panose="020B0604020202020204" pitchFamily="34" charset="0"/>
                          <a:cs typeface="Arial" panose="020B0604020202020204" pitchFamily="34" charset="0"/>
                        </a:rPr>
                        <a:t>30 minutes </a:t>
                      </a:r>
                      <a:endParaRPr sz="1350" dirty="0">
                        <a:latin typeface="Arial" panose="020B0604020202020204" pitchFamily="34" charset="0"/>
                        <a:cs typeface="Arial" panose="020B0604020202020204" pitchFamily="34" charset="0"/>
                      </a:endParaRPr>
                    </a:p>
                  </a:txBody>
                  <a:tcPr marL="0" marR="0" marT="34290" marB="0"/>
                </a:tc>
                <a:extLst>
                  <a:ext uri="{0D108BD9-81ED-4DB2-BD59-A6C34878D82A}">
                    <a16:rowId xmlns:a16="http://schemas.microsoft.com/office/drawing/2014/main" val="1592095735"/>
                  </a:ext>
                </a:extLst>
              </a:tr>
              <a:tr h="815975">
                <a:tc>
                  <a:txBody>
                    <a:bodyPr/>
                    <a:lstStyle/>
                    <a:p>
                      <a:pPr marL="91440" marR="0" lvl="0" indent="0" defTabSz="914400" eaLnBrk="1" fontAlgn="auto" latinLnBrk="0" hangingPunct="1">
                        <a:lnSpc>
                          <a:spcPct val="100000"/>
                        </a:lnSpc>
                        <a:spcBef>
                          <a:spcPts val="270"/>
                        </a:spcBef>
                        <a:spcAft>
                          <a:spcPts val="0"/>
                        </a:spcAft>
                        <a:buClrTx/>
                        <a:buSzTx/>
                        <a:buFontTx/>
                        <a:buNone/>
                        <a:tabLst/>
                        <a:defRPr/>
                      </a:pPr>
                      <a:r>
                        <a:rPr lang="en-US" sz="1350" spc="-10" dirty="0">
                          <a:latin typeface="Arial" panose="020B0604020202020204" pitchFamily="34" charset="0"/>
                          <a:cs typeface="Arial" panose="020B0604020202020204" pitchFamily="34" charset="0"/>
                        </a:rPr>
                        <a:t>Situational Analysis and Audience Segmentation</a:t>
                      </a:r>
                      <a:endParaRPr lang="en-GB" sz="1350" spc="-10" dirty="0">
                        <a:latin typeface="Arial" panose="020B0604020202020204" pitchFamily="34" charset="0"/>
                        <a:cs typeface="Arial" panose="020B0604020202020204" pitchFamily="34" charset="0"/>
                      </a:endParaRPr>
                    </a:p>
                    <a:p>
                      <a:pPr marL="91440">
                        <a:lnSpc>
                          <a:spcPct val="100000"/>
                        </a:lnSpc>
                        <a:spcBef>
                          <a:spcPts val="270"/>
                        </a:spcBef>
                      </a:pPr>
                      <a:endParaRPr sz="1350" dirty="0">
                        <a:latin typeface="Arial" panose="020B0604020202020204" pitchFamily="34" charset="0"/>
                        <a:cs typeface="Arial" panose="020B0604020202020204" pitchFamily="34" charset="0"/>
                      </a:endParaRPr>
                    </a:p>
                  </a:txBody>
                  <a:tcPr marL="0" marR="0" marT="34290" marB="0"/>
                </a:tc>
                <a:tc>
                  <a:txBody>
                    <a:bodyPr/>
                    <a:lstStyle/>
                    <a:p>
                      <a:pPr marL="719455" lvl="0" indent="-287655">
                        <a:lnSpc>
                          <a:spcPct val="100000"/>
                        </a:lnSpc>
                        <a:spcBef>
                          <a:spcPts val="270"/>
                        </a:spcBef>
                        <a:buChar char="•"/>
                        <a:tabLst>
                          <a:tab pos="719455" algn="l"/>
                          <a:tab pos="720090" algn="l"/>
                        </a:tabLst>
                      </a:pPr>
                      <a:r>
                        <a:rPr lang="en-GB" sz="1350" b="1" spc="-45" dirty="0">
                          <a:latin typeface="Arial" panose="020B0604020202020204" pitchFamily="34" charset="0"/>
                          <a:cs typeface="Arial" panose="020B0604020202020204" pitchFamily="34" charset="0"/>
                        </a:rPr>
                        <a:t>Activity 1</a:t>
                      </a:r>
                      <a:r>
                        <a:rPr lang="en-GB" sz="1350" spc="-45" dirty="0">
                          <a:latin typeface="Arial" panose="020B0604020202020204" pitchFamily="34" charset="0"/>
                          <a:cs typeface="Arial" panose="020B0604020202020204" pitchFamily="34" charset="0"/>
                        </a:rPr>
                        <a:t>: 30 minutes </a:t>
                      </a:r>
                    </a:p>
                    <a:p>
                      <a:pPr marL="719455" lvl="0" indent="-287655">
                        <a:lnSpc>
                          <a:spcPct val="100000"/>
                        </a:lnSpc>
                        <a:spcBef>
                          <a:spcPts val="270"/>
                        </a:spcBef>
                        <a:buChar char="•"/>
                        <a:tabLst>
                          <a:tab pos="719455" algn="l"/>
                          <a:tab pos="720090" algn="l"/>
                        </a:tabLst>
                      </a:pPr>
                      <a:r>
                        <a:rPr lang="en-GB" sz="1350" b="1" spc="-45" dirty="0">
                          <a:latin typeface="Arial" panose="020B0604020202020204" pitchFamily="34" charset="0"/>
                          <a:cs typeface="Arial" panose="020B0604020202020204" pitchFamily="34" charset="0"/>
                        </a:rPr>
                        <a:t>Activity 2</a:t>
                      </a:r>
                      <a:r>
                        <a:rPr lang="en-GB" sz="1350" spc="-45" dirty="0">
                          <a:latin typeface="Arial" panose="020B0604020202020204" pitchFamily="34" charset="0"/>
                          <a:cs typeface="Arial" panose="020B0604020202020204" pitchFamily="34" charset="0"/>
                        </a:rPr>
                        <a:t>: 30 minutes</a:t>
                      </a:r>
                    </a:p>
                  </a:txBody>
                  <a:tcPr marL="0" marR="0" marT="34290" marB="0"/>
                </a:tc>
                <a:extLst>
                  <a:ext uri="{0D108BD9-81ED-4DB2-BD59-A6C34878D82A}">
                    <a16:rowId xmlns:a16="http://schemas.microsoft.com/office/drawing/2014/main" val="10000"/>
                  </a:ext>
                </a:extLst>
              </a:tr>
              <a:tr h="502920">
                <a:tc>
                  <a:txBody>
                    <a:bodyPr/>
                    <a:lstStyle/>
                    <a:p>
                      <a:pPr marL="91440">
                        <a:lnSpc>
                          <a:spcPct val="100000"/>
                        </a:lnSpc>
                        <a:spcBef>
                          <a:spcPts val="270"/>
                        </a:spcBef>
                      </a:pPr>
                      <a:r>
                        <a:rPr lang="en-GB" sz="1350" spc="-10" dirty="0">
                          <a:latin typeface="Arial" panose="020B0604020202020204" pitchFamily="34" charset="0"/>
                          <a:cs typeface="Arial" panose="020B0604020202020204" pitchFamily="34" charset="0"/>
                        </a:rPr>
                        <a:t>Break</a:t>
                      </a:r>
                      <a:endParaRPr sz="1350" dirty="0">
                        <a:latin typeface="Arial" panose="020B0604020202020204" pitchFamily="34" charset="0"/>
                        <a:cs typeface="Arial" panose="020B0604020202020204" pitchFamily="34" charset="0"/>
                      </a:endParaRPr>
                    </a:p>
                  </a:txBody>
                  <a:tcPr marL="0" marR="0" marT="34290" marB="0"/>
                </a:tc>
                <a:tc>
                  <a:txBody>
                    <a:bodyPr/>
                    <a:lstStyle/>
                    <a:p>
                      <a:pPr lvl="0">
                        <a:lnSpc>
                          <a:spcPct val="100000"/>
                        </a:lnSpc>
                      </a:pPr>
                      <a:endParaRPr sz="1350" dirty="0">
                        <a:latin typeface="Arial" panose="020B0604020202020204" pitchFamily="34" charset="0"/>
                        <a:cs typeface="Arial" panose="020B0604020202020204" pitchFamily="34" charset="0"/>
                      </a:endParaRPr>
                    </a:p>
                  </a:txBody>
                  <a:tcPr marL="0" marR="0" marT="0" marB="0"/>
                </a:tc>
                <a:extLst>
                  <a:ext uri="{0D108BD9-81ED-4DB2-BD59-A6C34878D82A}">
                    <a16:rowId xmlns:a16="http://schemas.microsoft.com/office/drawing/2014/main" val="10003"/>
                  </a:ext>
                </a:extLst>
              </a:tr>
              <a:tr h="708025">
                <a:tc>
                  <a:txBody>
                    <a:bodyPr/>
                    <a:lstStyle/>
                    <a:p>
                      <a:pPr marL="91440">
                        <a:lnSpc>
                          <a:spcPct val="100000"/>
                        </a:lnSpc>
                        <a:spcBef>
                          <a:spcPts val="270"/>
                        </a:spcBef>
                      </a:pPr>
                      <a:r>
                        <a:rPr lang="en-GB" sz="1350" spc="-10" dirty="0">
                          <a:latin typeface="Arial" panose="020B0604020202020204" pitchFamily="34" charset="0"/>
                          <a:cs typeface="Arial" panose="020B0604020202020204" pitchFamily="34" charset="0"/>
                        </a:rPr>
                        <a:t>Setting Communication Objectives</a:t>
                      </a:r>
                      <a:endParaRPr sz="1350" dirty="0">
                        <a:latin typeface="Arial" panose="020B0604020202020204" pitchFamily="34" charset="0"/>
                        <a:cs typeface="Arial" panose="020B0604020202020204" pitchFamily="34" charset="0"/>
                      </a:endParaRPr>
                    </a:p>
                  </a:txBody>
                  <a:tcPr marL="0" marR="0" marT="34290" marB="0"/>
                </a:tc>
                <a:tc>
                  <a:txBody>
                    <a:bodyPr/>
                    <a:lstStyle/>
                    <a:p>
                      <a:pPr marL="719455" lvl="0" indent="-287655">
                        <a:lnSpc>
                          <a:spcPct val="100000"/>
                        </a:lnSpc>
                        <a:spcBef>
                          <a:spcPts val="270"/>
                        </a:spcBef>
                        <a:buChar char="•"/>
                        <a:tabLst>
                          <a:tab pos="719455" algn="l"/>
                          <a:tab pos="720090" algn="l"/>
                        </a:tabLst>
                      </a:pPr>
                      <a:r>
                        <a:rPr lang="en-GB" sz="1350" b="1" spc="-80" dirty="0">
                          <a:latin typeface="Arial" panose="020B0604020202020204" pitchFamily="34" charset="0"/>
                          <a:cs typeface="Arial" panose="020B0604020202020204" pitchFamily="34" charset="0"/>
                        </a:rPr>
                        <a:t>Activity 3:  </a:t>
                      </a:r>
                      <a:r>
                        <a:rPr lang="en-GB" sz="1350" spc="-80" dirty="0">
                          <a:latin typeface="Arial" panose="020B0604020202020204" pitchFamily="34" charset="0"/>
                          <a:cs typeface="Arial" panose="020B0604020202020204" pitchFamily="34" charset="0"/>
                        </a:rPr>
                        <a:t>30 minutes</a:t>
                      </a:r>
                    </a:p>
                    <a:p>
                      <a:pPr marL="719455" lvl="0" indent="-287655">
                        <a:lnSpc>
                          <a:spcPct val="100000"/>
                        </a:lnSpc>
                        <a:spcBef>
                          <a:spcPts val="270"/>
                        </a:spcBef>
                        <a:buChar char="•"/>
                        <a:tabLst>
                          <a:tab pos="719455" algn="l"/>
                          <a:tab pos="720090" algn="l"/>
                        </a:tabLst>
                      </a:pPr>
                      <a:r>
                        <a:rPr lang="en-GB" sz="1350" b="1" spc="-80" dirty="0">
                          <a:latin typeface="Arial" panose="020B0604020202020204" pitchFamily="34" charset="0"/>
                          <a:cs typeface="Arial" panose="020B0604020202020204" pitchFamily="34" charset="0"/>
                        </a:rPr>
                        <a:t>Activity 4: </a:t>
                      </a:r>
                      <a:r>
                        <a:rPr lang="en-GB" sz="1350" spc="-80" dirty="0">
                          <a:latin typeface="Arial" panose="020B0604020202020204" pitchFamily="34" charset="0"/>
                          <a:cs typeface="Arial" panose="020B0604020202020204" pitchFamily="34" charset="0"/>
                        </a:rPr>
                        <a:t> 30minutes</a:t>
                      </a:r>
                      <a:endParaRPr sz="1350" dirty="0">
                        <a:latin typeface="Arial" panose="020B0604020202020204" pitchFamily="34" charset="0"/>
                        <a:cs typeface="Arial" panose="020B0604020202020204" pitchFamily="34" charset="0"/>
                      </a:endParaRPr>
                    </a:p>
                  </a:txBody>
                  <a:tcPr marL="0" marR="0" marT="34290" marB="0"/>
                </a:tc>
                <a:extLst>
                  <a:ext uri="{0D108BD9-81ED-4DB2-BD59-A6C34878D82A}">
                    <a16:rowId xmlns:a16="http://schemas.microsoft.com/office/drawing/2014/main" val="10004"/>
                  </a:ext>
                </a:extLst>
              </a:tr>
              <a:tr h="502920">
                <a:tc>
                  <a:txBody>
                    <a:bodyPr/>
                    <a:lstStyle/>
                    <a:p>
                      <a:pPr marL="91440">
                        <a:lnSpc>
                          <a:spcPct val="100000"/>
                        </a:lnSpc>
                        <a:spcBef>
                          <a:spcPts val="270"/>
                        </a:spcBef>
                      </a:pPr>
                      <a:r>
                        <a:rPr lang="en-GB" sz="1350" spc="-10" dirty="0">
                          <a:latin typeface="Arial" panose="020B0604020202020204" pitchFamily="34" charset="0"/>
                          <a:cs typeface="Arial" panose="020B0604020202020204" pitchFamily="34" charset="0"/>
                        </a:rPr>
                        <a:t>Strategy Development</a:t>
                      </a:r>
                      <a:endParaRPr sz="1350" dirty="0">
                        <a:latin typeface="Arial" panose="020B0604020202020204" pitchFamily="34" charset="0"/>
                        <a:cs typeface="Arial" panose="020B0604020202020204" pitchFamily="34" charset="0"/>
                      </a:endParaRPr>
                    </a:p>
                  </a:txBody>
                  <a:tcPr marL="0" marR="0" marT="34290" marB="0"/>
                </a:tc>
                <a:tc>
                  <a:txBody>
                    <a:bodyPr/>
                    <a:lstStyle/>
                    <a:p>
                      <a:pPr marL="719455" lvl="0" indent="-287655">
                        <a:lnSpc>
                          <a:spcPct val="100000"/>
                        </a:lnSpc>
                        <a:spcBef>
                          <a:spcPts val="270"/>
                        </a:spcBef>
                        <a:buChar char="•"/>
                        <a:tabLst>
                          <a:tab pos="719455" algn="l"/>
                          <a:tab pos="720090" algn="l"/>
                        </a:tabLst>
                      </a:pPr>
                      <a:r>
                        <a:rPr lang="en-GB" sz="1350" b="1" spc="-80" dirty="0">
                          <a:latin typeface="Arial" panose="020B0604020202020204" pitchFamily="34" charset="0"/>
                          <a:cs typeface="Arial" panose="020B0604020202020204" pitchFamily="34" charset="0"/>
                        </a:rPr>
                        <a:t>Activity 5:  </a:t>
                      </a:r>
                      <a:r>
                        <a:rPr lang="en-GB" sz="1350" b="0" spc="-80" dirty="0">
                          <a:latin typeface="Arial" panose="020B0604020202020204" pitchFamily="34" charset="0"/>
                          <a:cs typeface="Arial" panose="020B0604020202020204" pitchFamily="34" charset="0"/>
                        </a:rPr>
                        <a:t>1.</a:t>
                      </a:r>
                      <a:r>
                        <a:rPr lang="en-GB" sz="1350" spc="-80" dirty="0">
                          <a:latin typeface="Arial" panose="020B0604020202020204" pitchFamily="34" charset="0"/>
                          <a:cs typeface="Arial" panose="020B0604020202020204" pitchFamily="34" charset="0"/>
                        </a:rPr>
                        <a:t>30 minutes</a:t>
                      </a:r>
                    </a:p>
                  </a:txBody>
                  <a:tcPr marL="0" marR="0" marT="34290" marB="0"/>
                </a:tc>
                <a:extLst>
                  <a:ext uri="{0D108BD9-81ED-4DB2-BD59-A6C34878D82A}">
                    <a16:rowId xmlns:a16="http://schemas.microsoft.com/office/drawing/2014/main" val="10005"/>
                  </a:ext>
                </a:extLst>
              </a:tr>
              <a:tr h="834390">
                <a:tc>
                  <a:txBody>
                    <a:bodyPr/>
                    <a:lstStyle/>
                    <a:p>
                      <a:pPr marL="91440" marR="0" lvl="0" indent="0" defTabSz="914400" eaLnBrk="1" fontAlgn="auto" latinLnBrk="0" hangingPunct="1">
                        <a:lnSpc>
                          <a:spcPct val="100000"/>
                        </a:lnSpc>
                        <a:spcBef>
                          <a:spcPts val="275"/>
                        </a:spcBef>
                        <a:spcAft>
                          <a:spcPts val="0"/>
                        </a:spcAft>
                        <a:buClrTx/>
                        <a:buSzTx/>
                        <a:buFontTx/>
                        <a:buNone/>
                        <a:tabLst/>
                        <a:defRPr/>
                      </a:pPr>
                      <a:r>
                        <a:rPr lang="en-GB" sz="1350" spc="-60" dirty="0">
                          <a:latin typeface="Arial" panose="020B0604020202020204" pitchFamily="34" charset="0"/>
                          <a:cs typeface="Arial" panose="020B0604020202020204" pitchFamily="34" charset="0"/>
                        </a:rPr>
                        <a:t>Break</a:t>
                      </a:r>
                      <a:endParaRPr lang="en-GB" sz="1350" dirty="0">
                        <a:latin typeface="Arial" panose="020B0604020202020204" pitchFamily="34" charset="0"/>
                        <a:cs typeface="Arial" panose="020B0604020202020204" pitchFamily="34" charset="0"/>
                      </a:endParaRPr>
                    </a:p>
                    <a:p>
                      <a:pPr marL="91440">
                        <a:lnSpc>
                          <a:spcPct val="100000"/>
                        </a:lnSpc>
                        <a:spcBef>
                          <a:spcPts val="275"/>
                        </a:spcBef>
                      </a:pPr>
                      <a:endParaRPr sz="1350" dirty="0">
                        <a:latin typeface="Arial" panose="020B0604020202020204" pitchFamily="34" charset="0"/>
                        <a:cs typeface="Arial" panose="020B0604020202020204" pitchFamily="34" charset="0"/>
                      </a:endParaRPr>
                    </a:p>
                  </a:txBody>
                  <a:tcPr marL="0" marR="0" marT="34925" marB="0"/>
                </a:tc>
                <a:tc>
                  <a:txBody>
                    <a:bodyPr/>
                    <a:lstStyle/>
                    <a:p>
                      <a:pPr marL="719455" marR="1223645" lvl="0" indent="-287020" defTabSz="914400" eaLnBrk="1" fontAlgn="auto" latinLnBrk="0" hangingPunct="1">
                        <a:lnSpc>
                          <a:spcPct val="100000"/>
                        </a:lnSpc>
                        <a:spcBef>
                          <a:spcPts val="275"/>
                        </a:spcBef>
                        <a:spcAft>
                          <a:spcPts val="0"/>
                        </a:spcAft>
                        <a:buClrTx/>
                        <a:buSzTx/>
                        <a:buFontTx/>
                        <a:buChar char="•"/>
                        <a:tabLst>
                          <a:tab pos="719455" algn="l"/>
                          <a:tab pos="720090" algn="l"/>
                        </a:tabLst>
                        <a:defRPr/>
                      </a:pPr>
                      <a:endParaRPr lang="en-GB" sz="1350" spc="-80" dirty="0">
                        <a:latin typeface="Arial" panose="020B0604020202020204" pitchFamily="34" charset="0"/>
                        <a:cs typeface="Arial" panose="020B0604020202020204" pitchFamily="34" charset="0"/>
                      </a:endParaRPr>
                    </a:p>
                  </a:txBody>
                  <a:tcPr marL="0" marR="0" marT="34925" marB="0"/>
                </a:tc>
                <a:extLst>
                  <a:ext uri="{0D108BD9-81ED-4DB2-BD59-A6C34878D82A}">
                    <a16:rowId xmlns:a16="http://schemas.microsoft.com/office/drawing/2014/main" val="10006"/>
                  </a:ext>
                </a:extLst>
              </a:tr>
              <a:tr h="502920">
                <a:tc>
                  <a:txBody>
                    <a:bodyPr/>
                    <a:lstStyle/>
                    <a:p>
                      <a:pPr marL="91440" marR="0" lvl="0" indent="0" defTabSz="914400" eaLnBrk="1" fontAlgn="auto" latinLnBrk="0" hangingPunct="1">
                        <a:lnSpc>
                          <a:spcPct val="100000"/>
                        </a:lnSpc>
                        <a:spcBef>
                          <a:spcPts val="275"/>
                        </a:spcBef>
                        <a:spcAft>
                          <a:spcPts val="0"/>
                        </a:spcAft>
                        <a:buClrTx/>
                        <a:buSzTx/>
                        <a:buFontTx/>
                        <a:buNone/>
                        <a:tabLst/>
                        <a:defRPr/>
                      </a:pPr>
                      <a:r>
                        <a:rPr lang="en-GB" sz="1350" spc="-60" dirty="0">
                          <a:latin typeface="Arial" panose="020B0604020202020204" pitchFamily="34" charset="0"/>
                          <a:cs typeface="Arial" panose="020B0604020202020204" pitchFamily="34" charset="0"/>
                        </a:rPr>
                        <a:t>Creating an Action Plan</a:t>
                      </a:r>
                      <a:endParaRPr lang="en-GB" sz="1350" dirty="0">
                        <a:latin typeface="Arial" panose="020B0604020202020204" pitchFamily="34" charset="0"/>
                        <a:cs typeface="Arial" panose="020B0604020202020204" pitchFamily="34" charset="0"/>
                      </a:endParaRPr>
                    </a:p>
                  </a:txBody>
                  <a:tcPr marL="0" marR="0" marT="34925" marB="0"/>
                </a:tc>
                <a:tc>
                  <a:txBody>
                    <a:bodyPr/>
                    <a:lstStyle/>
                    <a:p>
                      <a:pPr marL="719455" marR="1223645" lvl="0" indent="-287020" defTabSz="914400" eaLnBrk="1" fontAlgn="auto" latinLnBrk="0" hangingPunct="1">
                        <a:lnSpc>
                          <a:spcPct val="100000"/>
                        </a:lnSpc>
                        <a:spcBef>
                          <a:spcPts val="275"/>
                        </a:spcBef>
                        <a:spcAft>
                          <a:spcPts val="0"/>
                        </a:spcAft>
                        <a:buClrTx/>
                        <a:buSzTx/>
                        <a:buFontTx/>
                        <a:buChar char="•"/>
                        <a:tabLst>
                          <a:tab pos="719455" algn="l"/>
                          <a:tab pos="720090" algn="l"/>
                        </a:tabLst>
                        <a:defRPr/>
                      </a:pPr>
                      <a:r>
                        <a:rPr lang="en-GB" sz="1350" b="1" spc="-80" dirty="0">
                          <a:latin typeface="Arial" panose="020B0604020202020204" pitchFamily="34" charset="0"/>
                          <a:cs typeface="Arial" panose="020B0604020202020204" pitchFamily="34" charset="0"/>
                        </a:rPr>
                        <a:t>Activity 6:  </a:t>
                      </a:r>
                      <a:r>
                        <a:rPr lang="en-GB" sz="1350" spc="-80" dirty="0">
                          <a:latin typeface="Arial" panose="020B0604020202020204" pitchFamily="34" charset="0"/>
                          <a:cs typeface="Arial" panose="020B0604020202020204" pitchFamily="34" charset="0"/>
                        </a:rPr>
                        <a:t>30 minutes</a:t>
                      </a:r>
                      <a:endParaRPr lang="en-GB" sz="1350" b="1" dirty="0">
                        <a:latin typeface="Arial" panose="020B0604020202020204" pitchFamily="34" charset="0"/>
                        <a:cs typeface="Arial" panose="020B0604020202020204" pitchFamily="34" charset="0"/>
                      </a:endParaRPr>
                    </a:p>
                    <a:p>
                      <a:pPr marL="719455" lvl="0" indent="-287655">
                        <a:lnSpc>
                          <a:spcPct val="100000"/>
                        </a:lnSpc>
                        <a:spcBef>
                          <a:spcPts val="270"/>
                        </a:spcBef>
                        <a:buChar char="•"/>
                        <a:tabLst>
                          <a:tab pos="719455" algn="l"/>
                          <a:tab pos="720090" algn="l"/>
                        </a:tabLst>
                      </a:pPr>
                      <a:r>
                        <a:rPr lang="en-GB" sz="1350" b="1" spc="-80" dirty="0">
                          <a:latin typeface="Arial" panose="020B0604020202020204" pitchFamily="34" charset="0"/>
                          <a:cs typeface="Arial" panose="020B0604020202020204" pitchFamily="34" charset="0"/>
                        </a:rPr>
                        <a:t>Activity 7:  </a:t>
                      </a:r>
                      <a:r>
                        <a:rPr lang="en-GB" sz="1350" b="0" spc="-80" dirty="0">
                          <a:latin typeface="Arial" panose="020B0604020202020204" pitchFamily="34" charset="0"/>
                          <a:cs typeface="Arial" panose="020B0604020202020204" pitchFamily="34" charset="0"/>
                        </a:rPr>
                        <a:t>30</a:t>
                      </a:r>
                      <a:r>
                        <a:rPr lang="en-GB" sz="1350" spc="-80" dirty="0">
                          <a:latin typeface="Arial" panose="020B0604020202020204" pitchFamily="34" charset="0"/>
                          <a:cs typeface="Arial" panose="020B0604020202020204" pitchFamily="34" charset="0"/>
                        </a:rPr>
                        <a:t> minutes</a:t>
                      </a:r>
                    </a:p>
                  </a:txBody>
                  <a:tcPr marL="0" marR="0" marT="34925" marB="0"/>
                </a:tc>
                <a:extLst>
                  <a:ext uri="{0D108BD9-81ED-4DB2-BD59-A6C34878D82A}">
                    <a16:rowId xmlns:a16="http://schemas.microsoft.com/office/drawing/2014/main" val="10007"/>
                  </a:ext>
                </a:extLst>
              </a:tr>
            </a:tbl>
          </a:graphicData>
        </a:graphic>
      </p:graphicFrame>
      <p:sp>
        <p:nvSpPr>
          <p:cNvPr id="3" name="object 3"/>
          <p:cNvSpPr txBox="1"/>
          <p:nvPr/>
        </p:nvSpPr>
        <p:spPr>
          <a:xfrm>
            <a:off x="470916" y="419100"/>
            <a:ext cx="5916295" cy="292388"/>
          </a:xfrm>
          <a:prstGeom prst="rect">
            <a:avLst/>
          </a:prstGeom>
          <a:solidFill>
            <a:schemeClr val="accent1"/>
          </a:solidFill>
          <a:ln w="12192">
            <a:solidFill>
              <a:srgbClr val="787878"/>
            </a:solidFill>
          </a:ln>
        </p:spPr>
        <p:txBody>
          <a:bodyPr vert="horz" wrap="square" lIns="0" tIns="45720" rIns="0" bIns="0" rtlCol="0">
            <a:spAutoFit/>
          </a:bodyPr>
          <a:lstStyle/>
          <a:p>
            <a:pPr algn="ctr">
              <a:lnSpc>
                <a:spcPct val="100000"/>
              </a:lnSpc>
              <a:spcBef>
                <a:spcPts val="360"/>
              </a:spcBef>
            </a:pPr>
            <a:r>
              <a:rPr sz="1600" b="1" spc="-225" dirty="0">
                <a:solidFill>
                  <a:srgbClr val="FFFFFF"/>
                </a:solidFill>
                <a:latin typeface="Arial"/>
                <a:cs typeface="Arial"/>
              </a:rPr>
              <a:t>THE</a:t>
            </a:r>
            <a:r>
              <a:rPr sz="1600" b="1" spc="-75" dirty="0">
                <a:solidFill>
                  <a:srgbClr val="FFFFFF"/>
                </a:solidFill>
                <a:latin typeface="Arial"/>
                <a:cs typeface="Arial"/>
              </a:rPr>
              <a:t> </a:t>
            </a:r>
            <a:r>
              <a:rPr sz="1600" b="1" spc="-125" dirty="0">
                <a:solidFill>
                  <a:srgbClr val="FFFFFF"/>
                </a:solidFill>
                <a:latin typeface="Arial"/>
                <a:cs typeface="Arial"/>
              </a:rPr>
              <a:t>SCHEDULE</a:t>
            </a:r>
            <a:endParaRPr sz="1600" dirty="0">
              <a:latin typeface="Arial"/>
              <a:cs typeface="Arial"/>
            </a:endParaRPr>
          </a:p>
        </p:txBody>
      </p:sp>
      <p:graphicFrame>
        <p:nvGraphicFramePr>
          <p:cNvPr id="4" name="Table 3">
            <a:extLst>
              <a:ext uri="{FF2B5EF4-FFF2-40B4-BE49-F238E27FC236}">
                <a16:creationId xmlns:a16="http://schemas.microsoft.com/office/drawing/2014/main" id="{65A503F2-1408-E3D2-A2CB-3FC723E5F6DA}"/>
              </a:ext>
            </a:extLst>
          </p:cNvPr>
          <p:cNvGraphicFramePr>
            <a:graphicFrameLocks noGrp="1"/>
          </p:cNvGraphicFramePr>
          <p:nvPr>
            <p:extLst>
              <p:ext uri="{D42A27DB-BD31-4B8C-83A1-F6EECF244321}">
                <p14:modId xmlns:p14="http://schemas.microsoft.com/office/powerpoint/2010/main" val="3550111570"/>
              </p:ext>
            </p:extLst>
          </p:nvPr>
        </p:nvGraphicFramePr>
        <p:xfrm>
          <a:off x="493185" y="5826125"/>
          <a:ext cx="5916296" cy="574675"/>
        </p:xfrm>
        <a:graphic>
          <a:graphicData uri="http://schemas.openxmlformats.org/drawingml/2006/table">
            <a:tbl>
              <a:tblPr bandRow="1">
                <a:tableStyleId>{3C2FFA5D-87B4-456A-9821-1D502468CF0F}</a:tableStyleId>
              </a:tblPr>
              <a:tblGrid>
                <a:gridCol w="2348736">
                  <a:extLst>
                    <a:ext uri="{9D8B030D-6E8A-4147-A177-3AD203B41FA5}">
                      <a16:colId xmlns:a16="http://schemas.microsoft.com/office/drawing/2014/main" val="1066436459"/>
                    </a:ext>
                  </a:extLst>
                </a:gridCol>
                <a:gridCol w="3567560">
                  <a:extLst>
                    <a:ext uri="{9D8B030D-6E8A-4147-A177-3AD203B41FA5}">
                      <a16:colId xmlns:a16="http://schemas.microsoft.com/office/drawing/2014/main" val="4175635177"/>
                    </a:ext>
                  </a:extLst>
                </a:gridCol>
              </a:tblGrid>
              <a:tr h="574675">
                <a:tc>
                  <a:txBody>
                    <a:bodyPr/>
                    <a:lstStyle/>
                    <a:p>
                      <a:pPr marL="91440" marR="0" lvl="0" indent="0" defTabSz="914400" eaLnBrk="1" fontAlgn="auto" latinLnBrk="0" hangingPunct="1">
                        <a:lnSpc>
                          <a:spcPct val="100000"/>
                        </a:lnSpc>
                        <a:spcBef>
                          <a:spcPts val="275"/>
                        </a:spcBef>
                        <a:spcAft>
                          <a:spcPts val="0"/>
                        </a:spcAft>
                        <a:buClrTx/>
                        <a:buSzTx/>
                        <a:buFontTx/>
                        <a:buNone/>
                        <a:tabLst/>
                        <a:defRPr/>
                      </a:pPr>
                      <a:r>
                        <a:rPr lang="en-GB" sz="1350" spc="-60" dirty="0">
                          <a:latin typeface="Arial" panose="020B0604020202020204" pitchFamily="34" charset="0"/>
                          <a:cs typeface="Arial" panose="020B0604020202020204" pitchFamily="34" charset="0"/>
                        </a:rPr>
                        <a:t>Q&amp;A and Wrap-up</a:t>
                      </a:r>
                      <a:endParaRPr lang="en-GB" sz="1350" dirty="0">
                        <a:latin typeface="Arial" panose="020B0604020202020204" pitchFamily="34" charset="0"/>
                        <a:cs typeface="Arial" panose="020B0604020202020204" pitchFamily="34" charset="0"/>
                      </a:endParaRPr>
                    </a:p>
                  </a:txBody>
                  <a:tcPr marL="0" marR="0" marT="34925" marB="0"/>
                </a:tc>
                <a:tc>
                  <a:txBody>
                    <a:bodyPr/>
                    <a:lstStyle/>
                    <a:p>
                      <a:pPr marL="719455" marR="1223645" lvl="0" indent="-287020" defTabSz="914400" eaLnBrk="1" fontAlgn="auto" latinLnBrk="0" hangingPunct="1">
                        <a:lnSpc>
                          <a:spcPct val="100000"/>
                        </a:lnSpc>
                        <a:spcBef>
                          <a:spcPts val="275"/>
                        </a:spcBef>
                        <a:spcAft>
                          <a:spcPts val="0"/>
                        </a:spcAft>
                        <a:buClrTx/>
                        <a:buSzTx/>
                        <a:buFontTx/>
                        <a:buChar char="•"/>
                        <a:tabLst>
                          <a:tab pos="719455" algn="l"/>
                          <a:tab pos="720090" algn="l"/>
                        </a:tabLst>
                        <a:defRPr/>
                      </a:pPr>
                      <a:r>
                        <a:rPr lang="en-GB" sz="1350" b="0" spc="-80" dirty="0">
                          <a:latin typeface="Arial" panose="020B0604020202020204" pitchFamily="34" charset="0"/>
                          <a:cs typeface="Arial" panose="020B0604020202020204" pitchFamily="34" charset="0"/>
                        </a:rPr>
                        <a:t>30 minutes</a:t>
                      </a:r>
                    </a:p>
                  </a:txBody>
                  <a:tcPr marL="0" marR="0" marT="34925" marB="0"/>
                </a:tc>
                <a:extLst>
                  <a:ext uri="{0D108BD9-81ED-4DB2-BD59-A6C34878D82A}">
                    <a16:rowId xmlns:a16="http://schemas.microsoft.com/office/drawing/2014/main" val="3231618431"/>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1C810A3-39E6-83DC-424B-C8A02E68E478}"/>
              </a:ext>
            </a:extLst>
          </p:cNvPr>
          <p:cNvSpPr txBox="1"/>
          <p:nvPr/>
        </p:nvSpPr>
        <p:spPr>
          <a:xfrm>
            <a:off x="1905000" y="3352800"/>
            <a:ext cx="3124200" cy="2246769"/>
          </a:xfrm>
          <a:prstGeom prst="rect">
            <a:avLst/>
          </a:prstGeom>
          <a:noFill/>
        </p:spPr>
        <p:txBody>
          <a:bodyPr wrap="square" rtlCol="0">
            <a:spAutoFit/>
          </a:bodyPr>
          <a:lstStyle/>
          <a:p>
            <a:pPr algn="ctr"/>
            <a:r>
              <a:rPr lang="en-US" sz="2800" b="1" dirty="0"/>
              <a:t>Introduction to Health Communication and Planning</a:t>
            </a:r>
          </a:p>
          <a:p>
            <a:pPr algn="ctr"/>
            <a:r>
              <a:rPr lang="en-US" sz="2800" b="1" dirty="0"/>
              <a:t>30</a:t>
            </a:r>
            <a:r>
              <a:rPr lang="en-CY" sz="2800" b="1" dirty="0"/>
              <a:t> minutes</a:t>
            </a:r>
          </a:p>
        </p:txBody>
      </p:sp>
    </p:spTree>
    <p:extLst>
      <p:ext uri="{BB962C8B-B14F-4D97-AF65-F5344CB8AC3E}">
        <p14:creationId xmlns:p14="http://schemas.microsoft.com/office/powerpoint/2010/main" val="5702214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2013 - 2022">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908</TotalTime>
  <Words>5785</Words>
  <Application>Microsoft Office PowerPoint</Application>
  <PresentationFormat>A4 Paper (210x297 mm)</PresentationFormat>
  <Paragraphs>442</Paragraphs>
  <Slides>71</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71</vt:i4>
      </vt:variant>
    </vt:vector>
  </HeadingPairs>
  <TitlesOfParts>
    <vt:vector size="76" baseType="lpstr">
      <vt:lpstr>Arial</vt:lpstr>
      <vt:lpstr>Calibri</vt:lpstr>
      <vt:lpstr>Symbol</vt:lpstr>
      <vt:lpstr>Times New Roman</vt:lpstr>
      <vt:lpstr>Office Theme</vt:lpstr>
      <vt:lpstr> WORKSHOPS </vt:lpstr>
      <vt:lpstr>PowerPoint Presentation</vt:lpstr>
      <vt:lpstr>General Instructions </vt:lpstr>
      <vt:lpstr>Teacher Instructions:  Group Formation and Participation</vt:lpstr>
      <vt:lpstr>Teacher Instructions:  Group Formation and Participation</vt:lpstr>
      <vt:lpstr>Teacher Instructions:  Group Formation and Participation</vt:lpstr>
      <vt:lpstr>WORKSHOP 1</vt:lpstr>
      <vt:lpstr>PowerPoint Presentation</vt:lpstr>
      <vt:lpstr>PowerPoint Presentation</vt:lpstr>
      <vt:lpstr>Activity</vt:lpstr>
      <vt:lpstr>PowerPoint Presentation</vt:lpstr>
      <vt:lpstr>Activity 2</vt:lpstr>
      <vt:lpstr>PowerPoint Presentation</vt:lpstr>
      <vt:lpstr>Activity 2</vt:lpstr>
      <vt:lpstr>PowerPoint Presentation</vt:lpstr>
      <vt:lpstr>Activity (20min)</vt:lpstr>
      <vt:lpstr>PowerPoint Presentation</vt:lpstr>
      <vt:lpstr>Activity (20min)</vt:lpstr>
      <vt:lpstr>PowerPoint Presentation</vt:lpstr>
      <vt:lpstr>Activity 1 </vt:lpstr>
      <vt:lpstr>Activity 1 </vt:lpstr>
      <vt:lpstr>PowerPoint Presentation</vt:lpstr>
      <vt:lpstr>Activity</vt:lpstr>
      <vt:lpstr>Activity</vt:lpstr>
      <vt:lpstr>Conclusion and Q&amp;A (15 minutes)</vt:lpstr>
      <vt:lpstr>WORKSHOP 2 </vt:lpstr>
      <vt:lpstr>PowerPoint Presentation</vt:lpstr>
      <vt:lpstr>PowerPoint Presentation</vt:lpstr>
      <vt:lpstr>Activity</vt:lpstr>
      <vt:lpstr>PowerPoint Presentation</vt:lpstr>
      <vt:lpstr>Activity 2</vt:lpstr>
      <vt:lpstr>PowerPoint Presentation</vt:lpstr>
      <vt:lpstr>Activity (20min)</vt:lpstr>
      <vt:lpstr>PowerPoint Presentation</vt:lpstr>
      <vt:lpstr>Activity 1 </vt:lpstr>
      <vt:lpstr>Activity 1 </vt:lpstr>
      <vt:lpstr>PowerPoint Presentation</vt:lpstr>
      <vt:lpstr>Activity</vt:lpstr>
      <vt:lpstr>Activity</vt:lpstr>
      <vt:lpstr>Conclusion and Q&amp;A (15 minutes)</vt:lpstr>
      <vt:lpstr>WORKSHOP 3</vt:lpstr>
      <vt:lpstr>PowerPoint Presentation</vt:lpstr>
      <vt:lpstr>PowerPoint Presentation</vt:lpstr>
      <vt:lpstr>Activity</vt:lpstr>
      <vt:lpstr>PowerPoint Presentation</vt:lpstr>
      <vt:lpstr>Activity 2</vt:lpstr>
      <vt:lpstr>PowerPoint Presentation</vt:lpstr>
      <vt:lpstr>PowerPoint Presentation</vt:lpstr>
      <vt:lpstr>Activity (20min)</vt:lpstr>
      <vt:lpstr>PowerPoint Presentation</vt:lpstr>
      <vt:lpstr>PowerPoint Presentation</vt:lpstr>
      <vt:lpstr>PowerPoint Presentation</vt:lpstr>
      <vt:lpstr>Activity 1 </vt:lpstr>
      <vt:lpstr>Activity 1 </vt:lpstr>
      <vt:lpstr>Activity 1 </vt:lpstr>
      <vt:lpstr>Activity 1 </vt:lpstr>
      <vt:lpstr>PowerPoint Presentation</vt:lpstr>
      <vt:lpstr>Activity</vt:lpstr>
      <vt:lpstr>WORKSHOP 4 </vt:lpstr>
      <vt:lpstr>PowerPoint Presentation</vt:lpstr>
      <vt:lpstr>PowerPoint Presentation</vt:lpstr>
      <vt:lpstr>Activity</vt:lpstr>
      <vt:lpstr>PowerPoint Presentation</vt:lpstr>
      <vt:lpstr>Activity 2</vt:lpstr>
      <vt:lpstr>PowerPoint Presentation</vt:lpstr>
      <vt:lpstr>Activity (20min)</vt:lpstr>
      <vt:lpstr>PowerPoint Presentation</vt:lpstr>
      <vt:lpstr>Activity 1 </vt:lpstr>
      <vt:lpstr>PowerPoint Presentation</vt:lpstr>
      <vt:lpstr>Activity</vt:lpstr>
      <vt:lpstr>Conclusion and Q&amp;A (15 minutes)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Martin Jens Persson</dc:creator>
  <cp:lastModifiedBy>Loukia Taxitari</cp:lastModifiedBy>
  <cp:revision>23</cp:revision>
  <dcterms:created xsi:type="dcterms:W3CDTF">2023-01-02T08:33:41Z</dcterms:created>
  <dcterms:modified xsi:type="dcterms:W3CDTF">2023-11-09T07:03:06Z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2023-01-02T00:00:00Z</vt:filetime>
  </property>
  <property fmtid="{D5CDD505-2E9C-101B-9397-08002B2CF9AE}" pid="3" name="Creator">
    <vt:lpwstr>Microsoft® PowerPoint® 2013</vt:lpwstr>
  </property>
  <property fmtid="{D5CDD505-2E9C-101B-9397-08002B2CF9AE}" pid="4" name="LastSaved">
    <vt:filetime>2023-01-02T00:00:00Z</vt:filetime>
  </property>
  <property fmtid="{D5CDD505-2E9C-101B-9397-08002B2CF9AE}" pid="5" name="Producer">
    <vt:lpwstr>Microsoft® PowerPoint® 2013</vt:lpwstr>
  </property>
  <property fmtid="{D5CDD505-2E9C-101B-9397-08002B2CF9AE}" pid="6" name="MSIP_Label_9144ccec-98ca-4847-b090-103d5c6592f4_Enabled">
    <vt:lpwstr>true</vt:lpwstr>
  </property>
  <property fmtid="{D5CDD505-2E9C-101B-9397-08002B2CF9AE}" pid="7" name="MSIP_Label_9144ccec-98ca-4847-b090-103d5c6592f4_SetDate">
    <vt:lpwstr>2023-01-02T08:34:09Z</vt:lpwstr>
  </property>
  <property fmtid="{D5CDD505-2E9C-101B-9397-08002B2CF9AE}" pid="8" name="MSIP_Label_9144ccec-98ca-4847-b090-103d5c6592f4_Method">
    <vt:lpwstr>Standard</vt:lpwstr>
  </property>
  <property fmtid="{D5CDD505-2E9C-101B-9397-08002B2CF9AE}" pid="9" name="MSIP_Label_9144ccec-98ca-4847-b090-103d5c6592f4_Name">
    <vt:lpwstr>Information class 1</vt:lpwstr>
  </property>
  <property fmtid="{D5CDD505-2E9C-101B-9397-08002B2CF9AE}" pid="10" name="MSIP_Label_9144ccec-98ca-4847-b090-103d5c6592f4_SiteId">
    <vt:lpwstr>fb665cd7-b4b7-4578-8a42-29ff69176bdf</vt:lpwstr>
  </property>
  <property fmtid="{D5CDD505-2E9C-101B-9397-08002B2CF9AE}" pid="11" name="MSIP_Label_9144ccec-98ca-4847-b090-103d5c6592f4_ActionId">
    <vt:lpwstr>6d5434c0-1c3c-4f61-83a0-ddaed92e2f02</vt:lpwstr>
  </property>
  <property fmtid="{D5CDD505-2E9C-101B-9397-08002B2CF9AE}" pid="12" name="MSIP_Label_9144ccec-98ca-4847-b090-103d5c6592f4_ContentBits">
    <vt:lpwstr>0</vt:lpwstr>
  </property>
</Properties>
</file>