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841" r:id="rId4"/>
    <p:sldId id="811" r:id="rId5"/>
    <p:sldId id="842" r:id="rId6"/>
    <p:sldId id="812" r:id="rId7"/>
    <p:sldId id="830" r:id="rId8"/>
    <p:sldId id="813" r:id="rId9"/>
    <p:sldId id="274" r:id="rId10"/>
    <p:sldId id="264" r:id="rId11"/>
    <p:sldId id="814" r:id="rId12"/>
    <p:sldId id="823" r:id="rId13"/>
    <p:sldId id="815" r:id="rId14"/>
    <p:sldId id="816" r:id="rId15"/>
    <p:sldId id="268" r:id="rId16"/>
    <p:sldId id="817" r:id="rId17"/>
    <p:sldId id="824" r:id="rId18"/>
    <p:sldId id="819" r:id="rId19"/>
    <p:sldId id="332" r:id="rId20"/>
    <p:sldId id="820" r:id="rId21"/>
    <p:sldId id="276" r:id="rId22"/>
    <p:sldId id="287" r:id="rId23"/>
    <p:sldId id="821" r:id="rId24"/>
    <p:sldId id="344" r:id="rId25"/>
    <p:sldId id="835" r:id="rId26"/>
    <p:sldId id="834" r:id="rId27"/>
    <p:sldId id="825" r:id="rId28"/>
    <p:sldId id="773" r:id="rId29"/>
    <p:sldId id="313" r:id="rId30"/>
    <p:sldId id="840" r:id="rId31"/>
    <p:sldId id="839" r:id="rId32"/>
    <p:sldId id="750" r:id="rId33"/>
    <p:sldId id="831" r:id="rId34"/>
    <p:sldId id="832" r:id="rId35"/>
    <p:sldId id="833" r:id="rId36"/>
    <p:sldId id="837" r:id="rId37"/>
    <p:sldId id="799" r:id="rId38"/>
    <p:sldId id="836" r:id="rId39"/>
    <p:sldId id="838" r:id="rId4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CD032-22EF-2A4E-B858-3A5A00DF47AB}" v="27" dt="2024-01-12T10:49:09.313"/>
    <p1510:client id="{1DFB4661-6E3F-BA4F-9A98-60DDEB1B62BF}" v="25" dt="2024-01-12T10:36:5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854"/>
    <p:restoredTop sz="94662"/>
  </p:normalViewPr>
  <p:slideViewPr>
    <p:cSldViewPr snapToGrid="0">
      <p:cViewPr varScale="1">
        <p:scale>
          <a:sx n="202" d="100"/>
          <a:sy n="202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1DFB4661-6E3F-BA4F-9A98-60DDEB1B62BF}"/>
    <pc:docChg chg="undo custSel addSld delSld modSld sldOrd">
      <pc:chgData name="Peter Hagell" userId="865b429c-9613-4fde-a36c-7e38fc6a5413" providerId="ADAL" clId="{1DFB4661-6E3F-BA4F-9A98-60DDEB1B62BF}" dt="2024-01-12T11:01:20.476" v="189" actId="2696"/>
      <pc:docMkLst>
        <pc:docMk/>
      </pc:docMkLst>
      <pc:sldChg chg="modSp mod">
        <pc:chgData name="Peter Hagell" userId="865b429c-9613-4fde-a36c-7e38fc6a5413" providerId="ADAL" clId="{1DFB4661-6E3F-BA4F-9A98-60DDEB1B62BF}" dt="2024-01-12T09:41:19.423" v="13" actId="1076"/>
        <pc:sldMkLst>
          <pc:docMk/>
          <pc:sldMk cId="0" sldId="276"/>
        </pc:sldMkLst>
        <pc:picChg chg="mod">
          <ac:chgData name="Peter Hagell" userId="865b429c-9613-4fde-a36c-7e38fc6a5413" providerId="ADAL" clId="{1DFB4661-6E3F-BA4F-9A98-60DDEB1B62BF}" dt="2024-01-12T09:41:19.423" v="13" actId="1076"/>
          <ac:picMkLst>
            <pc:docMk/>
            <pc:sldMk cId="0" sldId="276"/>
            <ac:picMk id="4" creationId="{5F0F0F38-3423-289C-6FBA-3A14A9B9B0A8}"/>
          </ac:picMkLst>
        </pc:picChg>
      </pc:sldChg>
      <pc:sldChg chg="addSp delSp modSp mod">
        <pc:chgData name="Peter Hagell" userId="865b429c-9613-4fde-a36c-7e38fc6a5413" providerId="ADAL" clId="{1DFB4661-6E3F-BA4F-9A98-60DDEB1B62BF}" dt="2024-01-12T09:57:46.158" v="39" actId="1076"/>
        <pc:sldMkLst>
          <pc:docMk/>
          <pc:sldMk cId="0" sldId="313"/>
        </pc:sldMkLst>
        <pc:spChg chg="add mod">
          <ac:chgData name="Peter Hagell" userId="865b429c-9613-4fde-a36c-7e38fc6a5413" providerId="ADAL" clId="{1DFB4661-6E3F-BA4F-9A98-60DDEB1B62BF}" dt="2024-01-12T09:50:20.926" v="24" actId="20577"/>
          <ac:spMkLst>
            <pc:docMk/>
            <pc:sldMk cId="0" sldId="313"/>
            <ac:spMk id="4" creationId="{A424E449-C427-205C-1EF7-7BC388E94226}"/>
          </ac:spMkLst>
        </pc:spChg>
        <pc:spChg chg="add mod">
          <ac:chgData name="Peter Hagell" userId="865b429c-9613-4fde-a36c-7e38fc6a5413" providerId="ADAL" clId="{1DFB4661-6E3F-BA4F-9A98-60DDEB1B62BF}" dt="2024-01-12T09:57:46.158" v="39" actId="1076"/>
          <ac:spMkLst>
            <pc:docMk/>
            <pc:sldMk cId="0" sldId="313"/>
            <ac:spMk id="5" creationId="{B80D2E7D-83DB-FC9A-623A-3898493BF92A}"/>
          </ac:spMkLst>
        </pc:spChg>
        <pc:spChg chg="add del mod">
          <ac:chgData name="Peter Hagell" userId="865b429c-9613-4fde-a36c-7e38fc6a5413" providerId="ADAL" clId="{1DFB4661-6E3F-BA4F-9A98-60DDEB1B62BF}" dt="2024-01-12T09:57:08.831" v="33" actId="767"/>
          <ac:spMkLst>
            <pc:docMk/>
            <pc:sldMk cId="0" sldId="313"/>
            <ac:spMk id="6" creationId="{E4D45A8F-E458-06D1-BC27-D7E7727613D0}"/>
          </ac:spMkLst>
        </pc:spChg>
        <pc:spChg chg="add mod">
          <ac:chgData name="Peter Hagell" userId="865b429c-9613-4fde-a36c-7e38fc6a5413" providerId="ADAL" clId="{1DFB4661-6E3F-BA4F-9A98-60DDEB1B62BF}" dt="2024-01-12T09:57:35.504" v="38" actId="1076"/>
          <ac:spMkLst>
            <pc:docMk/>
            <pc:sldMk cId="0" sldId="313"/>
            <ac:spMk id="7" creationId="{4D2F689C-E876-DA33-300C-A8DF9EA5FE96}"/>
          </ac:spMkLst>
        </pc:spChg>
        <pc:picChg chg="mod">
          <ac:chgData name="Peter Hagell" userId="865b429c-9613-4fde-a36c-7e38fc6a5413" providerId="ADAL" clId="{1DFB4661-6E3F-BA4F-9A98-60DDEB1B62BF}" dt="2024-01-12T09:57:46.158" v="39" actId="1076"/>
          <ac:picMkLst>
            <pc:docMk/>
            <pc:sldMk cId="0" sldId="313"/>
            <ac:picMk id="2" creationId="{3280B23C-20D6-1E98-DF44-0EB94E616C2F}"/>
          </ac:picMkLst>
        </pc:picChg>
        <pc:picChg chg="mod">
          <ac:chgData name="Peter Hagell" userId="865b429c-9613-4fde-a36c-7e38fc6a5413" providerId="ADAL" clId="{1DFB4661-6E3F-BA4F-9A98-60DDEB1B62BF}" dt="2024-01-12T09:50:02.845" v="20" actId="1076"/>
          <ac:picMkLst>
            <pc:docMk/>
            <pc:sldMk cId="0" sldId="313"/>
            <ac:picMk id="3" creationId="{2704597E-96D1-1C36-7497-8858630C3DCA}"/>
          </ac:picMkLst>
        </pc:picChg>
        <pc:picChg chg="mod">
          <ac:chgData name="Peter Hagell" userId="865b429c-9613-4fde-a36c-7e38fc6a5413" providerId="ADAL" clId="{1DFB4661-6E3F-BA4F-9A98-60DDEB1B62BF}" dt="2024-01-12T09:50:11.811" v="22" actId="1076"/>
          <ac:picMkLst>
            <pc:docMk/>
            <pc:sldMk cId="0" sldId="313"/>
            <ac:picMk id="145410" creationId="{00000000-0000-0000-0000-000000000000}"/>
          </ac:picMkLst>
        </pc:picChg>
      </pc:sldChg>
      <pc:sldChg chg="del">
        <pc:chgData name="Peter Hagell" userId="865b429c-9613-4fde-a36c-7e38fc6a5413" providerId="ADAL" clId="{1DFB4661-6E3F-BA4F-9A98-60DDEB1B62BF}" dt="2024-01-12T10:17:03.561" v="62" actId="2696"/>
        <pc:sldMkLst>
          <pc:docMk/>
          <pc:sldMk cId="814143945" sldId="741"/>
        </pc:sldMkLst>
      </pc:sldChg>
      <pc:sldChg chg="del">
        <pc:chgData name="Peter Hagell" userId="865b429c-9613-4fde-a36c-7e38fc6a5413" providerId="ADAL" clId="{1DFB4661-6E3F-BA4F-9A98-60DDEB1B62BF}" dt="2024-01-12T10:17:03.561" v="62" actId="2696"/>
        <pc:sldMkLst>
          <pc:docMk/>
          <pc:sldMk cId="3674610993" sldId="748"/>
        </pc:sldMkLst>
      </pc:sldChg>
      <pc:sldChg chg="del">
        <pc:chgData name="Peter Hagell" userId="865b429c-9613-4fde-a36c-7e38fc6a5413" providerId="ADAL" clId="{1DFB4661-6E3F-BA4F-9A98-60DDEB1B62BF}" dt="2024-01-12T11:01:20.476" v="189" actId="2696"/>
        <pc:sldMkLst>
          <pc:docMk/>
          <pc:sldMk cId="3507271221" sldId="760"/>
        </pc:sldMkLst>
      </pc:sldChg>
      <pc:sldChg chg="modSp">
        <pc:chgData name="Peter Hagell" userId="865b429c-9613-4fde-a36c-7e38fc6a5413" providerId="ADAL" clId="{1DFB4661-6E3F-BA4F-9A98-60DDEB1B62BF}" dt="2024-01-12T10:23:30.988" v="84"/>
        <pc:sldMkLst>
          <pc:docMk/>
          <pc:sldMk cId="1465594588" sldId="773"/>
        </pc:sldMkLst>
        <pc:spChg chg="mod">
          <ac:chgData name="Peter Hagell" userId="865b429c-9613-4fde-a36c-7e38fc6a5413" providerId="ADAL" clId="{1DFB4661-6E3F-BA4F-9A98-60DDEB1B62BF}" dt="2024-01-12T10:23:30.988" v="84"/>
          <ac:spMkLst>
            <pc:docMk/>
            <pc:sldMk cId="1465594588" sldId="773"/>
            <ac:spMk id="14" creationId="{AC9E176A-1208-8945-A51F-660B472F73A1}"/>
          </ac:spMkLst>
        </pc:spChg>
      </pc:sldChg>
      <pc:sldChg chg="modSp ord">
        <pc:chgData name="Peter Hagell" userId="865b429c-9613-4fde-a36c-7e38fc6a5413" providerId="ADAL" clId="{1DFB4661-6E3F-BA4F-9A98-60DDEB1B62BF}" dt="2024-01-12T10:32:20.903" v="145" actId="1076"/>
        <pc:sldMkLst>
          <pc:docMk/>
          <pc:sldMk cId="893703638" sldId="811"/>
        </pc:sldMkLst>
        <pc:picChg chg="mod">
          <ac:chgData name="Peter Hagell" userId="865b429c-9613-4fde-a36c-7e38fc6a5413" providerId="ADAL" clId="{1DFB4661-6E3F-BA4F-9A98-60DDEB1B62BF}" dt="2024-01-12T10:32:20.903" v="145" actId="1076"/>
          <ac:picMkLst>
            <pc:docMk/>
            <pc:sldMk cId="893703638" sldId="811"/>
            <ac:picMk id="7" creationId="{9E536E5D-E7DC-81F7-E686-21DB36E3B946}"/>
          </ac:picMkLst>
        </pc:picChg>
      </pc:sldChg>
      <pc:sldChg chg="modSp mod">
        <pc:chgData name="Peter Hagell" userId="865b429c-9613-4fde-a36c-7e38fc6a5413" providerId="ADAL" clId="{1DFB4661-6E3F-BA4F-9A98-60DDEB1B62BF}" dt="2024-01-12T10:35:03.279" v="176" actId="255"/>
        <pc:sldMkLst>
          <pc:docMk/>
          <pc:sldMk cId="2998285202" sldId="812"/>
        </pc:sldMkLst>
        <pc:spChg chg="mod">
          <ac:chgData name="Peter Hagell" userId="865b429c-9613-4fde-a36c-7e38fc6a5413" providerId="ADAL" clId="{1DFB4661-6E3F-BA4F-9A98-60DDEB1B62BF}" dt="2024-01-12T10:35:03.279" v="176" actId="255"/>
          <ac:spMkLst>
            <pc:docMk/>
            <pc:sldMk cId="2998285202" sldId="812"/>
            <ac:spMk id="4" creationId="{30070BCA-514B-AF91-40F8-78AB261A59F1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9" creationId="{69D8A491-7464-3B10-4965-8D760F338BBD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0" creationId="{95F70866-4C73-8733-7066-E20F60583D29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1" creationId="{02B882FB-6F44-4FB6-3828-1CE5106C6EB4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2" creationId="{EB41D81B-DE7C-5E17-5CF6-A6A747EB038F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3" creationId="{8DA804EC-5D20-8F63-7FF2-5FB0B604EFA4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4" creationId="{092E45FF-C5AD-FB9B-B68B-B15DEEEAD238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5" creationId="{2FC29C39-455A-6DF4-C7C3-F32EA11D325B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6" creationId="{401A4B59-8C50-8260-2605-799502CC63B6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7" creationId="{8F21A17E-1249-2421-C883-54FFDB76F57B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8" creationId="{EDDE1095-A4F8-50AD-7F90-C01F07E1C49E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19" creationId="{5EAD1BF8-59F7-E4CA-D7DD-8FD1DB49A0BE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20" creationId="{7A60794F-7947-7D83-6006-5AF3AC8378CA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21" creationId="{A2727311-0C1B-4572-32A4-C4FA82FE2E8C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22" creationId="{32124BA3-F86C-2A28-4F97-36B380501F37}"/>
          </ac:spMkLst>
        </pc:spChg>
        <pc:spChg chg="mod">
          <ac:chgData name="Peter Hagell" userId="865b429c-9613-4fde-a36c-7e38fc6a5413" providerId="ADAL" clId="{1DFB4661-6E3F-BA4F-9A98-60DDEB1B62BF}" dt="2024-01-12T10:34:25.421" v="170" actId="1076"/>
          <ac:spMkLst>
            <pc:docMk/>
            <pc:sldMk cId="2998285202" sldId="812"/>
            <ac:spMk id="23" creationId="{1ED60E01-97CD-58D7-D36E-26F5D39A4760}"/>
          </ac:spMkLst>
        </pc:spChg>
        <pc:grpChg chg="mod">
          <ac:chgData name="Peter Hagell" userId="865b429c-9613-4fde-a36c-7e38fc6a5413" providerId="ADAL" clId="{1DFB4661-6E3F-BA4F-9A98-60DDEB1B62BF}" dt="2024-01-12T10:34:25.421" v="170" actId="1076"/>
          <ac:grpSpMkLst>
            <pc:docMk/>
            <pc:sldMk cId="2998285202" sldId="812"/>
            <ac:grpSpMk id="8" creationId="{4DF5107B-916C-1284-2598-0C4C3AA39638}"/>
          </ac:grpSpMkLst>
        </pc:grpChg>
        <pc:picChg chg="mod">
          <ac:chgData name="Peter Hagell" userId="865b429c-9613-4fde-a36c-7e38fc6a5413" providerId="ADAL" clId="{1DFB4661-6E3F-BA4F-9A98-60DDEB1B62BF}" dt="2024-01-12T09:37:36.473" v="9" actId="1037"/>
          <ac:picMkLst>
            <pc:docMk/>
            <pc:sldMk cId="2998285202" sldId="812"/>
            <ac:picMk id="5" creationId="{BA00F210-7465-B46B-0027-C8192A143712}"/>
          </ac:picMkLst>
        </pc:picChg>
        <pc:picChg chg="mod">
          <ac:chgData name="Peter Hagell" userId="865b429c-9613-4fde-a36c-7e38fc6a5413" providerId="ADAL" clId="{1DFB4661-6E3F-BA4F-9A98-60DDEB1B62BF}" dt="2024-01-12T09:37:36.473" v="9" actId="1037"/>
          <ac:picMkLst>
            <pc:docMk/>
            <pc:sldMk cId="2998285202" sldId="812"/>
            <ac:picMk id="6" creationId="{00EC70EC-88DE-CD75-3DAE-EAC1923F4157}"/>
          </ac:picMkLst>
        </pc:picChg>
        <pc:picChg chg="mod">
          <ac:chgData name="Peter Hagell" userId="865b429c-9613-4fde-a36c-7e38fc6a5413" providerId="ADAL" clId="{1DFB4661-6E3F-BA4F-9A98-60DDEB1B62BF}" dt="2024-01-12T10:34:30.325" v="171" actId="1076"/>
          <ac:picMkLst>
            <pc:docMk/>
            <pc:sldMk cId="2998285202" sldId="812"/>
            <ac:picMk id="7" creationId="{407FAFD2-9539-A3F6-8AFA-83333D68AE64}"/>
          </ac:picMkLst>
        </pc:picChg>
      </pc:sldChg>
      <pc:sldChg chg="modSp mod">
        <pc:chgData name="Peter Hagell" userId="865b429c-9613-4fde-a36c-7e38fc6a5413" providerId="ADAL" clId="{1DFB4661-6E3F-BA4F-9A98-60DDEB1B62BF}" dt="2024-01-12T10:28:37.296" v="129" actId="108"/>
        <pc:sldMkLst>
          <pc:docMk/>
          <pc:sldMk cId="3088557385" sldId="813"/>
        </pc:sldMkLst>
        <pc:spChg chg="mod">
          <ac:chgData name="Peter Hagell" userId="865b429c-9613-4fde-a36c-7e38fc6a5413" providerId="ADAL" clId="{1DFB4661-6E3F-BA4F-9A98-60DDEB1B62BF}" dt="2024-01-12T10:28:37.296" v="129" actId="108"/>
          <ac:spMkLst>
            <pc:docMk/>
            <pc:sldMk cId="3088557385" sldId="813"/>
            <ac:spMk id="2" creationId="{8397E474-CE16-DC9F-1C37-9EC23377ADA3}"/>
          </ac:spMkLst>
        </pc:spChg>
      </pc:sldChg>
      <pc:sldChg chg="addSp modSp mod">
        <pc:chgData name="Peter Hagell" userId="865b429c-9613-4fde-a36c-7e38fc6a5413" providerId="ADAL" clId="{1DFB4661-6E3F-BA4F-9A98-60DDEB1B62BF}" dt="2024-01-12T10:37:27.943" v="188" actId="1076"/>
        <pc:sldMkLst>
          <pc:docMk/>
          <pc:sldMk cId="3386301820" sldId="816"/>
        </pc:sldMkLst>
        <pc:spChg chg="add mod">
          <ac:chgData name="Peter Hagell" userId="865b429c-9613-4fde-a36c-7e38fc6a5413" providerId="ADAL" clId="{1DFB4661-6E3F-BA4F-9A98-60DDEB1B62BF}" dt="2024-01-12T10:37:27.943" v="188" actId="1076"/>
          <ac:spMkLst>
            <pc:docMk/>
            <pc:sldMk cId="3386301820" sldId="816"/>
            <ac:spMk id="3" creationId="{1747DB7D-998E-7857-9E43-DF198D98925B}"/>
          </ac:spMkLst>
        </pc:spChg>
        <pc:spChg chg="add mod">
          <ac:chgData name="Peter Hagell" userId="865b429c-9613-4fde-a36c-7e38fc6a5413" providerId="ADAL" clId="{1DFB4661-6E3F-BA4F-9A98-60DDEB1B62BF}" dt="2024-01-12T10:37:27.943" v="188" actId="1076"/>
          <ac:spMkLst>
            <pc:docMk/>
            <pc:sldMk cId="3386301820" sldId="816"/>
            <ac:spMk id="5" creationId="{9DF82532-DF05-2A66-CBB5-99DBFE1DEED7}"/>
          </ac:spMkLst>
        </pc:spChg>
        <pc:picChg chg="mod">
          <ac:chgData name="Peter Hagell" userId="865b429c-9613-4fde-a36c-7e38fc6a5413" providerId="ADAL" clId="{1DFB4661-6E3F-BA4F-9A98-60DDEB1B62BF}" dt="2024-01-12T10:37:27.943" v="188" actId="1076"/>
          <ac:picMkLst>
            <pc:docMk/>
            <pc:sldMk cId="3386301820" sldId="816"/>
            <ac:picMk id="2" creationId="{6184EBB6-135F-B3F6-E267-A408F616BA33}"/>
          </ac:picMkLst>
        </pc:picChg>
        <pc:picChg chg="mod">
          <ac:chgData name="Peter Hagell" userId="865b429c-9613-4fde-a36c-7e38fc6a5413" providerId="ADAL" clId="{1DFB4661-6E3F-BA4F-9A98-60DDEB1B62BF}" dt="2024-01-12T10:37:27.943" v="188" actId="1076"/>
          <ac:picMkLst>
            <pc:docMk/>
            <pc:sldMk cId="3386301820" sldId="816"/>
            <ac:picMk id="7" creationId="{FBA1D569-2FB3-40D1-F01F-531F14970070}"/>
          </ac:picMkLst>
        </pc:picChg>
        <pc:picChg chg="mod">
          <ac:chgData name="Peter Hagell" userId="865b429c-9613-4fde-a36c-7e38fc6a5413" providerId="ADAL" clId="{1DFB4661-6E3F-BA4F-9A98-60DDEB1B62BF}" dt="2024-01-12T10:37:27.943" v="188" actId="1076"/>
          <ac:picMkLst>
            <pc:docMk/>
            <pc:sldMk cId="3386301820" sldId="816"/>
            <ac:picMk id="8" creationId="{5AF24832-221F-CE7F-264D-3AF8A5ACEAB6}"/>
          </ac:picMkLst>
        </pc:picChg>
      </pc:sldChg>
      <pc:sldChg chg="modSp mod">
        <pc:chgData name="Peter Hagell" userId="865b429c-9613-4fde-a36c-7e38fc6a5413" providerId="ADAL" clId="{1DFB4661-6E3F-BA4F-9A98-60DDEB1B62BF}" dt="2024-01-12T09:41:37.570" v="14" actId="1076"/>
        <pc:sldMkLst>
          <pc:docMk/>
          <pc:sldMk cId="0" sldId="821"/>
        </pc:sldMkLst>
        <pc:spChg chg="mod">
          <ac:chgData name="Peter Hagell" userId="865b429c-9613-4fde-a36c-7e38fc6a5413" providerId="ADAL" clId="{1DFB4661-6E3F-BA4F-9A98-60DDEB1B62BF}" dt="2024-01-12T09:41:37.570" v="14" actId="1076"/>
          <ac:spMkLst>
            <pc:docMk/>
            <pc:sldMk cId="0" sldId="821"/>
            <ac:spMk id="53250" creationId="{00000000-0000-0000-0000-000000000000}"/>
          </ac:spMkLst>
        </pc:spChg>
        <pc:spChg chg="mod">
          <ac:chgData name="Peter Hagell" userId="865b429c-9613-4fde-a36c-7e38fc6a5413" providerId="ADAL" clId="{1DFB4661-6E3F-BA4F-9A98-60DDEB1B62BF}" dt="2024-01-12T09:41:37.570" v="14" actId="1076"/>
          <ac:spMkLst>
            <pc:docMk/>
            <pc:sldMk cId="0" sldId="821"/>
            <ac:spMk id="53256" creationId="{00000000-0000-0000-0000-000000000000}"/>
          </ac:spMkLst>
        </pc:spChg>
        <pc:spChg chg="mod">
          <ac:chgData name="Peter Hagell" userId="865b429c-9613-4fde-a36c-7e38fc6a5413" providerId="ADAL" clId="{1DFB4661-6E3F-BA4F-9A98-60DDEB1B62BF}" dt="2024-01-12T09:41:37.570" v="14" actId="1076"/>
          <ac:spMkLst>
            <pc:docMk/>
            <pc:sldMk cId="0" sldId="821"/>
            <ac:spMk id="53257" creationId="{00000000-0000-0000-0000-000000000000}"/>
          </ac:spMkLst>
        </pc:spChg>
        <pc:grpChg chg="mod">
          <ac:chgData name="Peter Hagell" userId="865b429c-9613-4fde-a36c-7e38fc6a5413" providerId="ADAL" clId="{1DFB4661-6E3F-BA4F-9A98-60DDEB1B62BF}" dt="2024-01-12T09:41:37.570" v="14" actId="1076"/>
          <ac:grpSpMkLst>
            <pc:docMk/>
            <pc:sldMk cId="0" sldId="821"/>
            <ac:grpSpMk id="9" creationId="{9268291B-08D2-5CC6-444F-E41445A5F8AC}"/>
          </ac:grpSpMkLst>
        </pc:grpChg>
        <pc:picChg chg="mod">
          <ac:chgData name="Peter Hagell" userId="865b429c-9613-4fde-a36c-7e38fc6a5413" providerId="ADAL" clId="{1DFB4661-6E3F-BA4F-9A98-60DDEB1B62BF}" dt="2024-01-12T09:41:37.570" v="14" actId="1076"/>
          <ac:picMkLst>
            <pc:docMk/>
            <pc:sldMk cId="0" sldId="821"/>
            <ac:picMk id="4" creationId="{79FDA599-498F-C8AB-3DB4-DAEC05A6B140}"/>
          </ac:picMkLst>
        </pc:picChg>
        <pc:picChg chg="mod">
          <ac:chgData name="Peter Hagell" userId="865b429c-9613-4fde-a36c-7e38fc6a5413" providerId="ADAL" clId="{1DFB4661-6E3F-BA4F-9A98-60DDEB1B62BF}" dt="2024-01-12T09:41:37.570" v="14" actId="1076"/>
          <ac:picMkLst>
            <pc:docMk/>
            <pc:sldMk cId="0" sldId="821"/>
            <ac:picMk id="5" creationId="{F5EC1670-5D77-D3DF-8E84-381DEFFD657E}"/>
          </ac:picMkLst>
        </pc:picChg>
        <pc:picChg chg="mod">
          <ac:chgData name="Peter Hagell" userId="865b429c-9613-4fde-a36c-7e38fc6a5413" providerId="ADAL" clId="{1DFB4661-6E3F-BA4F-9A98-60DDEB1B62BF}" dt="2024-01-12T09:41:37.570" v="14" actId="1076"/>
          <ac:picMkLst>
            <pc:docMk/>
            <pc:sldMk cId="0" sldId="821"/>
            <ac:picMk id="6" creationId="{B8B8522E-A50A-877C-D5F3-47DF58C45E05}"/>
          </ac:picMkLst>
        </pc:picChg>
        <pc:picChg chg="mod">
          <ac:chgData name="Peter Hagell" userId="865b429c-9613-4fde-a36c-7e38fc6a5413" providerId="ADAL" clId="{1DFB4661-6E3F-BA4F-9A98-60DDEB1B62BF}" dt="2024-01-12T09:41:37.570" v="14" actId="1076"/>
          <ac:picMkLst>
            <pc:docMk/>
            <pc:sldMk cId="0" sldId="821"/>
            <ac:picMk id="7" creationId="{C001F7D6-4954-E4EC-6471-2E7D299DECE1}"/>
          </ac:picMkLst>
        </pc:picChg>
        <pc:picChg chg="mod">
          <ac:chgData name="Peter Hagell" userId="865b429c-9613-4fde-a36c-7e38fc6a5413" providerId="ADAL" clId="{1DFB4661-6E3F-BA4F-9A98-60DDEB1B62BF}" dt="2024-01-12T09:41:37.570" v="14" actId="1076"/>
          <ac:picMkLst>
            <pc:docMk/>
            <pc:sldMk cId="0" sldId="821"/>
            <ac:picMk id="10" creationId="{0F8321C0-096D-8BFF-2E27-DAE71B2AF3F4}"/>
          </ac:picMkLst>
        </pc:picChg>
      </pc:sldChg>
      <pc:sldChg chg="modSp mod">
        <pc:chgData name="Peter Hagell" userId="865b429c-9613-4fde-a36c-7e38fc6a5413" providerId="ADAL" clId="{1DFB4661-6E3F-BA4F-9A98-60DDEB1B62BF}" dt="2024-01-12T10:26:30.025" v="103" actId="114"/>
        <pc:sldMkLst>
          <pc:docMk/>
          <pc:sldMk cId="1512987487" sldId="838"/>
        </pc:sldMkLst>
        <pc:spChg chg="mod">
          <ac:chgData name="Peter Hagell" userId="865b429c-9613-4fde-a36c-7e38fc6a5413" providerId="ADAL" clId="{1DFB4661-6E3F-BA4F-9A98-60DDEB1B62BF}" dt="2024-01-12T10:19:50.665" v="83" actId="1076"/>
          <ac:spMkLst>
            <pc:docMk/>
            <pc:sldMk cId="1512987487" sldId="838"/>
            <ac:spMk id="2" creationId="{F4D0C0EC-D234-48CC-7299-A37E9D5822F7}"/>
          </ac:spMkLst>
        </pc:spChg>
        <pc:spChg chg="mod">
          <ac:chgData name="Peter Hagell" userId="865b429c-9613-4fde-a36c-7e38fc6a5413" providerId="ADAL" clId="{1DFB4661-6E3F-BA4F-9A98-60DDEB1B62BF}" dt="2024-01-12T10:26:30.025" v="103" actId="114"/>
          <ac:spMkLst>
            <pc:docMk/>
            <pc:sldMk cId="1512987487" sldId="838"/>
            <ac:spMk id="3" creationId="{D7EE3F0E-D052-84BC-18E0-64480D252025}"/>
          </ac:spMkLst>
        </pc:spChg>
      </pc:sldChg>
      <pc:sldChg chg="addSp delSp modSp add mod modAnim">
        <pc:chgData name="Peter Hagell" userId="865b429c-9613-4fde-a36c-7e38fc6a5413" providerId="ADAL" clId="{1DFB4661-6E3F-BA4F-9A98-60DDEB1B62BF}" dt="2024-01-12T10:29:10.990" v="130"/>
        <pc:sldMkLst>
          <pc:docMk/>
          <pc:sldMk cId="1856936049" sldId="839"/>
        </pc:sldMkLst>
        <pc:spChg chg="mod">
          <ac:chgData name="Peter Hagell" userId="865b429c-9613-4fde-a36c-7e38fc6a5413" providerId="ADAL" clId="{1DFB4661-6E3F-BA4F-9A98-60DDEB1B62BF}" dt="2024-01-12T10:09:56.042" v="54" actId="6549"/>
          <ac:spMkLst>
            <pc:docMk/>
            <pc:sldMk cId="1856936049" sldId="839"/>
            <ac:spMk id="2" creationId="{1797A4C0-4DAC-5846-A68D-01AD08E38854}"/>
          </ac:spMkLst>
        </pc:spChg>
        <pc:spChg chg="mod">
          <ac:chgData name="Peter Hagell" userId="865b429c-9613-4fde-a36c-7e38fc6a5413" providerId="ADAL" clId="{1DFB4661-6E3F-BA4F-9A98-60DDEB1B62BF}" dt="2024-01-12T10:01:04.620" v="47" actId="1076"/>
          <ac:spMkLst>
            <pc:docMk/>
            <pc:sldMk cId="1856936049" sldId="839"/>
            <ac:spMk id="3" creationId="{0DE8AC1D-A4AD-2541-BB3F-CB6BC1CA4D66}"/>
          </ac:spMkLst>
        </pc:spChg>
        <pc:spChg chg="del">
          <ac:chgData name="Peter Hagell" userId="865b429c-9613-4fde-a36c-7e38fc6a5413" providerId="ADAL" clId="{1DFB4661-6E3F-BA4F-9A98-60DDEB1B62BF}" dt="2024-01-12T10:00:57.109" v="45" actId="478"/>
          <ac:spMkLst>
            <pc:docMk/>
            <pc:sldMk cId="1856936049" sldId="839"/>
            <ac:spMk id="4" creationId="{9CEE2C2E-188A-1ABD-A46A-B4A89B1A6C4D}"/>
          </ac:spMkLst>
        </pc:spChg>
        <pc:spChg chg="add del mod">
          <ac:chgData name="Peter Hagell" userId="865b429c-9613-4fde-a36c-7e38fc6a5413" providerId="ADAL" clId="{1DFB4661-6E3F-BA4F-9A98-60DDEB1B62BF}" dt="2024-01-12T10:01:01.073" v="46" actId="478"/>
          <ac:spMkLst>
            <pc:docMk/>
            <pc:sldMk cId="1856936049" sldId="839"/>
            <ac:spMk id="6" creationId="{E39120CC-EE4B-F44E-CAEA-25B0F73D4300}"/>
          </ac:spMkLst>
        </pc:spChg>
        <pc:spChg chg="add mod">
          <ac:chgData name="Peter Hagell" userId="865b429c-9613-4fde-a36c-7e38fc6a5413" providerId="ADAL" clId="{1DFB4661-6E3F-BA4F-9A98-60DDEB1B62BF}" dt="2024-01-12T10:10:32.818" v="61" actId="1076"/>
          <ac:spMkLst>
            <pc:docMk/>
            <pc:sldMk cId="1856936049" sldId="839"/>
            <ac:spMk id="7" creationId="{AD81302F-C376-ADEA-FBE6-1E37259E60A3}"/>
          </ac:spMkLst>
        </pc:spChg>
        <pc:picChg chg="add mod">
          <ac:chgData name="Peter Hagell" userId="865b429c-9613-4fde-a36c-7e38fc6a5413" providerId="ADAL" clId="{1DFB4661-6E3F-BA4F-9A98-60DDEB1B62BF}" dt="2024-01-12T10:10:17.461" v="58" actId="1076"/>
          <ac:picMkLst>
            <pc:docMk/>
            <pc:sldMk cId="1856936049" sldId="839"/>
            <ac:picMk id="8" creationId="{CF8696A0-A45C-A39C-13AA-587D7BBD5F81}"/>
          </ac:picMkLst>
        </pc:picChg>
      </pc:sldChg>
      <pc:sldChg chg="modSp add mod">
        <pc:chgData name="Peter Hagell" userId="865b429c-9613-4fde-a36c-7e38fc6a5413" providerId="ADAL" clId="{1DFB4661-6E3F-BA4F-9A98-60DDEB1B62BF}" dt="2024-01-12T10:09:48.438" v="53"/>
        <pc:sldMkLst>
          <pc:docMk/>
          <pc:sldMk cId="3233130150" sldId="840"/>
        </pc:sldMkLst>
        <pc:spChg chg="mod">
          <ac:chgData name="Peter Hagell" userId="865b429c-9613-4fde-a36c-7e38fc6a5413" providerId="ADAL" clId="{1DFB4661-6E3F-BA4F-9A98-60DDEB1B62BF}" dt="2024-01-12T10:09:48.438" v="53"/>
          <ac:spMkLst>
            <pc:docMk/>
            <pc:sldMk cId="3233130150" sldId="840"/>
            <ac:spMk id="51202" creationId="{00000000-0000-0000-0000-000000000000}"/>
          </ac:spMkLst>
        </pc:spChg>
      </pc:sldChg>
      <pc:sldChg chg="modSp add mod">
        <pc:chgData name="Peter Hagell" userId="865b429c-9613-4fde-a36c-7e38fc6a5413" providerId="ADAL" clId="{1DFB4661-6E3F-BA4F-9A98-60DDEB1B62BF}" dt="2024-01-12T10:32:04.767" v="143" actId="6549"/>
        <pc:sldMkLst>
          <pc:docMk/>
          <pc:sldMk cId="3973576364" sldId="841"/>
        </pc:sldMkLst>
        <pc:spChg chg="mod">
          <ac:chgData name="Peter Hagell" userId="865b429c-9613-4fde-a36c-7e38fc6a5413" providerId="ADAL" clId="{1DFB4661-6E3F-BA4F-9A98-60DDEB1B62BF}" dt="2024-01-12T10:32:00.663" v="142" actId="20577"/>
          <ac:spMkLst>
            <pc:docMk/>
            <pc:sldMk cId="3973576364" sldId="841"/>
            <ac:spMk id="2" creationId="{8397E474-CE16-DC9F-1C37-9EC23377ADA3}"/>
          </ac:spMkLst>
        </pc:spChg>
        <pc:spChg chg="mod">
          <ac:chgData name="Peter Hagell" userId="865b429c-9613-4fde-a36c-7e38fc6a5413" providerId="ADAL" clId="{1DFB4661-6E3F-BA4F-9A98-60DDEB1B62BF}" dt="2024-01-12T10:32:04.767" v="143" actId="6549"/>
          <ac:spMkLst>
            <pc:docMk/>
            <pc:sldMk cId="3973576364" sldId="841"/>
            <ac:spMk id="3" creationId="{D78AEFE8-DBA1-D800-8DA3-BF8B4E424E5A}"/>
          </ac:spMkLst>
        </pc:spChg>
      </pc:sldChg>
      <pc:sldChg chg="addSp modSp add mod modClrScheme chgLayout">
        <pc:chgData name="Peter Hagell" userId="865b429c-9613-4fde-a36c-7e38fc6a5413" providerId="ADAL" clId="{1DFB4661-6E3F-BA4F-9A98-60DDEB1B62BF}" dt="2024-01-12T10:34:08.793" v="169" actId="114"/>
        <pc:sldMkLst>
          <pc:docMk/>
          <pc:sldMk cId="2312485232" sldId="842"/>
        </pc:sldMkLst>
        <pc:spChg chg="add mod ord">
          <ac:chgData name="Peter Hagell" userId="865b429c-9613-4fde-a36c-7e38fc6a5413" providerId="ADAL" clId="{1DFB4661-6E3F-BA4F-9A98-60DDEB1B62BF}" dt="2024-01-12T10:32:53.526" v="153"/>
          <ac:spMkLst>
            <pc:docMk/>
            <pc:sldMk cId="2312485232" sldId="842"/>
            <ac:spMk id="2" creationId="{76F5298C-6E50-EE44-522A-A27CE8060B80}"/>
          </ac:spMkLst>
        </pc:spChg>
        <pc:spChg chg="mod ord">
          <ac:chgData name="Peter Hagell" userId="865b429c-9613-4fde-a36c-7e38fc6a5413" providerId="ADAL" clId="{1DFB4661-6E3F-BA4F-9A98-60DDEB1B62BF}" dt="2024-01-12T10:34:08.793" v="169" actId="114"/>
          <ac:spMkLst>
            <pc:docMk/>
            <pc:sldMk cId="2312485232" sldId="842"/>
            <ac:spMk id="20482" creationId="{00000000-0000-0000-0000-000000000000}"/>
          </ac:spMkLst>
        </pc:spChg>
        <pc:spChg chg="mod ord">
          <ac:chgData name="Peter Hagell" userId="865b429c-9613-4fde-a36c-7e38fc6a5413" providerId="ADAL" clId="{1DFB4661-6E3F-BA4F-9A98-60DDEB1B62BF}" dt="2024-01-12T10:32:51.899" v="152" actId="27636"/>
          <ac:spMkLst>
            <pc:docMk/>
            <pc:sldMk cId="2312485232" sldId="842"/>
            <ac:spMk id="20483" creationId="{00000000-0000-0000-0000-000000000000}"/>
          </ac:spMkLst>
        </pc:spChg>
        <pc:picChg chg="add mod">
          <ac:chgData name="Peter Hagell" userId="865b429c-9613-4fde-a36c-7e38fc6a5413" providerId="ADAL" clId="{1DFB4661-6E3F-BA4F-9A98-60DDEB1B62BF}" dt="2024-01-12T10:33:41.061" v="155" actId="1076"/>
          <ac:picMkLst>
            <pc:docMk/>
            <pc:sldMk cId="2312485232" sldId="842"/>
            <ac:picMk id="3" creationId="{A0FA4589-CFA1-FB3D-E263-FCB5D20C3C5F}"/>
          </ac:picMkLst>
        </pc:picChg>
      </pc:sldChg>
    </pc:docChg>
  </pc:docChgLst>
  <pc:docChgLst>
    <pc:chgData name="Peter Hagell" userId="865b429c-9613-4fde-a36c-7e38fc6a5413" providerId="ADAL" clId="{196D2440-286F-8641-93C3-4AB8A3A16DC6}"/>
    <pc:docChg chg="undo custSel modSld">
      <pc:chgData name="Peter Hagell" userId="865b429c-9613-4fde-a36c-7e38fc6a5413" providerId="ADAL" clId="{196D2440-286F-8641-93C3-4AB8A3A16DC6}" dt="2023-10-24T05:30:37.519" v="9" actId="20577"/>
      <pc:docMkLst>
        <pc:docMk/>
      </pc:docMkLst>
      <pc:sldChg chg="modSp mod">
        <pc:chgData name="Peter Hagell" userId="865b429c-9613-4fde-a36c-7e38fc6a5413" providerId="ADAL" clId="{196D2440-286F-8641-93C3-4AB8A3A16DC6}" dt="2023-10-24T05:30:37.519" v="9" actId="20577"/>
        <pc:sldMkLst>
          <pc:docMk/>
          <pc:sldMk cId="1161591771" sldId="256"/>
        </pc:sldMkLst>
        <pc:spChg chg="mod">
          <ac:chgData name="Peter Hagell" userId="865b429c-9613-4fde-a36c-7e38fc6a5413" providerId="ADAL" clId="{196D2440-286F-8641-93C3-4AB8A3A16DC6}" dt="2023-10-24T05:30:37.519" v="9" actId="20577"/>
          <ac:spMkLst>
            <pc:docMk/>
            <pc:sldMk cId="1161591771" sldId="256"/>
            <ac:spMk id="2" creationId="{A2DF4CEB-918A-0472-B6E4-4689B9CD397B}"/>
          </ac:spMkLst>
        </pc:spChg>
      </pc:sldChg>
    </pc:docChg>
  </pc:docChgLst>
  <pc:docChgLst>
    <pc:chgData name="Peter Hagell" userId="865b429c-9613-4fde-a36c-7e38fc6a5413" providerId="ADAL" clId="{5FDC7C7B-3090-964B-820E-1752322A9714}"/>
    <pc:docChg chg="undo custSel addSld delSld modSld">
      <pc:chgData name="Peter Hagell" userId="865b429c-9613-4fde-a36c-7e38fc6a5413" providerId="ADAL" clId="{5FDC7C7B-3090-964B-820E-1752322A9714}" dt="2023-10-24T15:57:01.370" v="263" actId="1076"/>
      <pc:docMkLst>
        <pc:docMk/>
      </pc:docMkLst>
      <pc:sldChg chg="addSp delSp modSp mod">
        <pc:chgData name="Peter Hagell" userId="865b429c-9613-4fde-a36c-7e38fc6a5413" providerId="ADAL" clId="{5FDC7C7B-3090-964B-820E-1752322A9714}" dt="2023-10-24T15:07:22.822" v="3" actId="14100"/>
        <pc:sldMkLst>
          <pc:docMk/>
          <pc:sldMk cId="0" sldId="264"/>
        </pc:sldMkLst>
        <pc:picChg chg="add mod">
          <ac:chgData name="Peter Hagell" userId="865b429c-9613-4fde-a36c-7e38fc6a5413" providerId="ADAL" clId="{5FDC7C7B-3090-964B-820E-1752322A9714}" dt="2023-10-24T15:07:22.822" v="3" actId="14100"/>
          <ac:picMkLst>
            <pc:docMk/>
            <pc:sldMk cId="0" sldId="264"/>
            <ac:picMk id="2" creationId="{0A75CA21-FEA4-3113-1DD4-BAC4086D3527}"/>
          </ac:picMkLst>
        </pc:picChg>
        <pc:picChg chg="del">
          <ac:chgData name="Peter Hagell" userId="865b429c-9613-4fde-a36c-7e38fc6a5413" providerId="ADAL" clId="{5FDC7C7B-3090-964B-820E-1752322A9714}" dt="2023-10-24T15:07:15.209" v="0" actId="478"/>
          <ac:picMkLst>
            <pc:docMk/>
            <pc:sldMk cId="0" sldId="264"/>
            <ac:picMk id="3" creationId="{ECE1A837-5C06-AEF5-33F5-6049E8C0A70E}"/>
          </ac:picMkLst>
        </pc:picChg>
      </pc:sldChg>
      <pc:sldChg chg="delSp del mod">
        <pc:chgData name="Peter Hagell" userId="865b429c-9613-4fde-a36c-7e38fc6a5413" providerId="ADAL" clId="{5FDC7C7B-3090-964B-820E-1752322A9714}" dt="2023-10-24T15:08:52.931" v="20" actId="2696"/>
        <pc:sldMkLst>
          <pc:docMk/>
          <pc:sldMk cId="0" sldId="266"/>
        </pc:sldMkLst>
        <pc:picChg chg="del">
          <ac:chgData name="Peter Hagell" userId="865b429c-9613-4fde-a36c-7e38fc6a5413" providerId="ADAL" clId="{5FDC7C7B-3090-964B-820E-1752322A9714}" dt="2023-10-24T15:07:36.399" v="4" actId="478"/>
          <ac:picMkLst>
            <pc:docMk/>
            <pc:sldMk cId="0" sldId="266"/>
            <ac:picMk id="6" creationId="{69214B47-02E9-E5B7-94AD-10A0F64EB186}"/>
          </ac:picMkLst>
        </pc:picChg>
      </pc:sldChg>
      <pc:sldChg chg="addSp modSp mod">
        <pc:chgData name="Peter Hagell" userId="865b429c-9613-4fde-a36c-7e38fc6a5413" providerId="ADAL" clId="{5FDC7C7B-3090-964B-820E-1752322A9714}" dt="2023-10-24T15:14:47.071" v="63" actId="1076"/>
        <pc:sldMkLst>
          <pc:docMk/>
          <pc:sldMk cId="0" sldId="268"/>
        </pc:sldMkLst>
        <pc:spChg chg="add mod">
          <ac:chgData name="Peter Hagell" userId="865b429c-9613-4fde-a36c-7e38fc6a5413" providerId="ADAL" clId="{5FDC7C7B-3090-964B-820E-1752322A9714}" dt="2023-10-24T15:14:47.071" v="63" actId="1076"/>
          <ac:spMkLst>
            <pc:docMk/>
            <pc:sldMk cId="0" sldId="268"/>
            <ac:spMk id="4" creationId="{6DF05709-4485-CE60-8B8C-4C48FCB0D8CE}"/>
          </ac:spMkLst>
        </pc:spChg>
        <pc:spChg chg="add mod">
          <ac:chgData name="Peter Hagell" userId="865b429c-9613-4fde-a36c-7e38fc6a5413" providerId="ADAL" clId="{5FDC7C7B-3090-964B-820E-1752322A9714}" dt="2023-10-24T15:14:42.687" v="62" actId="1076"/>
          <ac:spMkLst>
            <pc:docMk/>
            <pc:sldMk cId="0" sldId="268"/>
            <ac:spMk id="5" creationId="{559E1AFE-E4DD-2E55-CABF-0E25A23CD65F}"/>
          </ac:spMkLst>
        </pc:spChg>
        <pc:picChg chg="add mod">
          <ac:chgData name="Peter Hagell" userId="865b429c-9613-4fde-a36c-7e38fc6a5413" providerId="ADAL" clId="{5FDC7C7B-3090-964B-820E-1752322A9714}" dt="2023-10-24T15:13:16.152" v="53" actId="692"/>
          <ac:picMkLst>
            <pc:docMk/>
            <pc:sldMk cId="0" sldId="268"/>
            <ac:picMk id="2" creationId="{82242C2F-4635-9BBD-C84D-38678574F23A}"/>
          </ac:picMkLst>
        </pc:picChg>
        <pc:picChg chg="add mod">
          <ac:chgData name="Peter Hagell" userId="865b429c-9613-4fde-a36c-7e38fc6a5413" providerId="ADAL" clId="{5FDC7C7B-3090-964B-820E-1752322A9714}" dt="2023-10-24T15:13:25.385" v="56" actId="1076"/>
          <ac:picMkLst>
            <pc:docMk/>
            <pc:sldMk cId="0" sldId="268"/>
            <ac:picMk id="3" creationId="{FE8A00CC-62DF-6756-1374-F5E3B311AFD0}"/>
          </ac:picMkLst>
        </pc:picChg>
      </pc:sldChg>
      <pc:sldChg chg="modSp mod">
        <pc:chgData name="Peter Hagell" userId="865b429c-9613-4fde-a36c-7e38fc6a5413" providerId="ADAL" clId="{5FDC7C7B-3090-964B-820E-1752322A9714}" dt="2023-10-24T15:24:06.170" v="114" actId="14100"/>
        <pc:sldMkLst>
          <pc:docMk/>
          <pc:sldMk cId="0" sldId="332"/>
        </pc:sldMkLst>
        <pc:picChg chg="mod">
          <ac:chgData name="Peter Hagell" userId="865b429c-9613-4fde-a36c-7e38fc6a5413" providerId="ADAL" clId="{5FDC7C7B-3090-964B-820E-1752322A9714}" dt="2023-10-24T15:24:06.170" v="114" actId="14100"/>
          <ac:picMkLst>
            <pc:docMk/>
            <pc:sldMk cId="0" sldId="332"/>
            <ac:picMk id="45058" creationId="{00000000-0000-0000-0000-000000000000}"/>
          </ac:picMkLst>
        </pc:picChg>
      </pc:sldChg>
      <pc:sldChg chg="del">
        <pc:chgData name="Peter Hagell" userId="865b429c-9613-4fde-a36c-7e38fc6a5413" providerId="ADAL" clId="{5FDC7C7B-3090-964B-820E-1752322A9714}" dt="2023-10-24T15:56:03.763" v="243" actId="2696"/>
        <pc:sldMkLst>
          <pc:docMk/>
          <pc:sldMk cId="0" sldId="334"/>
        </pc:sldMkLst>
      </pc:sldChg>
      <pc:sldChg chg="modSp mod">
        <pc:chgData name="Peter Hagell" userId="865b429c-9613-4fde-a36c-7e38fc6a5413" providerId="ADAL" clId="{5FDC7C7B-3090-964B-820E-1752322A9714}" dt="2023-10-24T15:57:01.370" v="263" actId="1076"/>
        <pc:sldMkLst>
          <pc:docMk/>
          <pc:sldMk cId="1465594588" sldId="773"/>
        </pc:sldMkLst>
        <pc:spChg chg="mod">
          <ac:chgData name="Peter Hagell" userId="865b429c-9613-4fde-a36c-7e38fc6a5413" providerId="ADAL" clId="{5FDC7C7B-3090-964B-820E-1752322A9714}" dt="2023-10-24T15:57:01.370" v="263" actId="1076"/>
          <ac:spMkLst>
            <pc:docMk/>
            <pc:sldMk cId="1465594588" sldId="773"/>
            <ac:spMk id="32" creationId="{47EDFB8B-D878-9D40-A7BB-1CBA65F6E547}"/>
          </ac:spMkLst>
        </pc:spChg>
        <pc:grpChg chg="mod">
          <ac:chgData name="Peter Hagell" userId="865b429c-9613-4fde-a36c-7e38fc6a5413" providerId="ADAL" clId="{5FDC7C7B-3090-964B-820E-1752322A9714}" dt="2023-10-24T15:56:51.848" v="262" actId="1037"/>
          <ac:grpSpMkLst>
            <pc:docMk/>
            <pc:sldMk cId="1465594588" sldId="773"/>
            <ac:grpSpMk id="28" creationId="{EE25DE76-E31F-FD45-947B-7F392D2B10D7}"/>
          </ac:grpSpMkLst>
        </pc:grpChg>
        <pc:grpChg chg="mod">
          <ac:chgData name="Peter Hagell" userId="865b429c-9613-4fde-a36c-7e38fc6a5413" providerId="ADAL" clId="{5FDC7C7B-3090-964B-820E-1752322A9714}" dt="2023-10-24T15:56:45.789" v="247" actId="14100"/>
          <ac:grpSpMkLst>
            <pc:docMk/>
            <pc:sldMk cId="1465594588" sldId="773"/>
            <ac:grpSpMk id="30" creationId="{0E10999C-3098-1047-82D3-AF1B6FD15E17}"/>
          </ac:grpSpMkLst>
        </pc:grpChg>
        <pc:picChg chg="mod">
          <ac:chgData name="Peter Hagell" userId="865b429c-9613-4fde-a36c-7e38fc6a5413" providerId="ADAL" clId="{5FDC7C7B-3090-964B-820E-1752322A9714}" dt="2023-10-24T15:56:26.124" v="244" actId="14100"/>
          <ac:picMkLst>
            <pc:docMk/>
            <pc:sldMk cId="1465594588" sldId="773"/>
            <ac:picMk id="21" creationId="{B9F15D84-BB78-AF20-1764-766AEC35DC32}"/>
          </ac:picMkLst>
        </pc:picChg>
      </pc:sldChg>
      <pc:sldChg chg="addSp delSp modSp mod">
        <pc:chgData name="Peter Hagell" userId="865b429c-9613-4fde-a36c-7e38fc6a5413" providerId="ADAL" clId="{5FDC7C7B-3090-964B-820E-1752322A9714}" dt="2023-10-24T15:11:11.197" v="44" actId="14100"/>
        <pc:sldMkLst>
          <pc:docMk/>
          <pc:sldMk cId="3386301820" sldId="816"/>
        </pc:sldMkLst>
        <pc:picChg chg="add mod">
          <ac:chgData name="Peter Hagell" userId="865b429c-9613-4fde-a36c-7e38fc6a5413" providerId="ADAL" clId="{5FDC7C7B-3090-964B-820E-1752322A9714}" dt="2023-10-24T15:10:13.788" v="30" actId="1076"/>
          <ac:picMkLst>
            <pc:docMk/>
            <pc:sldMk cId="3386301820" sldId="816"/>
            <ac:picMk id="2" creationId="{6184EBB6-135F-B3F6-E267-A408F616BA33}"/>
          </ac:picMkLst>
        </pc:picChg>
        <pc:picChg chg="del">
          <ac:chgData name="Peter Hagell" userId="865b429c-9613-4fde-a36c-7e38fc6a5413" providerId="ADAL" clId="{5FDC7C7B-3090-964B-820E-1752322A9714}" dt="2023-10-24T15:09:45.809" v="21" actId="478"/>
          <ac:picMkLst>
            <pc:docMk/>
            <pc:sldMk cId="3386301820" sldId="816"/>
            <ac:picMk id="3" creationId="{5A48225A-05CA-6F1E-4E7F-84B6FFD15D10}"/>
          </ac:picMkLst>
        </pc:picChg>
        <pc:picChg chg="del">
          <ac:chgData name="Peter Hagell" userId="865b429c-9613-4fde-a36c-7e38fc6a5413" providerId="ADAL" clId="{5FDC7C7B-3090-964B-820E-1752322A9714}" dt="2023-10-24T15:09:49.511" v="22" actId="478"/>
          <ac:picMkLst>
            <pc:docMk/>
            <pc:sldMk cId="3386301820" sldId="816"/>
            <ac:picMk id="5" creationId="{4BA54F2A-F447-00E5-3D1D-CE6DDCF0A533}"/>
          </ac:picMkLst>
        </pc:picChg>
        <pc:picChg chg="del">
          <ac:chgData name="Peter Hagell" userId="865b429c-9613-4fde-a36c-7e38fc6a5413" providerId="ADAL" clId="{5FDC7C7B-3090-964B-820E-1752322A9714}" dt="2023-10-24T15:09:49.511" v="22" actId="478"/>
          <ac:picMkLst>
            <pc:docMk/>
            <pc:sldMk cId="3386301820" sldId="816"/>
            <ac:picMk id="6" creationId="{8B6234D7-7E78-3537-9ADE-F8CDD7D13FA5}"/>
          </ac:picMkLst>
        </pc:picChg>
        <pc:picChg chg="add mod modCrop">
          <ac:chgData name="Peter Hagell" userId="865b429c-9613-4fde-a36c-7e38fc6a5413" providerId="ADAL" clId="{5FDC7C7B-3090-964B-820E-1752322A9714}" dt="2023-10-24T15:11:11.197" v="44" actId="14100"/>
          <ac:picMkLst>
            <pc:docMk/>
            <pc:sldMk cId="3386301820" sldId="816"/>
            <ac:picMk id="7" creationId="{FBA1D569-2FB3-40D1-F01F-531F14970070}"/>
          </ac:picMkLst>
        </pc:picChg>
        <pc:picChg chg="add mod modCrop">
          <ac:chgData name="Peter Hagell" userId="865b429c-9613-4fde-a36c-7e38fc6a5413" providerId="ADAL" clId="{5FDC7C7B-3090-964B-820E-1752322A9714}" dt="2023-10-24T15:10:59.879" v="41" actId="14100"/>
          <ac:picMkLst>
            <pc:docMk/>
            <pc:sldMk cId="3386301820" sldId="816"/>
            <ac:picMk id="8" creationId="{5AF24832-221F-CE7F-264D-3AF8A5ACEAB6}"/>
          </ac:picMkLst>
        </pc:picChg>
      </pc:sldChg>
      <pc:sldChg chg="del">
        <pc:chgData name="Peter Hagell" userId="865b429c-9613-4fde-a36c-7e38fc6a5413" providerId="ADAL" clId="{5FDC7C7B-3090-964B-820E-1752322A9714}" dt="2023-10-24T15:23:42.488" v="112" actId="2696"/>
        <pc:sldMkLst>
          <pc:docMk/>
          <pc:sldMk cId="2245737352" sldId="818"/>
        </pc:sldMkLst>
      </pc:sldChg>
      <pc:sldChg chg="modSp mod">
        <pc:chgData name="Peter Hagell" userId="865b429c-9613-4fde-a36c-7e38fc6a5413" providerId="ADAL" clId="{5FDC7C7B-3090-964B-820E-1752322A9714}" dt="2023-10-24T15:32:05.278" v="121"/>
        <pc:sldMkLst>
          <pc:docMk/>
          <pc:sldMk cId="3903080566" sldId="820"/>
        </pc:sldMkLst>
        <pc:spChg chg="mod">
          <ac:chgData name="Peter Hagell" userId="865b429c-9613-4fde-a36c-7e38fc6a5413" providerId="ADAL" clId="{5FDC7C7B-3090-964B-820E-1752322A9714}" dt="2023-10-24T15:32:05.278" v="121"/>
          <ac:spMkLst>
            <pc:docMk/>
            <pc:sldMk cId="3903080566" sldId="820"/>
            <ac:spMk id="26627" creationId="{00000000-0000-0000-0000-000000000000}"/>
          </ac:spMkLst>
        </pc:spChg>
      </pc:sldChg>
      <pc:sldChg chg="addSp delSp modSp mod">
        <pc:chgData name="Peter Hagell" userId="865b429c-9613-4fde-a36c-7e38fc6a5413" providerId="ADAL" clId="{5FDC7C7B-3090-964B-820E-1752322A9714}" dt="2023-10-24T15:43:25.261" v="192" actId="478"/>
        <pc:sldMkLst>
          <pc:docMk/>
          <pc:sldMk cId="0" sldId="821"/>
        </pc:sldMkLst>
        <pc:spChg chg="del">
          <ac:chgData name="Peter Hagell" userId="865b429c-9613-4fde-a36c-7e38fc6a5413" providerId="ADAL" clId="{5FDC7C7B-3090-964B-820E-1752322A9714}" dt="2023-10-24T15:43:25.261" v="192" actId="478"/>
          <ac:spMkLst>
            <pc:docMk/>
            <pc:sldMk cId="0" sldId="821"/>
            <ac:spMk id="3" creationId="{D25D12A5-F1CB-4B3B-FA33-C5042BFD21BC}"/>
          </ac:spMkLst>
        </pc:spChg>
        <pc:grpChg chg="add mod">
          <ac:chgData name="Peter Hagell" userId="865b429c-9613-4fde-a36c-7e38fc6a5413" providerId="ADAL" clId="{5FDC7C7B-3090-964B-820E-1752322A9714}" dt="2023-10-24T15:39:20.782" v="187" actId="164"/>
          <ac:grpSpMkLst>
            <pc:docMk/>
            <pc:sldMk cId="0" sldId="821"/>
            <ac:grpSpMk id="9" creationId="{9268291B-08D2-5CC6-444F-E41445A5F8AC}"/>
          </ac:grpSpMkLst>
        </pc:grpChg>
        <pc:grpChg chg="del">
          <ac:chgData name="Peter Hagell" userId="865b429c-9613-4fde-a36c-7e38fc6a5413" providerId="ADAL" clId="{5FDC7C7B-3090-964B-820E-1752322A9714}" dt="2023-10-24T15:33:07.974" v="129" actId="478"/>
          <ac:grpSpMkLst>
            <pc:docMk/>
            <pc:sldMk cId="0" sldId="821"/>
            <ac:grpSpMk id="53252" creationId="{00000000-0000-0000-0000-000000000000}"/>
          </ac:grpSpMkLst>
        </pc:grpChg>
        <pc:picChg chg="add mod modCrop">
          <ac:chgData name="Peter Hagell" userId="865b429c-9613-4fde-a36c-7e38fc6a5413" providerId="ADAL" clId="{5FDC7C7B-3090-964B-820E-1752322A9714}" dt="2023-10-24T15:39:20.782" v="187" actId="164"/>
          <ac:picMkLst>
            <pc:docMk/>
            <pc:sldMk cId="0" sldId="821"/>
            <ac:picMk id="2" creationId="{9DB19CB0-E7F8-2D9E-BBA4-EA15470FEB05}"/>
          </ac:picMkLst>
        </pc:picChg>
        <pc:picChg chg="add mod">
          <ac:chgData name="Peter Hagell" userId="865b429c-9613-4fde-a36c-7e38fc6a5413" providerId="ADAL" clId="{5FDC7C7B-3090-964B-820E-1752322A9714}" dt="2023-10-24T15:34:29.988" v="136" actId="1076"/>
          <ac:picMkLst>
            <pc:docMk/>
            <pc:sldMk cId="0" sldId="821"/>
            <ac:picMk id="4" creationId="{79FDA599-498F-C8AB-3DB4-DAEC05A6B140}"/>
          </ac:picMkLst>
        </pc:picChg>
        <pc:picChg chg="add mod">
          <ac:chgData name="Peter Hagell" userId="865b429c-9613-4fde-a36c-7e38fc6a5413" providerId="ADAL" clId="{5FDC7C7B-3090-964B-820E-1752322A9714}" dt="2023-10-24T15:35:38.172" v="142" actId="1076"/>
          <ac:picMkLst>
            <pc:docMk/>
            <pc:sldMk cId="0" sldId="821"/>
            <ac:picMk id="5" creationId="{F5EC1670-5D77-D3DF-8E84-381DEFFD657E}"/>
          </ac:picMkLst>
        </pc:picChg>
        <pc:picChg chg="add mod modCrop">
          <ac:chgData name="Peter Hagell" userId="865b429c-9613-4fde-a36c-7e38fc6a5413" providerId="ADAL" clId="{5FDC7C7B-3090-964B-820E-1752322A9714}" dt="2023-10-24T15:38:36.373" v="182" actId="1076"/>
          <ac:picMkLst>
            <pc:docMk/>
            <pc:sldMk cId="0" sldId="821"/>
            <ac:picMk id="6" creationId="{B8B8522E-A50A-877C-D5F3-47DF58C45E05}"/>
          </ac:picMkLst>
        </pc:picChg>
        <pc:picChg chg="add mod modCrop">
          <ac:chgData name="Peter Hagell" userId="865b429c-9613-4fde-a36c-7e38fc6a5413" providerId="ADAL" clId="{5FDC7C7B-3090-964B-820E-1752322A9714}" dt="2023-10-24T15:38:36.373" v="182" actId="1076"/>
          <ac:picMkLst>
            <pc:docMk/>
            <pc:sldMk cId="0" sldId="821"/>
            <ac:picMk id="7" creationId="{C001F7D6-4954-E4EC-6471-2E7D299DECE1}"/>
          </ac:picMkLst>
        </pc:picChg>
        <pc:picChg chg="add mod modCrop">
          <ac:chgData name="Peter Hagell" userId="865b429c-9613-4fde-a36c-7e38fc6a5413" providerId="ADAL" clId="{5FDC7C7B-3090-964B-820E-1752322A9714}" dt="2023-10-24T15:39:20.782" v="187" actId="164"/>
          <ac:picMkLst>
            <pc:docMk/>
            <pc:sldMk cId="0" sldId="821"/>
            <ac:picMk id="8" creationId="{27E3DC18-DC86-9F38-56F1-B223154365CE}"/>
          </ac:picMkLst>
        </pc:picChg>
        <pc:picChg chg="add mod">
          <ac:chgData name="Peter Hagell" userId="865b429c-9613-4fde-a36c-7e38fc6a5413" providerId="ADAL" clId="{5FDC7C7B-3090-964B-820E-1752322A9714}" dt="2023-10-24T15:43:03.767" v="191" actId="1076"/>
          <ac:picMkLst>
            <pc:docMk/>
            <pc:sldMk cId="0" sldId="821"/>
            <ac:picMk id="10" creationId="{0F8321C0-096D-8BFF-2E27-DAE71B2AF3F4}"/>
          </ac:picMkLst>
        </pc:picChg>
        <pc:picChg chg="del">
          <ac:chgData name="Peter Hagell" userId="865b429c-9613-4fde-a36c-7e38fc6a5413" providerId="ADAL" clId="{5FDC7C7B-3090-964B-820E-1752322A9714}" dt="2023-10-24T15:35:24.623" v="137" actId="478"/>
          <ac:picMkLst>
            <pc:docMk/>
            <pc:sldMk cId="0" sldId="821"/>
            <ac:picMk id="53251" creationId="{00000000-0000-0000-0000-000000000000}"/>
          </ac:picMkLst>
        </pc:picChg>
        <pc:picChg chg="del">
          <ac:chgData name="Peter Hagell" userId="865b429c-9613-4fde-a36c-7e38fc6a5413" providerId="ADAL" clId="{5FDC7C7B-3090-964B-820E-1752322A9714}" dt="2023-10-24T15:38:26.149" v="181" actId="478"/>
          <ac:picMkLst>
            <pc:docMk/>
            <pc:sldMk cId="0" sldId="821"/>
            <ac:picMk id="53253" creationId="{00000000-0000-0000-0000-000000000000}"/>
          </ac:picMkLst>
        </pc:picChg>
        <pc:picChg chg="del">
          <ac:chgData name="Peter Hagell" userId="865b429c-9613-4fde-a36c-7e38fc6a5413" providerId="ADAL" clId="{5FDC7C7B-3090-964B-820E-1752322A9714}" dt="2023-10-24T15:42:53.679" v="188" actId="478"/>
          <ac:picMkLst>
            <pc:docMk/>
            <pc:sldMk cId="0" sldId="821"/>
            <ac:picMk id="53254" creationId="{00000000-0000-0000-0000-000000000000}"/>
          </ac:picMkLst>
        </pc:picChg>
        <pc:picChg chg="del">
          <ac:chgData name="Peter Hagell" userId="865b429c-9613-4fde-a36c-7e38fc6a5413" providerId="ADAL" clId="{5FDC7C7B-3090-964B-820E-1752322A9714}" dt="2023-10-24T15:34:24.662" v="135" actId="478"/>
          <ac:picMkLst>
            <pc:docMk/>
            <pc:sldMk cId="0" sldId="821"/>
            <ac:picMk id="53255" creationId="{00000000-0000-0000-0000-000000000000}"/>
          </ac:picMkLst>
        </pc:picChg>
      </pc:sldChg>
      <pc:sldChg chg="addSp modSp add mod">
        <pc:chgData name="Peter Hagell" userId="865b429c-9613-4fde-a36c-7e38fc6a5413" providerId="ADAL" clId="{5FDC7C7B-3090-964B-820E-1752322A9714}" dt="2023-10-24T15:08:38.095" v="19" actId="1076"/>
        <pc:sldMkLst>
          <pc:docMk/>
          <pc:sldMk cId="4194321426" sldId="823"/>
        </pc:sldMkLst>
        <pc:grpChg chg="add mod">
          <ac:chgData name="Peter Hagell" userId="865b429c-9613-4fde-a36c-7e38fc6a5413" providerId="ADAL" clId="{5FDC7C7B-3090-964B-820E-1752322A9714}" dt="2023-10-24T15:08:38.095" v="19" actId="1076"/>
          <ac:grpSpMkLst>
            <pc:docMk/>
            <pc:sldMk cId="4194321426" sldId="823"/>
            <ac:grpSpMk id="4" creationId="{64461107-E095-96B5-C34D-C06FC9E555E7}"/>
          </ac:grpSpMkLst>
        </pc:grpChg>
        <pc:picChg chg="mod">
          <ac:chgData name="Peter Hagell" userId="865b429c-9613-4fde-a36c-7e38fc6a5413" providerId="ADAL" clId="{5FDC7C7B-3090-964B-820E-1752322A9714}" dt="2023-10-24T15:08:35.022" v="18" actId="164"/>
          <ac:picMkLst>
            <pc:docMk/>
            <pc:sldMk cId="4194321426" sldId="823"/>
            <ac:picMk id="2" creationId="{0A75CA21-FEA4-3113-1DD4-BAC4086D3527}"/>
          </ac:picMkLst>
        </pc:picChg>
        <pc:picChg chg="add mod">
          <ac:chgData name="Peter Hagell" userId="865b429c-9613-4fde-a36c-7e38fc6a5413" providerId="ADAL" clId="{5FDC7C7B-3090-964B-820E-1752322A9714}" dt="2023-10-24T15:08:35.022" v="18" actId="164"/>
          <ac:picMkLst>
            <pc:docMk/>
            <pc:sldMk cId="4194321426" sldId="823"/>
            <ac:picMk id="3" creationId="{E725CA73-C62A-64B0-98DD-26BE33A3FD47}"/>
          </ac:picMkLst>
        </pc:picChg>
      </pc:sldChg>
      <pc:sldChg chg="addSp delSp modSp add mod">
        <pc:chgData name="Peter Hagell" userId="865b429c-9613-4fde-a36c-7e38fc6a5413" providerId="ADAL" clId="{5FDC7C7B-3090-964B-820E-1752322A9714}" dt="2023-10-24T15:23:36.106" v="111" actId="164"/>
        <pc:sldMkLst>
          <pc:docMk/>
          <pc:sldMk cId="103770190" sldId="824"/>
        </pc:sldMkLst>
        <pc:spChg chg="add del mod">
          <ac:chgData name="Peter Hagell" userId="865b429c-9613-4fde-a36c-7e38fc6a5413" providerId="ADAL" clId="{5FDC7C7B-3090-964B-820E-1752322A9714}" dt="2023-10-24T15:20:52.273" v="87" actId="21"/>
          <ac:spMkLst>
            <pc:docMk/>
            <pc:sldMk cId="103770190" sldId="824"/>
            <ac:spMk id="6" creationId="{7890B825-F27C-3AB1-9B1B-EDDAD17A2532}"/>
          </ac:spMkLst>
        </pc:spChg>
        <pc:spChg chg="add mod">
          <ac:chgData name="Peter Hagell" userId="865b429c-9613-4fde-a36c-7e38fc6a5413" providerId="ADAL" clId="{5FDC7C7B-3090-964B-820E-1752322A9714}" dt="2023-10-24T15:23:36.106" v="111" actId="164"/>
          <ac:spMkLst>
            <pc:docMk/>
            <pc:sldMk cId="103770190" sldId="824"/>
            <ac:spMk id="11" creationId="{3C62CDE0-E068-E5C2-B352-575AB4985877}"/>
          </ac:spMkLst>
        </pc:spChg>
        <pc:grpChg chg="add mod">
          <ac:chgData name="Peter Hagell" userId="865b429c-9613-4fde-a36c-7e38fc6a5413" providerId="ADAL" clId="{5FDC7C7B-3090-964B-820E-1752322A9714}" dt="2023-10-24T15:23:36.106" v="111" actId="164"/>
          <ac:grpSpMkLst>
            <pc:docMk/>
            <pc:sldMk cId="103770190" sldId="824"/>
            <ac:grpSpMk id="12" creationId="{77785510-88C6-05DA-F1DE-4ED22ABB4686}"/>
          </ac:grpSpMkLst>
        </pc:grpChg>
        <pc:picChg chg="add mod modCrop">
          <ac:chgData name="Peter Hagell" userId="865b429c-9613-4fde-a36c-7e38fc6a5413" providerId="ADAL" clId="{5FDC7C7B-3090-964B-820E-1752322A9714}" dt="2023-10-24T15:21:27.822" v="94" actId="732"/>
          <ac:picMkLst>
            <pc:docMk/>
            <pc:sldMk cId="103770190" sldId="824"/>
            <ac:picMk id="2" creationId="{B6F69ADC-0EB8-A09C-4EC9-B44F096CEFDD}"/>
          </ac:picMkLst>
        </pc:picChg>
        <pc:picChg chg="del">
          <ac:chgData name="Peter Hagell" userId="865b429c-9613-4fde-a36c-7e38fc6a5413" providerId="ADAL" clId="{5FDC7C7B-3090-964B-820E-1752322A9714}" dt="2023-10-24T15:15:10.215" v="65" actId="478"/>
          <ac:picMkLst>
            <pc:docMk/>
            <pc:sldMk cId="103770190" sldId="824"/>
            <ac:picMk id="3" creationId="{9C0E6B3F-16EC-778D-C5D5-D5D1D40F9DC5}"/>
          </ac:picMkLst>
        </pc:picChg>
        <pc:picChg chg="add del mod">
          <ac:chgData name="Peter Hagell" userId="865b429c-9613-4fde-a36c-7e38fc6a5413" providerId="ADAL" clId="{5FDC7C7B-3090-964B-820E-1752322A9714}" dt="2023-10-24T15:20:52.273" v="87" actId="21"/>
          <ac:picMkLst>
            <pc:docMk/>
            <pc:sldMk cId="103770190" sldId="824"/>
            <ac:picMk id="4" creationId="{3429962A-65B4-03D7-6D67-865FBDE9339C}"/>
          </ac:picMkLst>
        </pc:picChg>
        <pc:picChg chg="del">
          <ac:chgData name="Peter Hagell" userId="865b429c-9613-4fde-a36c-7e38fc6a5413" providerId="ADAL" clId="{5FDC7C7B-3090-964B-820E-1752322A9714}" dt="2023-10-24T15:15:10.215" v="65" actId="478"/>
          <ac:picMkLst>
            <pc:docMk/>
            <pc:sldMk cId="103770190" sldId="824"/>
            <ac:picMk id="5" creationId="{D8CC0686-9155-F108-9987-89D06D81FD9B}"/>
          </ac:picMkLst>
        </pc:picChg>
        <pc:picChg chg="add del mod modCrop">
          <ac:chgData name="Peter Hagell" userId="865b429c-9613-4fde-a36c-7e38fc6a5413" providerId="ADAL" clId="{5FDC7C7B-3090-964B-820E-1752322A9714}" dt="2023-10-24T15:22:14.872" v="100" actId="478"/>
          <ac:picMkLst>
            <pc:docMk/>
            <pc:sldMk cId="103770190" sldId="824"/>
            <ac:picMk id="7" creationId="{0F19B72D-C001-BB04-3E92-DD8A610F4568}"/>
          </ac:picMkLst>
        </pc:picChg>
        <pc:picChg chg="add mod">
          <ac:chgData name="Peter Hagell" userId="865b429c-9613-4fde-a36c-7e38fc6a5413" providerId="ADAL" clId="{5FDC7C7B-3090-964B-820E-1752322A9714}" dt="2023-10-24T15:23:36.106" v="111" actId="164"/>
          <ac:picMkLst>
            <pc:docMk/>
            <pc:sldMk cId="103770190" sldId="824"/>
            <ac:picMk id="8" creationId="{5B5C67A2-E3A4-0154-BF67-55EC208D07FB}"/>
          </ac:picMkLst>
        </pc:picChg>
        <pc:picChg chg="del">
          <ac:chgData name="Peter Hagell" userId="865b429c-9613-4fde-a36c-7e38fc6a5413" providerId="ADAL" clId="{5FDC7C7B-3090-964B-820E-1752322A9714}" dt="2023-10-24T15:15:10.215" v="65" actId="478"/>
          <ac:picMkLst>
            <pc:docMk/>
            <pc:sldMk cId="103770190" sldId="824"/>
            <ac:picMk id="9" creationId="{5D491CD2-43DC-5631-D565-A03243190B94}"/>
          </ac:picMkLst>
        </pc:picChg>
      </pc:sldChg>
      <pc:sldChg chg="addSp delSp modSp new mod modAnim">
        <pc:chgData name="Peter Hagell" userId="865b429c-9613-4fde-a36c-7e38fc6a5413" providerId="ADAL" clId="{5FDC7C7B-3090-964B-820E-1752322A9714}" dt="2023-10-24T15:55:58.168" v="242" actId="167"/>
        <pc:sldMkLst>
          <pc:docMk/>
          <pc:sldMk cId="1409268615" sldId="825"/>
        </pc:sldMkLst>
        <pc:spChg chg="add mod">
          <ac:chgData name="Peter Hagell" userId="865b429c-9613-4fde-a36c-7e38fc6a5413" providerId="ADAL" clId="{5FDC7C7B-3090-964B-820E-1752322A9714}" dt="2023-10-24T15:53:55.725" v="219" actId="1076"/>
          <ac:spMkLst>
            <pc:docMk/>
            <pc:sldMk cId="1409268615" sldId="825"/>
            <ac:spMk id="5" creationId="{E9CF470C-A42E-0926-6089-346C681ABE6B}"/>
          </ac:spMkLst>
        </pc:spChg>
        <pc:spChg chg="add mod">
          <ac:chgData name="Peter Hagell" userId="865b429c-9613-4fde-a36c-7e38fc6a5413" providerId="ADAL" clId="{5FDC7C7B-3090-964B-820E-1752322A9714}" dt="2023-10-24T15:54:19.123" v="222" actId="1076"/>
          <ac:spMkLst>
            <pc:docMk/>
            <pc:sldMk cId="1409268615" sldId="825"/>
            <ac:spMk id="6" creationId="{A001E253-DFD9-1A43-DCD1-A8CD2C844338}"/>
          </ac:spMkLst>
        </pc:spChg>
        <pc:spChg chg="add mod">
          <ac:chgData name="Peter Hagell" userId="865b429c-9613-4fde-a36c-7e38fc6a5413" providerId="ADAL" clId="{5FDC7C7B-3090-964B-820E-1752322A9714}" dt="2023-10-24T15:54:06.561" v="221" actId="14100"/>
          <ac:spMkLst>
            <pc:docMk/>
            <pc:sldMk cId="1409268615" sldId="825"/>
            <ac:spMk id="7" creationId="{2321FE2E-930C-4013-ADDC-80A6A0509487}"/>
          </ac:spMkLst>
        </pc:spChg>
        <pc:spChg chg="add mod">
          <ac:chgData name="Peter Hagell" userId="865b429c-9613-4fde-a36c-7e38fc6a5413" providerId="ADAL" clId="{5FDC7C7B-3090-964B-820E-1752322A9714}" dt="2023-10-24T15:55:01.535" v="234" actId="1037"/>
          <ac:spMkLst>
            <pc:docMk/>
            <pc:sldMk cId="1409268615" sldId="825"/>
            <ac:spMk id="8" creationId="{D21EA828-1ADD-7CEB-DC4E-1E806E5DA5FA}"/>
          </ac:spMkLst>
        </pc:spChg>
        <pc:spChg chg="add mod">
          <ac:chgData name="Peter Hagell" userId="865b429c-9613-4fde-a36c-7e38fc6a5413" providerId="ADAL" clId="{5FDC7C7B-3090-964B-820E-1752322A9714}" dt="2023-10-24T15:55:01.535" v="234" actId="1037"/>
          <ac:spMkLst>
            <pc:docMk/>
            <pc:sldMk cId="1409268615" sldId="825"/>
            <ac:spMk id="9" creationId="{8C3FAE15-B826-99AD-4C33-8C0FA47A614D}"/>
          </ac:spMkLst>
        </pc:spChg>
        <pc:spChg chg="add mod">
          <ac:chgData name="Peter Hagell" userId="865b429c-9613-4fde-a36c-7e38fc6a5413" providerId="ADAL" clId="{5FDC7C7B-3090-964B-820E-1752322A9714}" dt="2023-10-24T15:55:50.919" v="241" actId="164"/>
          <ac:spMkLst>
            <pc:docMk/>
            <pc:sldMk cId="1409268615" sldId="825"/>
            <ac:spMk id="13" creationId="{8BDD6C7A-CF83-3DCE-6A97-11B50ED851D8}"/>
          </ac:spMkLst>
        </pc:spChg>
        <pc:grpChg chg="add mod">
          <ac:chgData name="Peter Hagell" userId="865b429c-9613-4fde-a36c-7e38fc6a5413" providerId="ADAL" clId="{5FDC7C7B-3090-964B-820E-1752322A9714}" dt="2023-10-24T15:55:50.919" v="241" actId="164"/>
          <ac:grpSpMkLst>
            <pc:docMk/>
            <pc:sldMk cId="1409268615" sldId="825"/>
            <ac:grpSpMk id="12" creationId="{19E8317E-E828-D0A4-B6B1-C178048C4E45}"/>
          </ac:grpSpMkLst>
        </pc:grpChg>
        <pc:grpChg chg="add mod">
          <ac:chgData name="Peter Hagell" userId="865b429c-9613-4fde-a36c-7e38fc6a5413" providerId="ADAL" clId="{5FDC7C7B-3090-964B-820E-1752322A9714}" dt="2023-10-24T15:55:58.168" v="242" actId="167"/>
          <ac:grpSpMkLst>
            <pc:docMk/>
            <pc:sldMk cId="1409268615" sldId="825"/>
            <ac:grpSpMk id="14" creationId="{75511B74-1AAC-B70C-8041-8E147C058018}"/>
          </ac:grpSpMkLst>
        </pc:grpChg>
        <pc:picChg chg="add del mod">
          <ac:chgData name="Peter Hagell" userId="865b429c-9613-4fde-a36c-7e38fc6a5413" providerId="ADAL" clId="{5FDC7C7B-3090-964B-820E-1752322A9714}" dt="2023-10-24T15:50:06.171" v="198" actId="478"/>
          <ac:picMkLst>
            <pc:docMk/>
            <pc:sldMk cId="1409268615" sldId="825"/>
            <ac:picMk id="2" creationId="{D8BE47DC-CBC3-7158-F179-BDE511CBDF4F}"/>
          </ac:picMkLst>
        </pc:picChg>
        <pc:picChg chg="add del mod">
          <ac:chgData name="Peter Hagell" userId="865b429c-9613-4fde-a36c-7e38fc6a5413" providerId="ADAL" clId="{5FDC7C7B-3090-964B-820E-1752322A9714}" dt="2023-10-24T15:50:06.171" v="198" actId="478"/>
          <ac:picMkLst>
            <pc:docMk/>
            <pc:sldMk cId="1409268615" sldId="825"/>
            <ac:picMk id="3" creationId="{83EAC63D-0F4D-BBA5-588E-B3F223F007F7}"/>
          </ac:picMkLst>
        </pc:picChg>
        <pc:picChg chg="add mod modCrop">
          <ac:chgData name="Peter Hagell" userId="865b429c-9613-4fde-a36c-7e38fc6a5413" providerId="ADAL" clId="{5FDC7C7B-3090-964B-820E-1752322A9714}" dt="2023-10-24T15:53:17.778" v="215" actId="164"/>
          <ac:picMkLst>
            <pc:docMk/>
            <pc:sldMk cId="1409268615" sldId="825"/>
            <ac:picMk id="4" creationId="{5F9382B4-076F-8B7B-B8EF-BC7DB8E3D05C}"/>
          </ac:picMkLst>
        </pc:picChg>
        <pc:picChg chg="add del mod modCrop">
          <ac:chgData name="Peter Hagell" userId="865b429c-9613-4fde-a36c-7e38fc6a5413" providerId="ADAL" clId="{5FDC7C7B-3090-964B-820E-1752322A9714}" dt="2023-10-24T15:51:46.171" v="208" actId="478"/>
          <ac:picMkLst>
            <pc:docMk/>
            <pc:sldMk cId="1409268615" sldId="825"/>
            <ac:picMk id="10" creationId="{520BC943-0DFD-CA75-8057-955965792723}"/>
          </ac:picMkLst>
        </pc:picChg>
        <pc:picChg chg="add mod">
          <ac:chgData name="Peter Hagell" userId="865b429c-9613-4fde-a36c-7e38fc6a5413" providerId="ADAL" clId="{5FDC7C7B-3090-964B-820E-1752322A9714}" dt="2023-10-24T15:53:17.778" v="215" actId="164"/>
          <ac:picMkLst>
            <pc:docMk/>
            <pc:sldMk cId="1409268615" sldId="825"/>
            <ac:picMk id="11" creationId="{24662EC3-836D-7DFE-FF64-3B0D5D8BC631}"/>
          </ac:picMkLst>
        </pc:picChg>
      </pc:sldChg>
    </pc:docChg>
  </pc:docChgLst>
  <pc:docChgLst>
    <pc:chgData name="Peter Hagell" userId="865b429c-9613-4fde-a36c-7e38fc6a5413" providerId="ADAL" clId="{095CD032-22EF-2A4E-B858-3A5A00DF47AB}"/>
    <pc:docChg chg="undo custSel modSld">
      <pc:chgData name="Peter Hagell" userId="865b429c-9613-4fde-a36c-7e38fc6a5413" providerId="ADAL" clId="{095CD032-22EF-2A4E-B858-3A5A00DF47AB}" dt="2024-01-12T10:49:09.314" v="26" actId="1076"/>
      <pc:docMkLst>
        <pc:docMk/>
      </pc:docMkLst>
      <pc:sldChg chg="addSp delSp modSp mod addAnim delAnim modAnim">
        <pc:chgData name="Peter Hagell" userId="865b429c-9613-4fde-a36c-7e38fc6a5413" providerId="ADAL" clId="{095CD032-22EF-2A4E-B858-3A5A00DF47AB}" dt="2024-01-12T10:48:24.892" v="24" actId="1076"/>
        <pc:sldMkLst>
          <pc:docMk/>
          <pc:sldMk cId="1465594588" sldId="773"/>
        </pc:sldMkLst>
        <pc:spChg chg="mod">
          <ac:chgData name="Peter Hagell" userId="865b429c-9613-4fde-a36c-7e38fc6a5413" providerId="ADAL" clId="{095CD032-22EF-2A4E-B858-3A5A00DF47AB}" dt="2024-01-12T10:48:24.892" v="24" actId="1076"/>
          <ac:spMkLst>
            <pc:docMk/>
            <pc:sldMk cId="1465594588" sldId="773"/>
            <ac:spMk id="14" creationId="{AC9E176A-1208-8945-A51F-660B472F73A1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27" creationId="{A167BE55-A5F7-DF80-7BB1-A7F4887C8321}"/>
          </ac:spMkLst>
        </pc:spChg>
        <pc:spChg chg="mod">
          <ac:chgData name="Peter Hagell" userId="865b429c-9613-4fde-a36c-7e38fc6a5413" providerId="ADAL" clId="{095CD032-22EF-2A4E-B858-3A5A00DF47AB}" dt="2024-01-12T10:48:10.138" v="22" actId="1076"/>
          <ac:spMkLst>
            <pc:docMk/>
            <pc:sldMk cId="1465594588" sldId="773"/>
            <ac:spMk id="32" creationId="{47EDFB8B-D878-9D40-A7BB-1CBA65F6E547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36" creationId="{940D03E6-B6D1-35F6-B887-FAAEC8177CCB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37" creationId="{629B0995-8313-990E-780C-F161048CBD49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38" creationId="{2644B7D0-F193-F021-D222-EDB2929D4560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39" creationId="{24AC0058-AB0D-FE1F-AD7D-3EE3923DA5C6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40" creationId="{545A91DB-C25F-9F05-7146-0E70C551AFCF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41" creationId="{29B11E2F-F2E6-CA22-CED2-41D4AD54F3C6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42" creationId="{1CC92A03-2611-4B2E-67B6-FADFDD5ED41B}"/>
          </ac:spMkLst>
        </pc:spChg>
        <pc:spChg chg="mod">
          <ac:chgData name="Peter Hagell" userId="865b429c-9613-4fde-a36c-7e38fc6a5413" providerId="ADAL" clId="{095CD032-22EF-2A4E-B858-3A5A00DF47AB}" dt="2024-01-12T10:47:50.318" v="4"/>
          <ac:spMkLst>
            <pc:docMk/>
            <pc:sldMk cId="1465594588" sldId="773"/>
            <ac:spMk id="43" creationId="{501A4415-BABF-B70C-719F-D49D7C8E0DF8}"/>
          </ac:spMkLst>
        </pc:spChg>
        <pc:grpChg chg="add mod">
          <ac:chgData name="Peter Hagell" userId="865b429c-9613-4fde-a36c-7e38fc6a5413" providerId="ADAL" clId="{095CD032-22EF-2A4E-B858-3A5A00DF47AB}" dt="2024-01-12T10:48:15.115" v="23" actId="1076"/>
          <ac:grpSpMkLst>
            <pc:docMk/>
            <pc:sldMk cId="1465594588" sldId="773"/>
            <ac:grpSpMk id="4" creationId="{AB48F134-1183-BBF9-C120-7002A7E0DF19}"/>
          </ac:grpSpMkLst>
        </pc:grpChg>
        <pc:grpChg chg="add del">
          <ac:chgData name="Peter Hagell" userId="865b429c-9613-4fde-a36c-7e38fc6a5413" providerId="ADAL" clId="{095CD032-22EF-2A4E-B858-3A5A00DF47AB}" dt="2024-01-12T10:47:38.053" v="2" actId="21"/>
          <ac:grpSpMkLst>
            <pc:docMk/>
            <pc:sldMk cId="1465594588" sldId="773"/>
            <ac:grpSpMk id="28" creationId="{EE25DE76-E31F-FD45-947B-7F392D2B10D7}"/>
          </ac:grpSpMkLst>
        </pc:grpChg>
        <pc:grpChg chg="mod">
          <ac:chgData name="Peter Hagell" userId="865b429c-9613-4fde-a36c-7e38fc6a5413" providerId="ADAL" clId="{095CD032-22EF-2A4E-B858-3A5A00DF47AB}" dt="2024-01-12T10:48:10.138" v="22" actId="1076"/>
          <ac:grpSpMkLst>
            <pc:docMk/>
            <pc:sldMk cId="1465594588" sldId="773"/>
            <ac:grpSpMk id="30" creationId="{0E10999C-3098-1047-82D3-AF1B6FD15E17}"/>
          </ac:grpSpMkLst>
        </pc:grpChg>
        <pc:picChg chg="mod">
          <ac:chgData name="Peter Hagell" userId="865b429c-9613-4fde-a36c-7e38fc6a5413" providerId="ADAL" clId="{095CD032-22EF-2A4E-B858-3A5A00DF47AB}" dt="2024-01-12T10:47:50.318" v="4"/>
          <ac:picMkLst>
            <pc:docMk/>
            <pc:sldMk cId="1465594588" sldId="773"/>
            <ac:picMk id="33" creationId="{21E349EF-6545-0EFC-0851-E023DABFD22F}"/>
          </ac:picMkLst>
        </pc:picChg>
      </pc:sldChg>
      <pc:sldChg chg="modSp mod">
        <pc:chgData name="Peter Hagell" userId="865b429c-9613-4fde-a36c-7e38fc6a5413" providerId="ADAL" clId="{095CD032-22EF-2A4E-B858-3A5A00DF47AB}" dt="2024-01-12T10:49:09.314" v="26" actId="1076"/>
        <pc:sldMkLst>
          <pc:docMk/>
          <pc:sldMk cId="4127331716" sldId="834"/>
        </pc:sldMkLst>
        <pc:spChg chg="mod">
          <ac:chgData name="Peter Hagell" userId="865b429c-9613-4fde-a36c-7e38fc6a5413" providerId="ADAL" clId="{095CD032-22EF-2A4E-B858-3A5A00DF47AB}" dt="2024-01-12T10:48:52.560" v="25" actId="1076"/>
          <ac:spMkLst>
            <pc:docMk/>
            <pc:sldMk cId="4127331716" sldId="834"/>
            <ac:spMk id="17" creationId="{860DE277-FC01-3A43-351D-8345BCA1A1AC}"/>
          </ac:spMkLst>
        </pc:spChg>
        <pc:spChg chg="mod">
          <ac:chgData name="Peter Hagell" userId="865b429c-9613-4fde-a36c-7e38fc6a5413" providerId="ADAL" clId="{095CD032-22EF-2A4E-B858-3A5A00DF47AB}" dt="2024-01-12T10:48:52.560" v="25" actId="1076"/>
          <ac:spMkLst>
            <pc:docMk/>
            <pc:sldMk cId="4127331716" sldId="834"/>
            <ac:spMk id="18" creationId="{B1728253-70FE-7173-8D15-81956520D54A}"/>
          </ac:spMkLst>
        </pc:spChg>
        <pc:spChg chg="mod">
          <ac:chgData name="Peter Hagell" userId="865b429c-9613-4fde-a36c-7e38fc6a5413" providerId="ADAL" clId="{095CD032-22EF-2A4E-B858-3A5A00DF47AB}" dt="2024-01-12T10:49:09.314" v="26" actId="1076"/>
          <ac:spMkLst>
            <pc:docMk/>
            <pc:sldMk cId="4127331716" sldId="834"/>
            <ac:spMk id="33" creationId="{D34623C7-8FA8-5425-E21B-29E43CD89571}"/>
          </ac:spMkLst>
        </pc:spChg>
        <pc:picChg chg="mod">
          <ac:chgData name="Peter Hagell" userId="865b429c-9613-4fde-a36c-7e38fc6a5413" providerId="ADAL" clId="{095CD032-22EF-2A4E-B858-3A5A00DF47AB}" dt="2024-01-12T10:48:52.560" v="25" actId="1076"/>
          <ac:picMkLst>
            <pc:docMk/>
            <pc:sldMk cId="4127331716" sldId="834"/>
            <ac:picMk id="2" creationId="{72595DAC-D4E9-DC43-AD4F-EEA61A7571FE}"/>
          </ac:picMkLst>
        </pc:picChg>
        <pc:picChg chg="mod">
          <ac:chgData name="Peter Hagell" userId="865b429c-9613-4fde-a36c-7e38fc6a5413" providerId="ADAL" clId="{095CD032-22EF-2A4E-B858-3A5A00DF47AB}" dt="2024-01-12T10:48:52.560" v="25" actId="1076"/>
          <ac:picMkLst>
            <pc:docMk/>
            <pc:sldMk cId="4127331716" sldId="834"/>
            <ac:picMk id="3" creationId="{7127DF92-835C-9B55-644A-19D20670601C}"/>
          </ac:picMkLst>
        </pc:picChg>
        <pc:picChg chg="mod">
          <ac:chgData name="Peter Hagell" userId="865b429c-9613-4fde-a36c-7e38fc6a5413" providerId="ADAL" clId="{095CD032-22EF-2A4E-B858-3A5A00DF47AB}" dt="2024-01-12T10:49:09.314" v="26" actId="1076"/>
          <ac:picMkLst>
            <pc:docMk/>
            <pc:sldMk cId="4127331716" sldId="834"/>
            <ac:picMk id="32" creationId="{21D04AB1-F33C-B0C8-CF43-100CBA415F50}"/>
          </ac:picMkLst>
        </pc:picChg>
      </pc:sldChg>
    </pc:docChg>
  </pc:docChgLst>
  <pc:docChgLst>
    <pc:chgData name="Peter Hagell" userId="865b429c-9613-4fde-a36c-7e38fc6a5413" providerId="ADAL" clId="{76630ABD-2767-4D0A-ABAD-B67A112E4F10}"/>
    <pc:docChg chg="undo custSel addSld delSld modSld">
      <pc:chgData name="Peter Hagell" userId="865b429c-9613-4fde-a36c-7e38fc6a5413" providerId="ADAL" clId="{76630ABD-2767-4D0A-ABAD-B67A112E4F10}" dt="2023-10-24T09:31:21.856" v="1005" actId="1076"/>
      <pc:docMkLst>
        <pc:docMk/>
      </pc:docMkLst>
      <pc:sldChg chg="modSp mod">
        <pc:chgData name="Peter Hagell" userId="865b429c-9613-4fde-a36c-7e38fc6a5413" providerId="ADAL" clId="{76630ABD-2767-4D0A-ABAD-B67A112E4F10}" dt="2023-10-24T07:33:25.912" v="24" actId="20577"/>
        <pc:sldMkLst>
          <pc:docMk/>
          <pc:sldMk cId="1161591771" sldId="256"/>
        </pc:sldMkLst>
        <pc:spChg chg="mod">
          <ac:chgData name="Peter Hagell" userId="865b429c-9613-4fde-a36c-7e38fc6a5413" providerId="ADAL" clId="{76630ABD-2767-4D0A-ABAD-B67A112E4F10}" dt="2023-10-24T07:33:25.912" v="24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addSp delSp modSp add mod delAnim">
        <pc:chgData name="Peter Hagell" userId="865b429c-9613-4fde-a36c-7e38fc6a5413" providerId="ADAL" clId="{76630ABD-2767-4D0A-ABAD-B67A112E4F10}" dt="2023-10-24T09:22:02.229" v="927" actId="1076"/>
        <pc:sldMkLst>
          <pc:docMk/>
          <pc:sldMk cId="0" sldId="264"/>
        </pc:sldMkLst>
        <pc:picChg chg="add mod">
          <ac:chgData name="Peter Hagell" userId="865b429c-9613-4fde-a36c-7e38fc6a5413" providerId="ADAL" clId="{76630ABD-2767-4D0A-ABAD-B67A112E4F10}" dt="2023-10-24T09:22:02.229" v="927" actId="1076"/>
          <ac:picMkLst>
            <pc:docMk/>
            <pc:sldMk cId="0" sldId="264"/>
            <ac:picMk id="3" creationId="{ECE1A837-5C06-AEF5-33F5-6049E8C0A70E}"/>
          </ac:picMkLst>
        </pc:picChg>
        <pc:picChg chg="del">
          <ac:chgData name="Peter Hagell" userId="865b429c-9613-4fde-a36c-7e38fc6a5413" providerId="ADAL" clId="{76630ABD-2767-4D0A-ABAD-B67A112E4F10}" dt="2023-10-24T08:34:34.065" v="607" actId="478"/>
          <ac:picMkLst>
            <pc:docMk/>
            <pc:sldMk cId="0" sldId="264"/>
            <ac:picMk id="6" creationId="{F41E480C-C22B-0040-B586-4681C344DE02}"/>
          </ac:picMkLst>
        </pc:picChg>
        <pc:picChg chg="del">
          <ac:chgData name="Peter Hagell" userId="865b429c-9613-4fde-a36c-7e38fc6a5413" providerId="ADAL" clId="{76630ABD-2767-4D0A-ABAD-B67A112E4F10}" dt="2023-10-24T08:34:36.081" v="608" actId="478"/>
          <ac:picMkLst>
            <pc:docMk/>
            <pc:sldMk cId="0" sldId="264"/>
            <ac:picMk id="28674" creationId="{00000000-0000-0000-0000-000000000000}"/>
          </ac:picMkLst>
        </pc:picChg>
      </pc:sldChg>
      <pc:sldChg chg="addSp delSp modSp add mod">
        <pc:chgData name="Peter Hagell" userId="865b429c-9613-4fde-a36c-7e38fc6a5413" providerId="ADAL" clId="{76630ABD-2767-4D0A-ABAD-B67A112E4F10}" dt="2023-10-24T08:39:06.427" v="632" actId="1076"/>
        <pc:sldMkLst>
          <pc:docMk/>
          <pc:sldMk cId="0" sldId="266"/>
        </pc:sldMkLst>
        <pc:spChg chg="del">
          <ac:chgData name="Peter Hagell" userId="865b429c-9613-4fde-a36c-7e38fc6a5413" providerId="ADAL" clId="{76630ABD-2767-4D0A-ABAD-B67A112E4F10}" dt="2023-10-24T08:37:55.685" v="621" actId="478"/>
          <ac:spMkLst>
            <pc:docMk/>
            <pc:sldMk cId="0" sldId="266"/>
            <ac:spMk id="32775" creationId="{00000000-0000-0000-0000-000000000000}"/>
          </ac:spMkLst>
        </pc:spChg>
        <pc:grpChg chg="del mod">
          <ac:chgData name="Peter Hagell" userId="865b429c-9613-4fde-a36c-7e38fc6a5413" providerId="ADAL" clId="{76630ABD-2767-4D0A-ABAD-B67A112E4F10}" dt="2023-10-24T08:37:33.700" v="618" actId="478"/>
          <ac:grpSpMkLst>
            <pc:docMk/>
            <pc:sldMk cId="0" sldId="266"/>
            <ac:grpSpMk id="32770" creationId="{00000000-0000-0000-0000-000000000000}"/>
          </ac:grpSpMkLst>
        </pc:grpChg>
        <pc:picChg chg="add del mod modCrop">
          <ac:chgData name="Peter Hagell" userId="865b429c-9613-4fde-a36c-7e38fc6a5413" providerId="ADAL" clId="{76630ABD-2767-4D0A-ABAD-B67A112E4F10}" dt="2023-10-24T08:38:25.229" v="625" actId="21"/>
          <ac:picMkLst>
            <pc:docMk/>
            <pc:sldMk cId="0" sldId="266"/>
            <ac:picMk id="3" creationId="{0AFFEB0F-553D-FF95-FA3D-0C37149E2DAA}"/>
          </ac:picMkLst>
        </pc:picChg>
        <pc:picChg chg="add del mod modCrop">
          <ac:chgData name="Peter Hagell" userId="865b429c-9613-4fde-a36c-7e38fc6a5413" providerId="ADAL" clId="{76630ABD-2767-4D0A-ABAD-B67A112E4F10}" dt="2023-10-24T08:38:25.229" v="625" actId="21"/>
          <ac:picMkLst>
            <pc:docMk/>
            <pc:sldMk cId="0" sldId="266"/>
            <ac:picMk id="5" creationId="{0B519D5E-488B-2499-0520-3A971AF8AF06}"/>
          </ac:picMkLst>
        </pc:picChg>
        <pc:picChg chg="add mod">
          <ac:chgData name="Peter Hagell" userId="865b429c-9613-4fde-a36c-7e38fc6a5413" providerId="ADAL" clId="{76630ABD-2767-4D0A-ABAD-B67A112E4F10}" dt="2023-10-24T08:39:06.427" v="632" actId="1076"/>
          <ac:picMkLst>
            <pc:docMk/>
            <pc:sldMk cId="0" sldId="266"/>
            <ac:picMk id="6" creationId="{69214B47-02E9-E5B7-94AD-10A0F64EB186}"/>
          </ac:picMkLst>
        </pc:picChg>
      </pc:sldChg>
      <pc:sldChg chg="delSp add mod">
        <pc:chgData name="Peter Hagell" userId="865b429c-9613-4fde-a36c-7e38fc6a5413" providerId="ADAL" clId="{76630ABD-2767-4D0A-ABAD-B67A112E4F10}" dt="2023-10-24T08:39:39.988" v="636" actId="478"/>
        <pc:sldMkLst>
          <pc:docMk/>
          <pc:sldMk cId="0" sldId="268"/>
        </pc:sldMkLst>
        <pc:picChg chg="del">
          <ac:chgData name="Peter Hagell" userId="865b429c-9613-4fde-a36c-7e38fc6a5413" providerId="ADAL" clId="{76630ABD-2767-4D0A-ABAD-B67A112E4F10}" dt="2023-10-24T08:39:39.988" v="636" actId="478"/>
          <ac:picMkLst>
            <pc:docMk/>
            <pc:sldMk cId="0" sldId="268"/>
            <ac:picMk id="36866" creationId="{00000000-0000-0000-0000-000000000000}"/>
          </ac:picMkLst>
        </pc:picChg>
        <pc:picChg chg="del">
          <ac:chgData name="Peter Hagell" userId="865b429c-9613-4fde-a36c-7e38fc6a5413" providerId="ADAL" clId="{76630ABD-2767-4D0A-ABAD-B67A112E4F10}" dt="2023-10-24T08:39:39.988" v="636" actId="478"/>
          <ac:picMkLst>
            <pc:docMk/>
            <pc:sldMk cId="0" sldId="268"/>
            <ac:picMk id="36867" creationId="{00000000-0000-0000-0000-000000000000}"/>
          </ac:picMkLst>
        </pc:picChg>
      </pc:sldChg>
      <pc:sldChg chg="add del">
        <pc:chgData name="Peter Hagell" userId="865b429c-9613-4fde-a36c-7e38fc6a5413" providerId="ADAL" clId="{76630ABD-2767-4D0A-ABAD-B67A112E4F10}" dt="2023-10-24T09:03:18.607" v="766" actId="47"/>
        <pc:sldMkLst>
          <pc:docMk/>
          <pc:sldMk cId="0" sldId="269"/>
        </pc:sldMkLst>
      </pc:sldChg>
      <pc:sldChg chg="add del">
        <pc:chgData name="Peter Hagell" userId="865b429c-9613-4fde-a36c-7e38fc6a5413" providerId="ADAL" clId="{76630ABD-2767-4D0A-ABAD-B67A112E4F10}" dt="2023-10-24T09:03:15.678" v="765" actId="47"/>
        <pc:sldMkLst>
          <pc:docMk/>
          <pc:sldMk cId="0" sldId="270"/>
        </pc:sldMkLst>
      </pc:sldChg>
      <pc:sldChg chg="add del">
        <pc:chgData name="Peter Hagell" userId="865b429c-9613-4fde-a36c-7e38fc6a5413" providerId="ADAL" clId="{76630ABD-2767-4D0A-ABAD-B67A112E4F10}" dt="2023-10-24T08:45:14.118" v="663" actId="47"/>
        <pc:sldMkLst>
          <pc:docMk/>
          <pc:sldMk cId="0" sldId="271"/>
        </pc:sldMkLst>
      </pc:sldChg>
      <pc:sldChg chg="add del">
        <pc:chgData name="Peter Hagell" userId="865b429c-9613-4fde-a36c-7e38fc6a5413" providerId="ADAL" clId="{76630ABD-2767-4D0A-ABAD-B67A112E4F10}" dt="2023-10-24T08:39:32.475" v="635" actId="47"/>
        <pc:sldMkLst>
          <pc:docMk/>
          <pc:sldMk cId="0" sldId="272"/>
        </pc:sldMkLst>
      </pc:sldChg>
      <pc:sldChg chg="add del">
        <pc:chgData name="Peter Hagell" userId="865b429c-9613-4fde-a36c-7e38fc6a5413" providerId="ADAL" clId="{76630ABD-2767-4D0A-ABAD-B67A112E4F10}" dt="2023-10-24T08:36:40.745" v="616" actId="47"/>
        <pc:sldMkLst>
          <pc:docMk/>
          <pc:sldMk cId="0" sldId="273"/>
        </pc:sldMkLst>
      </pc:sldChg>
      <pc:sldChg chg="addSp delSp modSp add mod">
        <pc:chgData name="Peter Hagell" userId="865b429c-9613-4fde-a36c-7e38fc6a5413" providerId="ADAL" clId="{76630ABD-2767-4D0A-ABAD-B67A112E4F10}" dt="2023-10-24T08:34:24.161" v="606"/>
        <pc:sldMkLst>
          <pc:docMk/>
          <pc:sldMk cId="0" sldId="274"/>
        </pc:sldMkLst>
        <pc:spChg chg="add del mod">
          <ac:chgData name="Peter Hagell" userId="865b429c-9613-4fde-a36c-7e38fc6a5413" providerId="ADAL" clId="{76630ABD-2767-4D0A-ABAD-B67A112E4F10}" dt="2023-10-24T08:24:44.322" v="509" actId="478"/>
          <ac:spMkLst>
            <pc:docMk/>
            <pc:sldMk cId="0" sldId="274"/>
            <ac:spMk id="3" creationId="{86057A5F-184B-FA1D-0923-9A5B7C902B43}"/>
          </ac:spMkLst>
        </pc:spChg>
        <pc:spChg chg="del">
          <ac:chgData name="Peter Hagell" userId="865b429c-9613-4fde-a36c-7e38fc6a5413" providerId="ADAL" clId="{76630ABD-2767-4D0A-ABAD-B67A112E4F10}" dt="2023-10-24T08:24:38.927" v="508" actId="478"/>
          <ac:spMkLst>
            <pc:docMk/>
            <pc:sldMk cId="0" sldId="274"/>
            <ac:spMk id="26626" creationId="{00000000-0000-0000-0000-000000000000}"/>
          </ac:spMkLst>
        </pc:spChg>
        <pc:spChg chg="mod">
          <ac:chgData name="Peter Hagell" userId="865b429c-9613-4fde-a36c-7e38fc6a5413" providerId="ADAL" clId="{76630ABD-2767-4D0A-ABAD-B67A112E4F10}" dt="2023-10-24T08:34:24.161" v="606"/>
          <ac:spMkLst>
            <pc:docMk/>
            <pc:sldMk cId="0" sldId="274"/>
            <ac:spMk id="26627" creationId="{00000000-0000-0000-0000-000000000000}"/>
          </ac:spMkLst>
        </pc:spChg>
      </pc:sldChg>
      <pc:sldChg chg="addSp delSp modSp add mod">
        <pc:chgData name="Peter Hagell" userId="865b429c-9613-4fde-a36c-7e38fc6a5413" providerId="ADAL" clId="{76630ABD-2767-4D0A-ABAD-B67A112E4F10}" dt="2023-10-24T09:14:58.334" v="783" actId="1076"/>
        <pc:sldMkLst>
          <pc:docMk/>
          <pc:sldMk cId="0" sldId="276"/>
        </pc:sldMkLst>
        <pc:spChg chg="del mod">
          <ac:chgData name="Peter Hagell" userId="865b429c-9613-4fde-a36c-7e38fc6a5413" providerId="ADAL" clId="{76630ABD-2767-4D0A-ABAD-B67A112E4F10}" dt="2023-10-24T09:14:49.562" v="781" actId="21"/>
          <ac:spMkLst>
            <pc:docMk/>
            <pc:sldMk cId="0" sldId="276"/>
            <ac:spMk id="2" creationId="{2B581E5F-DA02-6440-8E8C-FE895AF07D17}"/>
          </ac:spMkLst>
        </pc:spChg>
        <pc:picChg chg="mod">
          <ac:chgData name="Peter Hagell" userId="865b429c-9613-4fde-a36c-7e38fc6a5413" providerId="ADAL" clId="{76630ABD-2767-4D0A-ABAD-B67A112E4F10}" dt="2023-10-24T09:14:23.709" v="778" actId="1076"/>
          <ac:picMkLst>
            <pc:docMk/>
            <pc:sldMk cId="0" sldId="276"/>
            <ac:picMk id="3" creationId="{F33FB282-D6C3-318A-A57E-F8FA8401CD71}"/>
          </ac:picMkLst>
        </pc:picChg>
        <pc:picChg chg="add mod">
          <ac:chgData name="Peter Hagell" userId="865b429c-9613-4fde-a36c-7e38fc6a5413" providerId="ADAL" clId="{76630ABD-2767-4D0A-ABAD-B67A112E4F10}" dt="2023-10-24T09:14:58.334" v="783" actId="1076"/>
          <ac:picMkLst>
            <pc:docMk/>
            <pc:sldMk cId="0" sldId="276"/>
            <ac:picMk id="4" creationId="{5F0F0F38-3423-289C-6FBA-3A14A9B9B0A8}"/>
          </ac:picMkLst>
        </pc:picChg>
        <pc:picChg chg="del mod">
          <ac:chgData name="Peter Hagell" userId="865b429c-9613-4fde-a36c-7e38fc6a5413" providerId="ADAL" clId="{76630ABD-2767-4D0A-ABAD-B67A112E4F10}" dt="2023-10-24T09:14:49.562" v="781" actId="21"/>
          <ac:picMkLst>
            <pc:docMk/>
            <pc:sldMk cId="0" sldId="276"/>
            <ac:picMk id="49154" creationId="{00000000-0000-0000-0000-000000000000}"/>
          </ac:picMkLst>
        </pc:picChg>
      </pc:sldChg>
      <pc:sldChg chg="modSp add del mod">
        <pc:chgData name="Peter Hagell" userId="865b429c-9613-4fde-a36c-7e38fc6a5413" providerId="ADAL" clId="{76630ABD-2767-4D0A-ABAD-B67A112E4F10}" dt="2023-10-24T09:19:29.492" v="884" actId="47"/>
        <pc:sldMkLst>
          <pc:docMk/>
          <pc:sldMk cId="0" sldId="283"/>
        </pc:sldMkLst>
        <pc:spChg chg="mod">
          <ac:chgData name="Peter Hagell" userId="865b429c-9613-4fde-a36c-7e38fc6a5413" providerId="ADAL" clId="{76630ABD-2767-4D0A-ABAD-B67A112E4F10}" dt="2023-10-24T09:13:49.094" v="774" actId="27636"/>
          <ac:spMkLst>
            <pc:docMk/>
            <pc:sldMk cId="0" sldId="283"/>
            <ac:spMk id="53250" creationId="{00000000-0000-0000-0000-000000000000}"/>
          </ac:spMkLst>
        </pc:spChg>
      </pc:sldChg>
      <pc:sldChg chg="modSp add mod">
        <pc:chgData name="Peter Hagell" userId="865b429c-9613-4fde-a36c-7e38fc6a5413" providerId="ADAL" clId="{76630ABD-2767-4D0A-ABAD-B67A112E4F10}" dt="2023-10-24T09:15:21.208" v="803" actId="20577"/>
        <pc:sldMkLst>
          <pc:docMk/>
          <pc:sldMk cId="0" sldId="287"/>
        </pc:sldMkLst>
        <pc:spChg chg="mod">
          <ac:chgData name="Peter Hagell" userId="865b429c-9613-4fde-a36c-7e38fc6a5413" providerId="ADAL" clId="{76630ABD-2767-4D0A-ABAD-B67A112E4F10}" dt="2023-10-24T09:15:21.208" v="803" actId="20577"/>
          <ac:spMkLst>
            <pc:docMk/>
            <pc:sldMk cId="0" sldId="287"/>
            <ac:spMk id="51202" creationId="{00000000-0000-0000-0000-000000000000}"/>
          </ac:spMkLst>
        </pc:spChg>
      </pc:sldChg>
      <pc:sldChg chg="modSp add mod">
        <pc:chgData name="Peter Hagell" userId="865b429c-9613-4fde-a36c-7e38fc6a5413" providerId="ADAL" clId="{76630ABD-2767-4D0A-ABAD-B67A112E4F10}" dt="2023-10-24T09:26:13.546" v="993" actId="1076"/>
        <pc:sldMkLst>
          <pc:docMk/>
          <pc:sldMk cId="0" sldId="313"/>
        </pc:sldMkLst>
        <pc:picChg chg="mod">
          <ac:chgData name="Peter Hagell" userId="865b429c-9613-4fde-a36c-7e38fc6a5413" providerId="ADAL" clId="{76630ABD-2767-4D0A-ABAD-B67A112E4F10}" dt="2023-10-24T09:26:10.033" v="992" actId="1076"/>
          <ac:picMkLst>
            <pc:docMk/>
            <pc:sldMk cId="0" sldId="313"/>
            <ac:picMk id="2" creationId="{3280B23C-20D6-1E98-DF44-0EB94E616C2F}"/>
          </ac:picMkLst>
        </pc:picChg>
        <pc:picChg chg="mod">
          <ac:chgData name="Peter Hagell" userId="865b429c-9613-4fde-a36c-7e38fc6a5413" providerId="ADAL" clId="{76630ABD-2767-4D0A-ABAD-B67A112E4F10}" dt="2023-10-24T09:26:13.546" v="993" actId="1076"/>
          <ac:picMkLst>
            <pc:docMk/>
            <pc:sldMk cId="0" sldId="313"/>
            <ac:picMk id="3" creationId="{2704597E-96D1-1C36-7497-8858630C3DCA}"/>
          </ac:picMkLst>
        </pc:picChg>
      </pc:sldChg>
      <pc:sldChg chg="modSp add mod">
        <pc:chgData name="Peter Hagell" userId="865b429c-9613-4fde-a36c-7e38fc6a5413" providerId="ADAL" clId="{76630ABD-2767-4D0A-ABAD-B67A112E4F10}" dt="2023-10-24T09:04:14.879" v="772" actId="1076"/>
        <pc:sldMkLst>
          <pc:docMk/>
          <pc:sldMk cId="0" sldId="332"/>
        </pc:sldMkLst>
        <pc:spChg chg="mod">
          <ac:chgData name="Peter Hagell" userId="865b429c-9613-4fde-a36c-7e38fc6a5413" providerId="ADAL" clId="{76630ABD-2767-4D0A-ABAD-B67A112E4F10}" dt="2023-10-24T09:04:09.415" v="771" actId="1076"/>
          <ac:spMkLst>
            <pc:docMk/>
            <pc:sldMk cId="0" sldId="332"/>
            <ac:spMk id="45059" creationId="{00000000-0000-0000-0000-000000000000}"/>
          </ac:spMkLst>
        </pc:spChg>
        <pc:picChg chg="mod">
          <ac:chgData name="Peter Hagell" userId="865b429c-9613-4fde-a36c-7e38fc6a5413" providerId="ADAL" clId="{76630ABD-2767-4D0A-ABAD-B67A112E4F10}" dt="2023-10-24T09:04:14.879" v="772" actId="1076"/>
          <ac:picMkLst>
            <pc:docMk/>
            <pc:sldMk cId="0" sldId="332"/>
            <ac:picMk id="45058" creationId="{00000000-0000-0000-0000-000000000000}"/>
          </ac:picMkLst>
        </pc:picChg>
      </pc:sldChg>
      <pc:sldChg chg="addSp modSp add modNotes">
        <pc:chgData name="Peter Hagell" userId="865b429c-9613-4fde-a36c-7e38fc6a5413" providerId="ADAL" clId="{76630ABD-2767-4D0A-ABAD-B67A112E4F10}" dt="2023-10-24T09:24:53.703" v="958"/>
        <pc:sldMkLst>
          <pc:docMk/>
          <pc:sldMk cId="0" sldId="334"/>
        </pc:sldMkLst>
        <pc:spChg chg="add mod">
          <ac:chgData name="Peter Hagell" userId="865b429c-9613-4fde-a36c-7e38fc6a5413" providerId="ADAL" clId="{76630ABD-2767-4D0A-ABAD-B67A112E4F10}" dt="2023-10-24T09:24:53.703" v="958"/>
          <ac:spMkLst>
            <pc:docMk/>
            <pc:sldMk cId="0" sldId="334"/>
            <ac:spMk id="3" creationId="{73F99217-BB39-7121-4BCF-1123A1EEC618}"/>
          </ac:spMkLst>
        </pc:spChg>
      </pc:sldChg>
      <pc:sldChg chg="modSp add del mod chgLayout">
        <pc:chgData name="Peter Hagell" userId="865b429c-9613-4fde-a36c-7e38fc6a5413" providerId="ADAL" clId="{76630ABD-2767-4D0A-ABAD-B67A112E4F10}" dt="2023-10-24T09:21:25.308" v="925" actId="2710"/>
        <pc:sldMkLst>
          <pc:docMk/>
          <pc:sldMk cId="0" sldId="344"/>
        </pc:sldMkLst>
        <pc:spChg chg="mod ord">
          <ac:chgData name="Peter Hagell" userId="865b429c-9613-4fde-a36c-7e38fc6a5413" providerId="ADAL" clId="{76630ABD-2767-4D0A-ABAD-B67A112E4F10}" dt="2023-10-24T09:20:16.896" v="906" actId="20577"/>
          <ac:spMkLst>
            <pc:docMk/>
            <pc:sldMk cId="0" sldId="344"/>
            <ac:spMk id="55298" creationId="{00000000-0000-0000-0000-000000000000}"/>
          </ac:spMkLst>
        </pc:spChg>
        <pc:spChg chg="mod ord">
          <ac:chgData name="Peter Hagell" userId="865b429c-9613-4fde-a36c-7e38fc6a5413" providerId="ADAL" clId="{76630ABD-2767-4D0A-ABAD-B67A112E4F10}" dt="2023-10-24T09:21:25.308" v="925" actId="2710"/>
          <ac:spMkLst>
            <pc:docMk/>
            <pc:sldMk cId="0" sldId="344"/>
            <ac:spMk id="55299" creationId="{00000000-0000-0000-0000-000000000000}"/>
          </ac:spMkLst>
        </pc:spChg>
      </pc:sldChg>
      <pc:sldChg chg="addSp delSp modSp add mod delAnim">
        <pc:chgData name="Peter Hagell" userId="865b429c-9613-4fde-a36c-7e38fc6a5413" providerId="ADAL" clId="{76630ABD-2767-4D0A-ABAD-B67A112E4F10}" dt="2023-10-24T08:17:35.977" v="362" actId="20577"/>
        <pc:sldMkLst>
          <pc:docMk/>
          <pc:sldMk cId="2653963121" sldId="387"/>
        </pc:sldMkLst>
        <pc:spChg chg="mod">
          <ac:chgData name="Peter Hagell" userId="865b429c-9613-4fde-a36c-7e38fc6a5413" providerId="ADAL" clId="{76630ABD-2767-4D0A-ABAD-B67A112E4F10}" dt="2023-10-24T08:17:35.977" v="362" actId="20577"/>
          <ac:spMkLst>
            <pc:docMk/>
            <pc:sldMk cId="2653963121" sldId="387"/>
            <ac:spMk id="3" creationId="{00000000-0000-0000-0000-000000000000}"/>
          </ac:spMkLst>
        </pc:spChg>
        <pc:grpChg chg="del mod">
          <ac:chgData name="Peter Hagell" userId="865b429c-9613-4fde-a36c-7e38fc6a5413" providerId="ADAL" clId="{76630ABD-2767-4D0A-ABAD-B67A112E4F10}" dt="2023-10-24T08:16:37.987" v="353" actId="21"/>
          <ac:grpSpMkLst>
            <pc:docMk/>
            <pc:sldMk cId="2653963121" sldId="387"/>
            <ac:grpSpMk id="6" creationId="{F5093E70-D162-C743-B043-050C2EB0B7B4}"/>
          </ac:grpSpMkLst>
        </pc:grpChg>
        <pc:picChg chg="add mod modCrop">
          <ac:chgData name="Peter Hagell" userId="865b429c-9613-4fde-a36c-7e38fc6a5413" providerId="ADAL" clId="{76630ABD-2767-4D0A-ABAD-B67A112E4F10}" dt="2023-10-24T08:17:27.812" v="357" actId="1076"/>
          <ac:picMkLst>
            <pc:docMk/>
            <pc:sldMk cId="2653963121" sldId="387"/>
            <ac:picMk id="7" creationId="{5F05E258-A8DE-0A92-6136-180FFC089F8C}"/>
          </ac:picMkLst>
        </pc:picChg>
      </pc:sldChg>
      <pc:sldChg chg="modSp add mod chgLayout">
        <pc:chgData name="Peter Hagell" userId="865b429c-9613-4fde-a36c-7e38fc6a5413" providerId="ADAL" clId="{76630ABD-2767-4D0A-ABAD-B67A112E4F10}" dt="2023-10-24T08:18:05.703" v="364" actId="27636"/>
        <pc:sldMkLst>
          <pc:docMk/>
          <pc:sldMk cId="1184072860" sldId="388"/>
        </pc:sldMkLst>
        <pc:spChg chg="mod ord">
          <ac:chgData name="Peter Hagell" userId="865b429c-9613-4fde-a36c-7e38fc6a5413" providerId="ADAL" clId="{76630ABD-2767-4D0A-ABAD-B67A112E4F10}" dt="2023-10-24T08:18:05.665" v="363" actId="700"/>
          <ac:spMkLst>
            <pc:docMk/>
            <pc:sldMk cId="1184072860" sldId="388"/>
            <ac:spMk id="2" creationId="{00000000-0000-0000-0000-000000000000}"/>
          </ac:spMkLst>
        </pc:spChg>
        <pc:spChg chg="mod ord">
          <ac:chgData name="Peter Hagell" userId="865b429c-9613-4fde-a36c-7e38fc6a5413" providerId="ADAL" clId="{76630ABD-2767-4D0A-ABAD-B67A112E4F10}" dt="2023-10-24T08:18:05.703" v="364" actId="27636"/>
          <ac:spMkLst>
            <pc:docMk/>
            <pc:sldMk cId="1184072860" sldId="388"/>
            <ac:spMk id="3" creationId="{00000000-0000-0000-0000-000000000000}"/>
          </ac:spMkLst>
        </pc:spChg>
      </pc:sldChg>
      <pc:sldChg chg="add">
        <pc:chgData name="Peter Hagell" userId="865b429c-9613-4fde-a36c-7e38fc6a5413" providerId="ADAL" clId="{76630ABD-2767-4D0A-ABAD-B67A112E4F10}" dt="2023-10-24T09:29:27.616" v="994"/>
        <pc:sldMkLst>
          <pc:docMk/>
          <pc:sldMk cId="2398533445" sldId="732"/>
        </pc:sldMkLst>
      </pc:sldChg>
      <pc:sldChg chg="add">
        <pc:chgData name="Peter Hagell" userId="865b429c-9613-4fde-a36c-7e38fc6a5413" providerId="ADAL" clId="{76630ABD-2767-4D0A-ABAD-B67A112E4F10}" dt="2023-10-24T09:29:27.616" v="994"/>
        <pc:sldMkLst>
          <pc:docMk/>
          <pc:sldMk cId="2221210783" sldId="740"/>
        </pc:sldMkLst>
      </pc:sldChg>
      <pc:sldChg chg="delSp modSp add mod">
        <pc:chgData name="Peter Hagell" userId="865b429c-9613-4fde-a36c-7e38fc6a5413" providerId="ADAL" clId="{76630ABD-2767-4D0A-ABAD-B67A112E4F10}" dt="2023-10-24T09:31:21.856" v="1005" actId="1076"/>
        <pc:sldMkLst>
          <pc:docMk/>
          <pc:sldMk cId="814143945" sldId="741"/>
        </pc:sldMkLst>
        <pc:spChg chg="mod">
          <ac:chgData name="Peter Hagell" userId="865b429c-9613-4fde-a36c-7e38fc6a5413" providerId="ADAL" clId="{76630ABD-2767-4D0A-ABAD-B67A112E4F10}" dt="2023-10-24T09:31:21.856" v="1005" actId="1076"/>
          <ac:spMkLst>
            <pc:docMk/>
            <pc:sldMk cId="814143945" sldId="741"/>
            <ac:spMk id="2" creationId="{A737A193-9D5E-5740-BADC-E044859BF08A}"/>
          </ac:spMkLst>
        </pc:spChg>
        <pc:spChg chg="del">
          <ac:chgData name="Peter Hagell" userId="865b429c-9613-4fde-a36c-7e38fc6a5413" providerId="ADAL" clId="{76630ABD-2767-4D0A-ABAD-B67A112E4F10}" dt="2023-10-24T09:30:58.540" v="1003" actId="478"/>
          <ac:spMkLst>
            <pc:docMk/>
            <pc:sldMk cId="814143945" sldId="741"/>
            <ac:spMk id="4" creationId="{A8F225BD-8333-B34F-9B11-C256BDE585D0}"/>
          </ac:spMkLst>
        </pc:spChg>
        <pc:picChg chg="mod">
          <ac:chgData name="Peter Hagell" userId="865b429c-9613-4fde-a36c-7e38fc6a5413" providerId="ADAL" clId="{76630ABD-2767-4D0A-ABAD-B67A112E4F10}" dt="2023-10-24T09:31:10.799" v="1004" actId="14100"/>
          <ac:picMkLst>
            <pc:docMk/>
            <pc:sldMk cId="814143945" sldId="741"/>
            <ac:picMk id="3" creationId="{11924F7C-A8DF-5A48-90FF-BE722DB9A76D}"/>
          </ac:picMkLst>
        </pc:picChg>
      </pc:sldChg>
      <pc:sldChg chg="add">
        <pc:chgData name="Peter Hagell" userId="865b429c-9613-4fde-a36c-7e38fc6a5413" providerId="ADAL" clId="{76630ABD-2767-4D0A-ABAD-B67A112E4F10}" dt="2023-10-24T09:29:27.616" v="994"/>
        <pc:sldMkLst>
          <pc:docMk/>
          <pc:sldMk cId="3674610993" sldId="748"/>
        </pc:sldMkLst>
      </pc:sldChg>
      <pc:sldChg chg="modSp add mod">
        <pc:chgData name="Peter Hagell" userId="865b429c-9613-4fde-a36c-7e38fc6a5413" providerId="ADAL" clId="{76630ABD-2767-4D0A-ABAD-B67A112E4F10}" dt="2023-10-24T09:30:03.028" v="997" actId="1076"/>
        <pc:sldMkLst>
          <pc:docMk/>
          <pc:sldMk cId="3480550826" sldId="750"/>
        </pc:sldMkLst>
        <pc:spChg chg="mod">
          <ac:chgData name="Peter Hagell" userId="865b429c-9613-4fde-a36c-7e38fc6a5413" providerId="ADAL" clId="{76630ABD-2767-4D0A-ABAD-B67A112E4F10}" dt="2023-10-24T09:29:54.532" v="995" actId="1076"/>
          <ac:spMkLst>
            <pc:docMk/>
            <pc:sldMk cId="3480550826" sldId="750"/>
            <ac:spMk id="3" creationId="{60E385EA-CB2B-A74E-988B-5C1D5EE2ECAF}"/>
          </ac:spMkLst>
        </pc:spChg>
        <pc:picChg chg="mod">
          <ac:chgData name="Peter Hagell" userId="865b429c-9613-4fde-a36c-7e38fc6a5413" providerId="ADAL" clId="{76630ABD-2767-4D0A-ABAD-B67A112E4F10}" dt="2023-10-24T09:29:56.877" v="996" actId="1076"/>
          <ac:picMkLst>
            <pc:docMk/>
            <pc:sldMk cId="3480550826" sldId="750"/>
            <ac:picMk id="2" creationId="{F49641DD-88C7-8742-8AEC-E88060C064B3}"/>
          </ac:picMkLst>
        </pc:picChg>
        <pc:picChg chg="mod">
          <ac:chgData name="Peter Hagell" userId="865b429c-9613-4fde-a36c-7e38fc6a5413" providerId="ADAL" clId="{76630ABD-2767-4D0A-ABAD-B67A112E4F10}" dt="2023-10-24T09:30:03.028" v="997" actId="1076"/>
          <ac:picMkLst>
            <pc:docMk/>
            <pc:sldMk cId="3480550826" sldId="750"/>
            <ac:picMk id="4" creationId="{FD8F4CEF-8496-B240-A46A-EEDF9F8A5CCE}"/>
          </ac:picMkLst>
        </pc:picChg>
      </pc:sldChg>
      <pc:sldChg chg="modSp add mod">
        <pc:chgData name="Peter Hagell" userId="865b429c-9613-4fde-a36c-7e38fc6a5413" providerId="ADAL" clId="{76630ABD-2767-4D0A-ABAD-B67A112E4F10}" dt="2023-10-24T09:30:12.333" v="998" actId="1076"/>
        <pc:sldMkLst>
          <pc:docMk/>
          <pc:sldMk cId="3720093851" sldId="752"/>
        </pc:sldMkLst>
        <pc:spChg chg="mod">
          <ac:chgData name="Peter Hagell" userId="865b429c-9613-4fde-a36c-7e38fc6a5413" providerId="ADAL" clId="{76630ABD-2767-4D0A-ABAD-B67A112E4F10}" dt="2023-10-24T09:30:12.333" v="998" actId="1076"/>
          <ac:spMkLst>
            <pc:docMk/>
            <pc:sldMk cId="3720093851" sldId="752"/>
            <ac:spMk id="3" creationId="{3FDBCB2A-7E4A-D340-96C8-342137DDE564}"/>
          </ac:spMkLst>
        </pc:spChg>
      </pc:sldChg>
      <pc:sldChg chg="modSp add mod">
        <pc:chgData name="Peter Hagell" userId="865b429c-9613-4fde-a36c-7e38fc6a5413" providerId="ADAL" clId="{76630ABD-2767-4D0A-ABAD-B67A112E4F10}" dt="2023-10-24T09:30:19.467" v="999" actId="1076"/>
        <pc:sldMkLst>
          <pc:docMk/>
          <pc:sldMk cId="2891133765" sldId="753"/>
        </pc:sldMkLst>
        <pc:spChg chg="mod">
          <ac:chgData name="Peter Hagell" userId="865b429c-9613-4fde-a36c-7e38fc6a5413" providerId="ADAL" clId="{76630ABD-2767-4D0A-ABAD-B67A112E4F10}" dt="2023-10-24T09:30:19.467" v="999" actId="1076"/>
          <ac:spMkLst>
            <pc:docMk/>
            <pc:sldMk cId="2891133765" sldId="753"/>
            <ac:spMk id="3" creationId="{3FDBCB2A-7E4A-D340-96C8-342137DDE564}"/>
          </ac:spMkLst>
        </pc:spChg>
      </pc:sldChg>
      <pc:sldChg chg="modSp add mod">
        <pc:chgData name="Peter Hagell" userId="865b429c-9613-4fde-a36c-7e38fc6a5413" providerId="ADAL" clId="{76630ABD-2767-4D0A-ABAD-B67A112E4F10}" dt="2023-10-24T09:30:33.711" v="1000" actId="1076"/>
        <pc:sldMkLst>
          <pc:docMk/>
          <pc:sldMk cId="1251134131" sldId="757"/>
        </pc:sldMkLst>
        <pc:spChg chg="mod">
          <ac:chgData name="Peter Hagell" userId="865b429c-9613-4fde-a36c-7e38fc6a5413" providerId="ADAL" clId="{76630ABD-2767-4D0A-ABAD-B67A112E4F10}" dt="2023-10-24T09:30:33.711" v="1000" actId="1076"/>
          <ac:spMkLst>
            <pc:docMk/>
            <pc:sldMk cId="1251134131" sldId="757"/>
            <ac:spMk id="3" creationId="{3FDBCB2A-7E4A-D340-96C8-342137DDE564}"/>
          </ac:spMkLst>
        </pc:spChg>
      </pc:sldChg>
      <pc:sldChg chg="modSp add mod">
        <pc:chgData name="Peter Hagell" userId="865b429c-9613-4fde-a36c-7e38fc6a5413" providerId="ADAL" clId="{76630ABD-2767-4D0A-ABAD-B67A112E4F10}" dt="2023-10-24T09:30:41.887" v="1001" actId="1076"/>
        <pc:sldMkLst>
          <pc:docMk/>
          <pc:sldMk cId="149934607" sldId="758"/>
        </pc:sldMkLst>
        <pc:spChg chg="mod">
          <ac:chgData name="Peter Hagell" userId="865b429c-9613-4fde-a36c-7e38fc6a5413" providerId="ADAL" clId="{76630ABD-2767-4D0A-ABAD-B67A112E4F10}" dt="2023-10-24T09:30:41.887" v="1001" actId="1076"/>
          <ac:spMkLst>
            <pc:docMk/>
            <pc:sldMk cId="149934607" sldId="758"/>
            <ac:spMk id="3" creationId="{3FDBCB2A-7E4A-D340-96C8-342137DDE564}"/>
          </ac:spMkLst>
        </pc:spChg>
      </pc:sldChg>
      <pc:sldChg chg="modSp add mod chgLayout">
        <pc:chgData name="Peter Hagell" userId="865b429c-9613-4fde-a36c-7e38fc6a5413" providerId="ADAL" clId="{76630ABD-2767-4D0A-ABAD-B67A112E4F10}" dt="2023-10-24T07:51:49.135" v="255" actId="20577"/>
        <pc:sldMkLst>
          <pc:docMk/>
          <pc:sldMk cId="3507271221" sldId="760"/>
        </pc:sldMkLst>
        <pc:spChg chg="mod ord">
          <ac:chgData name="Peter Hagell" userId="865b429c-9613-4fde-a36c-7e38fc6a5413" providerId="ADAL" clId="{76630ABD-2767-4D0A-ABAD-B67A112E4F10}" dt="2023-10-24T07:38:27.610" v="27" actId="700"/>
          <ac:spMkLst>
            <pc:docMk/>
            <pc:sldMk cId="3507271221" sldId="760"/>
            <ac:spMk id="20482" creationId="{00000000-0000-0000-0000-000000000000}"/>
          </ac:spMkLst>
        </pc:spChg>
        <pc:spChg chg="mod ord">
          <ac:chgData name="Peter Hagell" userId="865b429c-9613-4fde-a36c-7e38fc6a5413" providerId="ADAL" clId="{76630ABD-2767-4D0A-ABAD-B67A112E4F10}" dt="2023-10-24T07:51:49.135" v="255" actId="20577"/>
          <ac:spMkLst>
            <pc:docMk/>
            <pc:sldMk cId="3507271221" sldId="760"/>
            <ac:spMk id="20483" creationId="{00000000-0000-0000-0000-000000000000}"/>
          </ac:spMkLst>
        </pc:spChg>
      </pc:sldChg>
      <pc:sldChg chg="modSp add mod">
        <pc:chgData name="Peter Hagell" userId="865b429c-9613-4fde-a36c-7e38fc6a5413" providerId="ADAL" clId="{76630ABD-2767-4D0A-ABAD-B67A112E4F10}" dt="2023-10-24T08:15:18.096" v="348" actId="1076"/>
        <pc:sldMkLst>
          <pc:docMk/>
          <pc:sldMk cId="3709458988" sldId="766"/>
        </pc:sldMkLst>
        <pc:picChg chg="mod">
          <ac:chgData name="Peter Hagell" userId="865b429c-9613-4fde-a36c-7e38fc6a5413" providerId="ADAL" clId="{76630ABD-2767-4D0A-ABAD-B67A112E4F10}" dt="2023-10-24T08:15:18.096" v="348" actId="1076"/>
          <ac:picMkLst>
            <pc:docMk/>
            <pc:sldMk cId="3709458988" sldId="766"/>
            <ac:picMk id="4" creationId="{E14F2705-1130-BD48-8338-77481796B3C4}"/>
          </ac:picMkLst>
        </pc:picChg>
        <pc:picChg chg="mod">
          <ac:chgData name="Peter Hagell" userId="865b429c-9613-4fde-a36c-7e38fc6a5413" providerId="ADAL" clId="{76630ABD-2767-4D0A-ABAD-B67A112E4F10}" dt="2023-10-24T08:15:14.881" v="347" actId="1076"/>
          <ac:picMkLst>
            <pc:docMk/>
            <pc:sldMk cId="3709458988" sldId="766"/>
            <ac:picMk id="5" creationId="{110CA80B-12CB-CD40-BD25-80F56E0E1892}"/>
          </ac:picMkLst>
        </pc:picChg>
      </pc:sldChg>
      <pc:sldChg chg="modSp add mod">
        <pc:chgData name="Peter Hagell" userId="865b429c-9613-4fde-a36c-7e38fc6a5413" providerId="ADAL" clId="{76630ABD-2767-4D0A-ABAD-B67A112E4F10}" dt="2023-10-24T08:15:45.736" v="351" actId="1076"/>
        <pc:sldMkLst>
          <pc:docMk/>
          <pc:sldMk cId="2269480899" sldId="767"/>
        </pc:sldMkLst>
        <pc:spChg chg="mod">
          <ac:chgData name="Peter Hagell" userId="865b429c-9613-4fde-a36c-7e38fc6a5413" providerId="ADAL" clId="{76630ABD-2767-4D0A-ABAD-B67A112E4F10}" dt="2023-10-24T08:15:45.736" v="351" actId="1076"/>
          <ac:spMkLst>
            <pc:docMk/>
            <pc:sldMk cId="2269480899" sldId="767"/>
            <ac:spMk id="3" creationId="{D5D3622F-3578-9944-9251-510FFB2AEC88}"/>
          </ac:spMkLst>
        </pc:spChg>
      </pc:sldChg>
      <pc:sldChg chg="addSp delSp modSp add mod">
        <pc:chgData name="Peter Hagell" userId="865b429c-9613-4fde-a36c-7e38fc6a5413" providerId="ADAL" clId="{76630ABD-2767-4D0A-ABAD-B67A112E4F10}" dt="2023-10-24T08:19:01.878" v="370" actId="403"/>
        <pc:sldMkLst>
          <pc:docMk/>
          <pc:sldMk cId="3592487388" sldId="769"/>
        </pc:sldMkLst>
        <pc:spChg chg="del">
          <ac:chgData name="Peter Hagell" userId="865b429c-9613-4fde-a36c-7e38fc6a5413" providerId="ADAL" clId="{76630ABD-2767-4D0A-ABAD-B67A112E4F10}" dt="2023-10-24T08:18:31.784" v="365" actId="21"/>
          <ac:spMkLst>
            <pc:docMk/>
            <pc:sldMk cId="3592487388" sldId="769"/>
            <ac:spMk id="3" creationId="{CB1053B1-88C5-9E43-8044-82F054BBA98C}"/>
          </ac:spMkLst>
        </pc:spChg>
        <pc:spChg chg="mod">
          <ac:chgData name="Peter Hagell" userId="865b429c-9613-4fde-a36c-7e38fc6a5413" providerId="ADAL" clId="{76630ABD-2767-4D0A-ABAD-B67A112E4F10}" dt="2023-10-24T08:19:01.878" v="370" actId="403"/>
          <ac:spMkLst>
            <pc:docMk/>
            <pc:sldMk cId="3592487388" sldId="769"/>
            <ac:spMk id="5" creationId="{F6BC35C1-0D55-2A46-92A6-BA6623B61FC4}"/>
          </ac:spMkLst>
        </pc:spChg>
        <pc:spChg chg="del">
          <ac:chgData name="Peter Hagell" userId="865b429c-9613-4fde-a36c-7e38fc6a5413" providerId="ADAL" clId="{76630ABD-2767-4D0A-ABAD-B67A112E4F10}" dt="2023-10-24T08:18:31.784" v="365" actId="21"/>
          <ac:spMkLst>
            <pc:docMk/>
            <pc:sldMk cId="3592487388" sldId="769"/>
            <ac:spMk id="6" creationId="{3CF1DC9F-87E8-0A4F-8E5A-45FF3427A521}"/>
          </ac:spMkLst>
        </pc:spChg>
        <pc:spChg chg="del">
          <ac:chgData name="Peter Hagell" userId="865b429c-9613-4fde-a36c-7e38fc6a5413" providerId="ADAL" clId="{76630ABD-2767-4D0A-ABAD-B67A112E4F10}" dt="2023-10-24T08:18:31.784" v="365" actId="21"/>
          <ac:spMkLst>
            <pc:docMk/>
            <pc:sldMk cId="3592487388" sldId="769"/>
            <ac:spMk id="7" creationId="{912B3118-7C07-5C46-BEA0-F63419568D85}"/>
          </ac:spMkLst>
        </pc:spChg>
        <pc:spChg chg="del">
          <ac:chgData name="Peter Hagell" userId="865b429c-9613-4fde-a36c-7e38fc6a5413" providerId="ADAL" clId="{76630ABD-2767-4D0A-ABAD-B67A112E4F10}" dt="2023-10-24T08:18:31.784" v="365" actId="21"/>
          <ac:spMkLst>
            <pc:docMk/>
            <pc:sldMk cId="3592487388" sldId="769"/>
            <ac:spMk id="8" creationId="{7531DE8B-51F7-264D-BBED-A84EBDAA4AA1}"/>
          </ac:spMkLst>
        </pc:spChg>
        <pc:spChg chg="del">
          <ac:chgData name="Peter Hagell" userId="865b429c-9613-4fde-a36c-7e38fc6a5413" providerId="ADAL" clId="{76630ABD-2767-4D0A-ABAD-B67A112E4F10}" dt="2023-10-24T08:18:31.784" v="365" actId="21"/>
          <ac:spMkLst>
            <pc:docMk/>
            <pc:sldMk cId="3592487388" sldId="769"/>
            <ac:spMk id="9" creationId="{774D77BA-4A34-5442-931C-7F3D02D66378}"/>
          </ac:spMkLst>
        </pc:spChg>
        <pc:picChg chg="del">
          <ac:chgData name="Peter Hagell" userId="865b429c-9613-4fde-a36c-7e38fc6a5413" providerId="ADAL" clId="{76630ABD-2767-4D0A-ABAD-B67A112E4F10}" dt="2023-10-24T08:18:31.784" v="365" actId="21"/>
          <ac:picMkLst>
            <pc:docMk/>
            <pc:sldMk cId="3592487388" sldId="769"/>
            <ac:picMk id="2" creationId="{28CD6874-09C9-5E45-A84B-853720E952DD}"/>
          </ac:picMkLst>
        </pc:picChg>
        <pc:picChg chg="add mod">
          <ac:chgData name="Peter Hagell" userId="865b429c-9613-4fde-a36c-7e38fc6a5413" providerId="ADAL" clId="{76630ABD-2767-4D0A-ABAD-B67A112E4F10}" dt="2023-10-24T08:18:50.191" v="368" actId="1076"/>
          <ac:picMkLst>
            <pc:docMk/>
            <pc:sldMk cId="3592487388" sldId="769"/>
            <ac:picMk id="4" creationId="{6CFE50CE-1863-94B5-88CE-AD9200FED991}"/>
          </ac:picMkLst>
        </pc:picChg>
      </pc:sldChg>
      <pc:sldChg chg="addSp delSp modSp add mod delAnim">
        <pc:chgData name="Peter Hagell" userId="865b429c-9613-4fde-a36c-7e38fc6a5413" providerId="ADAL" clId="{76630ABD-2767-4D0A-ABAD-B67A112E4F10}" dt="2023-10-24T09:24:31.427" v="957" actId="1076"/>
        <pc:sldMkLst>
          <pc:docMk/>
          <pc:sldMk cId="3704376146" sldId="770"/>
        </pc:sldMkLst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4" creationId="{3445C6AD-2345-2847-9200-1F8CC006D2A1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5" creationId="{CECFEB9F-8379-2548-BA28-CE2A26E19F4B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6" creationId="{018C06C0-5073-3142-9E35-A033237F4897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7" creationId="{FA31D7B0-B038-874D-92F3-E752018CDCC9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8" creationId="{EAAB6590-2DF9-B24A-8942-1825E8033070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0" creationId="{87D5B2F9-61DF-B542-BD23-EEF38AABE493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1" creationId="{5D5D0298-A305-3F4D-9861-1B49E69CA685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2" creationId="{67B4F217-B73B-4A4A-8985-63A02219AA53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3" creationId="{E7A4B07F-251C-A14D-89D1-A16876B0A31D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4" creationId="{94A6082E-9EFD-494F-87B6-CB19B0793685}"/>
          </ac:spMkLst>
        </pc:spChg>
        <pc:spChg chg="del">
          <ac:chgData name="Peter Hagell" userId="865b429c-9613-4fde-a36c-7e38fc6a5413" providerId="ADAL" clId="{76630ABD-2767-4D0A-ABAD-B67A112E4F10}" dt="2023-10-24T09:24:13.363" v="953" actId="21"/>
          <ac:spMkLst>
            <pc:docMk/>
            <pc:sldMk cId="3704376146" sldId="770"/>
            <ac:spMk id="15" creationId="{5B6D8427-060C-524D-A06C-A77EF8810317}"/>
          </ac:spMkLst>
        </pc:spChg>
        <pc:spChg chg="add mod">
          <ac:chgData name="Peter Hagell" userId="865b429c-9613-4fde-a36c-7e38fc6a5413" providerId="ADAL" clId="{76630ABD-2767-4D0A-ABAD-B67A112E4F10}" dt="2023-10-24T09:23:23.480" v="942" actId="1076"/>
          <ac:spMkLst>
            <pc:docMk/>
            <pc:sldMk cId="3704376146" sldId="770"/>
            <ac:spMk id="17" creationId="{860DE277-FC01-3A43-351D-8345BCA1A1AC}"/>
          </ac:spMkLst>
        </pc:spChg>
        <pc:spChg chg="add mod">
          <ac:chgData name="Peter Hagell" userId="865b429c-9613-4fde-a36c-7e38fc6a5413" providerId="ADAL" clId="{76630ABD-2767-4D0A-ABAD-B67A112E4F10}" dt="2023-10-24T09:23:49.632" v="952" actId="6549"/>
          <ac:spMkLst>
            <pc:docMk/>
            <pc:sldMk cId="3704376146" sldId="770"/>
            <ac:spMk id="18" creationId="{B1728253-70FE-7173-8D15-81956520D54A}"/>
          </ac:spMkLst>
        </pc:spChg>
        <pc:picChg chg="mod">
          <ac:chgData name="Peter Hagell" userId="865b429c-9613-4fde-a36c-7e38fc6a5413" providerId="ADAL" clId="{76630ABD-2767-4D0A-ABAD-B67A112E4F10}" dt="2023-10-24T09:22:55.500" v="933" actId="1076"/>
          <ac:picMkLst>
            <pc:docMk/>
            <pc:sldMk cId="3704376146" sldId="770"/>
            <ac:picMk id="2" creationId="{72595DAC-D4E9-DC43-AD4F-EEA61A7571FE}"/>
          </ac:picMkLst>
        </pc:picChg>
        <pc:picChg chg="del">
          <ac:chgData name="Peter Hagell" userId="865b429c-9613-4fde-a36c-7e38fc6a5413" providerId="ADAL" clId="{76630ABD-2767-4D0A-ABAD-B67A112E4F10}" dt="2023-10-24T09:24:13.363" v="953" actId="21"/>
          <ac:picMkLst>
            <pc:docMk/>
            <pc:sldMk cId="3704376146" sldId="770"/>
            <ac:picMk id="3" creationId="{E3600306-6331-7B4D-9D03-60634EB947CE}"/>
          </ac:picMkLst>
        </pc:picChg>
        <pc:picChg chg="add mod">
          <ac:chgData name="Peter Hagell" userId="865b429c-9613-4fde-a36c-7e38fc6a5413" providerId="ADAL" clId="{76630ABD-2767-4D0A-ABAD-B67A112E4F10}" dt="2023-10-24T09:22:50.881" v="932" actId="1076"/>
          <ac:picMkLst>
            <pc:docMk/>
            <pc:sldMk cId="3704376146" sldId="770"/>
            <ac:picMk id="9" creationId="{ABFDF048-82F0-459A-34E0-EFD33A42EE35}"/>
          </ac:picMkLst>
        </pc:picChg>
        <pc:picChg chg="add mod">
          <ac:chgData name="Peter Hagell" userId="865b429c-9613-4fde-a36c-7e38fc6a5413" providerId="ADAL" clId="{76630ABD-2767-4D0A-ABAD-B67A112E4F10}" dt="2023-10-24T09:24:31.427" v="957" actId="1076"/>
          <ac:picMkLst>
            <pc:docMk/>
            <pc:sldMk cId="3704376146" sldId="770"/>
            <ac:picMk id="19" creationId="{1B636F56-D286-DDDD-C2F5-FE24A1DC4F44}"/>
          </ac:picMkLst>
        </pc:picChg>
      </pc:sldChg>
      <pc:sldChg chg="modSp add mod">
        <pc:chgData name="Peter Hagell" userId="865b429c-9613-4fde-a36c-7e38fc6a5413" providerId="ADAL" clId="{76630ABD-2767-4D0A-ABAD-B67A112E4F10}" dt="2023-10-24T09:25:48.715" v="990" actId="1035"/>
        <pc:sldMkLst>
          <pc:docMk/>
          <pc:sldMk cId="1465594588" sldId="773"/>
        </pc:sldMkLst>
        <pc:spChg chg="mod">
          <ac:chgData name="Peter Hagell" userId="865b429c-9613-4fde-a36c-7e38fc6a5413" providerId="ADAL" clId="{76630ABD-2767-4D0A-ABAD-B67A112E4F10}" dt="2023-10-24T09:25:37.479" v="969" actId="1076"/>
          <ac:spMkLst>
            <pc:docMk/>
            <pc:sldMk cId="1465594588" sldId="773"/>
            <ac:spMk id="2" creationId="{4A8E40A6-1C17-9F43-B1D1-EA5B54A6E982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6" creationId="{0CDEE1F1-D0BA-4F4D-B5F0-2FA1D900DBCB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8" creationId="{6FF2E7AE-656F-BF40-AF2A-9ADD183D18B8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9" creationId="{E9CE732F-E975-8048-A4A9-6A0A4B4FBF9E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0" creationId="{56E7C41E-6EFF-1349-89E0-6D30DBD1AFEA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1" creationId="{3020D7DE-BBB1-BF4E-BA03-05D09C859259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2" creationId="{8D65F040-1715-4842-84DB-BC1041B56457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5" creationId="{69F76479-30FE-0C4E-99EB-15DC83D7ACA2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6" creationId="{5F0E5E67-D3C4-C14A-9434-CAB0868909F8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7" creationId="{D6BDD50E-AE8A-D144-8A69-F8B281699F5A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8" creationId="{F03562D2-2F18-4741-8074-16C3A63CDF58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19" creationId="{0140AF6D-8431-C94B-9903-EE0BF455EAC3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0" creationId="{11AF5494-8F15-5D48-A7E9-E06408C06A87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2" creationId="{46784602-9F4E-C648-93B2-4E7FD1577A8D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3" creationId="{FD65DE9E-94CE-7C44-8A5A-408B9F053963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4" creationId="{80BB5E25-3FA9-F343-9948-02E26AE8AADD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5" creationId="{67547BDE-BE7A-5249-92B8-17DDF742DAC6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6" creationId="{8EE7ADB1-F283-1B42-8811-957DAE40792B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29" creationId="{8AED75F9-0093-F14D-9588-FEA09A115886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32" creationId="{47EDFB8B-D878-9D40-A7BB-1CBA65F6E547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34" creationId="{F06B499A-51C3-7E42-BB75-3F0AA842AFDB}"/>
          </ac:spMkLst>
        </pc:spChg>
        <pc:spChg chg="mod">
          <ac:chgData name="Peter Hagell" userId="865b429c-9613-4fde-a36c-7e38fc6a5413" providerId="ADAL" clId="{76630ABD-2767-4D0A-ABAD-B67A112E4F10}" dt="2023-10-24T09:25:48.715" v="990" actId="1035"/>
          <ac:spMkLst>
            <pc:docMk/>
            <pc:sldMk cId="1465594588" sldId="773"/>
            <ac:spMk id="35" creationId="{D74F7E9E-08F1-2745-85F6-5B25BF15CDFE}"/>
          </ac:spMkLst>
        </pc:spChg>
        <pc:grpChg chg="mod">
          <ac:chgData name="Peter Hagell" userId="865b429c-9613-4fde-a36c-7e38fc6a5413" providerId="ADAL" clId="{76630ABD-2767-4D0A-ABAD-B67A112E4F10}" dt="2023-10-24T09:25:48.715" v="990" actId="1035"/>
          <ac:grpSpMkLst>
            <pc:docMk/>
            <pc:sldMk cId="1465594588" sldId="773"/>
            <ac:grpSpMk id="28" creationId="{EE25DE76-E31F-FD45-947B-7F392D2B10D7}"/>
          </ac:grpSpMkLst>
        </pc:grpChg>
        <pc:grpChg chg="mod">
          <ac:chgData name="Peter Hagell" userId="865b429c-9613-4fde-a36c-7e38fc6a5413" providerId="ADAL" clId="{76630ABD-2767-4D0A-ABAD-B67A112E4F10}" dt="2023-10-24T09:25:48.715" v="990" actId="1035"/>
          <ac:grpSpMkLst>
            <pc:docMk/>
            <pc:sldMk cId="1465594588" sldId="773"/>
            <ac:grpSpMk id="30" creationId="{0E10999C-3098-1047-82D3-AF1B6FD15E17}"/>
          </ac:grpSpMkLst>
        </pc:grpChg>
        <pc:picChg chg="mod">
          <ac:chgData name="Peter Hagell" userId="865b429c-9613-4fde-a36c-7e38fc6a5413" providerId="ADAL" clId="{76630ABD-2767-4D0A-ABAD-B67A112E4F10}" dt="2023-10-24T09:25:48.715" v="990" actId="1035"/>
          <ac:picMkLst>
            <pc:docMk/>
            <pc:sldMk cId="1465594588" sldId="773"/>
            <ac:picMk id="3" creationId="{70553828-68C3-8A4E-BE59-04F8A62D69A0}"/>
          </ac:picMkLst>
        </pc:picChg>
        <pc:picChg chg="mod">
          <ac:chgData name="Peter Hagell" userId="865b429c-9613-4fde-a36c-7e38fc6a5413" providerId="ADAL" clId="{76630ABD-2767-4D0A-ABAD-B67A112E4F10}" dt="2023-10-24T09:25:48.715" v="990" actId="1035"/>
          <ac:picMkLst>
            <pc:docMk/>
            <pc:sldMk cId="1465594588" sldId="773"/>
            <ac:picMk id="7" creationId="{CD94F1C5-5C1C-204F-A4BA-F598DB57DE5A}"/>
          </ac:picMkLst>
        </pc:picChg>
        <pc:picChg chg="mod">
          <ac:chgData name="Peter Hagell" userId="865b429c-9613-4fde-a36c-7e38fc6a5413" providerId="ADAL" clId="{76630ABD-2767-4D0A-ABAD-B67A112E4F10}" dt="2023-10-24T09:25:48.715" v="990" actId="1035"/>
          <ac:picMkLst>
            <pc:docMk/>
            <pc:sldMk cId="1465594588" sldId="773"/>
            <ac:picMk id="21" creationId="{B9F15D84-BB78-AF20-1764-766AEC35DC32}"/>
          </ac:picMkLst>
        </pc:picChg>
        <pc:picChg chg="mod">
          <ac:chgData name="Peter Hagell" userId="865b429c-9613-4fde-a36c-7e38fc6a5413" providerId="ADAL" clId="{76630ABD-2767-4D0A-ABAD-B67A112E4F10}" dt="2023-10-24T09:25:48.715" v="990" actId="1035"/>
          <ac:picMkLst>
            <pc:docMk/>
            <pc:sldMk cId="1465594588" sldId="773"/>
            <ac:picMk id="31" creationId="{EFB7D27C-85F1-A245-8492-94FC9C5DD7A1}"/>
          </ac:picMkLst>
        </pc:picChg>
        <pc:cxnChg chg="mod">
          <ac:chgData name="Peter Hagell" userId="865b429c-9613-4fde-a36c-7e38fc6a5413" providerId="ADAL" clId="{76630ABD-2767-4D0A-ABAD-B67A112E4F10}" dt="2023-10-24T09:25:48.715" v="990" actId="1035"/>
          <ac:cxnSpMkLst>
            <pc:docMk/>
            <pc:sldMk cId="1465594588" sldId="773"/>
            <ac:cxnSpMk id="5" creationId="{10F27BF7-86A3-BD7D-2F4B-6875D92C7A9C}"/>
          </ac:cxnSpMkLst>
        </pc:cxnChg>
        <pc:cxnChg chg="mod">
          <ac:chgData name="Peter Hagell" userId="865b429c-9613-4fde-a36c-7e38fc6a5413" providerId="ADAL" clId="{76630ABD-2767-4D0A-ABAD-B67A112E4F10}" dt="2023-10-24T09:25:48.715" v="990" actId="1035"/>
          <ac:cxnSpMkLst>
            <pc:docMk/>
            <pc:sldMk cId="1465594588" sldId="773"/>
            <ac:cxnSpMk id="13" creationId="{D7DC3ECD-90F7-2ABA-B62B-8DC4256EC280}"/>
          </ac:cxnSpMkLst>
        </pc:cxnChg>
      </pc:sldChg>
      <pc:sldChg chg="addSp delSp modSp add del mod">
        <pc:chgData name="Peter Hagell" userId="865b429c-9613-4fde-a36c-7e38fc6a5413" providerId="ADAL" clId="{76630ABD-2767-4D0A-ABAD-B67A112E4F10}" dt="2023-10-24T07:51:16.919" v="236" actId="47"/>
        <pc:sldMkLst>
          <pc:docMk/>
          <pc:sldMk cId="2654268469" sldId="810"/>
        </pc:sldMkLst>
        <pc:spChg chg="add del mod">
          <ac:chgData name="Peter Hagell" userId="865b429c-9613-4fde-a36c-7e38fc6a5413" providerId="ADAL" clId="{76630ABD-2767-4D0A-ABAD-B67A112E4F10}" dt="2023-10-24T07:39:55.535" v="33" actId="478"/>
          <ac:spMkLst>
            <pc:docMk/>
            <pc:sldMk cId="2654268469" sldId="810"/>
            <ac:spMk id="4" creationId="{FF9CAC33-C687-55D1-48B3-49DB54CAF27A}"/>
          </ac:spMkLst>
        </pc:spChg>
        <pc:spChg chg="del mod">
          <ac:chgData name="Peter Hagell" userId="865b429c-9613-4fde-a36c-7e38fc6a5413" providerId="ADAL" clId="{76630ABD-2767-4D0A-ABAD-B67A112E4F10}" dt="2023-10-24T07:39:51.364" v="31" actId="478"/>
          <ac:spMkLst>
            <pc:docMk/>
            <pc:sldMk cId="2654268469" sldId="810"/>
            <ac:spMk id="6" creationId="{91B3BAA0-B168-11FB-D4C5-6C557DC890B8}"/>
          </ac:spMkLst>
        </pc:spChg>
        <pc:spChg chg="mod">
          <ac:chgData name="Peter Hagell" userId="865b429c-9613-4fde-a36c-7e38fc6a5413" providerId="ADAL" clId="{76630ABD-2767-4D0A-ABAD-B67A112E4F10}" dt="2023-10-24T07:40:07.691" v="63" actId="1035"/>
          <ac:spMkLst>
            <pc:docMk/>
            <pc:sldMk cId="2654268469" sldId="810"/>
            <ac:spMk id="8" creationId="{46B59528-6DBE-11AC-EE46-C270A5337BCA}"/>
          </ac:spMkLst>
        </pc:spChg>
        <pc:spChg chg="add del mod">
          <ac:chgData name="Peter Hagell" userId="865b429c-9613-4fde-a36c-7e38fc6a5413" providerId="ADAL" clId="{76630ABD-2767-4D0A-ABAD-B67A112E4F10}" dt="2023-10-24T07:49:09.394" v="225" actId="478"/>
          <ac:spMkLst>
            <pc:docMk/>
            <pc:sldMk cId="2654268469" sldId="810"/>
            <ac:spMk id="10" creationId="{91ADAC1F-1805-8D0E-1FF1-B3D57B03495B}"/>
          </ac:spMkLst>
        </pc:spChg>
        <pc:spChg chg="mod">
          <ac:chgData name="Peter Hagell" userId="865b429c-9613-4fde-a36c-7e38fc6a5413" providerId="ADAL" clId="{76630ABD-2767-4D0A-ABAD-B67A112E4F10}" dt="2023-10-24T07:48:53.650" v="222" actId="14100"/>
          <ac:spMkLst>
            <pc:docMk/>
            <pc:sldMk cId="2654268469" sldId="810"/>
            <ac:spMk id="11" creationId="{0F98437A-E08F-118E-1AD4-B489D14D336A}"/>
          </ac:spMkLst>
        </pc:spChg>
        <pc:spChg chg="add del mod">
          <ac:chgData name="Peter Hagell" userId="865b429c-9613-4fde-a36c-7e38fc6a5413" providerId="ADAL" clId="{76630ABD-2767-4D0A-ABAD-B67A112E4F10}" dt="2023-10-24T07:49:03.035" v="223" actId="478"/>
          <ac:spMkLst>
            <pc:docMk/>
            <pc:sldMk cId="2654268469" sldId="810"/>
            <ac:spMk id="14" creationId="{5A7BE536-20C4-31E7-B6F3-B980CED4ED98}"/>
          </ac:spMkLst>
        </pc:spChg>
        <pc:spChg chg="mod">
          <ac:chgData name="Peter Hagell" userId="865b429c-9613-4fde-a36c-7e38fc6a5413" providerId="ADAL" clId="{76630ABD-2767-4D0A-ABAD-B67A112E4F10}" dt="2023-10-24T07:40:07.691" v="63" actId="1035"/>
          <ac:spMkLst>
            <pc:docMk/>
            <pc:sldMk cId="2654268469" sldId="810"/>
            <ac:spMk id="22537" creationId="{00000000-0000-0000-0000-000000000000}"/>
          </ac:spMkLst>
        </pc:spChg>
        <pc:picChg chg="mod">
          <ac:chgData name="Peter Hagell" userId="865b429c-9613-4fde-a36c-7e38fc6a5413" providerId="ADAL" clId="{76630ABD-2767-4D0A-ABAD-B67A112E4F10}" dt="2023-10-24T07:46:48.226" v="206" actId="1076"/>
          <ac:picMkLst>
            <pc:docMk/>
            <pc:sldMk cId="2654268469" sldId="810"/>
            <ac:picMk id="2" creationId="{0152E56E-B74C-3679-A5AD-931CC27B7CF0}"/>
          </ac:picMkLst>
        </pc:picChg>
        <pc:picChg chg="mod">
          <ac:chgData name="Peter Hagell" userId="865b429c-9613-4fde-a36c-7e38fc6a5413" providerId="ADAL" clId="{76630ABD-2767-4D0A-ABAD-B67A112E4F10}" dt="2023-10-24T07:40:07.691" v="63" actId="1035"/>
          <ac:picMkLst>
            <pc:docMk/>
            <pc:sldMk cId="2654268469" sldId="810"/>
            <ac:picMk id="5" creationId="{063CDE0A-81F8-F582-1B9D-B41BBACA031E}"/>
          </ac:picMkLst>
        </pc:picChg>
        <pc:picChg chg="mod">
          <ac:chgData name="Peter Hagell" userId="865b429c-9613-4fde-a36c-7e38fc6a5413" providerId="ADAL" clId="{76630ABD-2767-4D0A-ABAD-B67A112E4F10}" dt="2023-10-24T07:40:07.691" v="63" actId="1035"/>
          <ac:picMkLst>
            <pc:docMk/>
            <pc:sldMk cId="2654268469" sldId="810"/>
            <ac:picMk id="7" creationId="{2899136C-A86B-596E-667E-6702AA7B7C91}"/>
          </ac:picMkLst>
        </pc:picChg>
        <pc:picChg chg="mod">
          <ac:chgData name="Peter Hagell" userId="865b429c-9613-4fde-a36c-7e38fc6a5413" providerId="ADAL" clId="{76630ABD-2767-4D0A-ABAD-B67A112E4F10}" dt="2023-10-24T07:48:42.454" v="220" actId="1076"/>
          <ac:picMkLst>
            <pc:docMk/>
            <pc:sldMk cId="2654268469" sldId="810"/>
            <ac:picMk id="9" creationId="{C24DF088-6941-D011-589F-F6748F04C573}"/>
          </ac:picMkLst>
        </pc:picChg>
        <pc:picChg chg="mod">
          <ac:chgData name="Peter Hagell" userId="865b429c-9613-4fde-a36c-7e38fc6a5413" providerId="ADAL" clId="{76630ABD-2767-4D0A-ABAD-B67A112E4F10}" dt="2023-10-24T07:41:25.946" v="67" actId="1076"/>
          <ac:picMkLst>
            <pc:docMk/>
            <pc:sldMk cId="2654268469" sldId="810"/>
            <ac:picMk id="12" creationId="{EFF47A12-EE65-6168-FAE2-5AE244E1D420}"/>
          </ac:picMkLst>
        </pc:picChg>
        <pc:picChg chg="mod">
          <ac:chgData name="Peter Hagell" userId="865b429c-9613-4fde-a36c-7e38fc6a5413" providerId="ADAL" clId="{76630ABD-2767-4D0A-ABAD-B67A112E4F10}" dt="2023-10-24T07:40:07.691" v="63" actId="1035"/>
          <ac:picMkLst>
            <pc:docMk/>
            <pc:sldMk cId="2654268469" sldId="810"/>
            <ac:picMk id="13" creationId="{6CFAC529-B589-75C2-73F8-1930BE820C2F}"/>
          </ac:picMkLst>
        </pc:picChg>
        <pc:picChg chg="mod">
          <ac:chgData name="Peter Hagell" userId="865b429c-9613-4fde-a36c-7e38fc6a5413" providerId="ADAL" clId="{76630ABD-2767-4D0A-ABAD-B67A112E4F10}" dt="2023-10-24T07:40:07.691" v="63" actId="1035"/>
          <ac:picMkLst>
            <pc:docMk/>
            <pc:sldMk cId="2654268469" sldId="810"/>
            <ac:picMk id="22531" creationId="{00000000-0000-0000-0000-000000000000}"/>
          </ac:picMkLst>
        </pc:picChg>
        <pc:picChg chg="mod">
          <ac:chgData name="Peter Hagell" userId="865b429c-9613-4fde-a36c-7e38fc6a5413" providerId="ADAL" clId="{76630ABD-2767-4D0A-ABAD-B67A112E4F10}" dt="2023-10-24T07:40:07.691" v="63" actId="1035"/>
          <ac:picMkLst>
            <pc:docMk/>
            <pc:sldMk cId="2654268469" sldId="810"/>
            <ac:picMk id="22532" creationId="{00000000-0000-0000-0000-000000000000}"/>
          </ac:picMkLst>
        </pc:picChg>
      </pc:sldChg>
      <pc:sldChg chg="addSp delSp modSp new mod modClrScheme modAnim chgLayout">
        <pc:chgData name="Peter Hagell" userId="865b429c-9613-4fde-a36c-7e38fc6a5413" providerId="ADAL" clId="{76630ABD-2767-4D0A-ABAD-B67A112E4F10}" dt="2023-10-24T08:10:11.726" v="345"/>
        <pc:sldMkLst>
          <pc:docMk/>
          <pc:sldMk cId="893703638" sldId="811"/>
        </pc:sldMkLst>
        <pc:spChg chg="del">
          <ac:chgData name="Peter Hagell" userId="865b429c-9613-4fde-a36c-7e38fc6a5413" providerId="ADAL" clId="{76630ABD-2767-4D0A-ABAD-B67A112E4F10}" dt="2023-10-24T07:49:42.839" v="227" actId="700"/>
          <ac:spMkLst>
            <pc:docMk/>
            <pc:sldMk cId="893703638" sldId="811"/>
            <ac:spMk id="2" creationId="{EE104341-2125-41FB-960B-F7180D9FA72E}"/>
          </ac:spMkLst>
        </pc:spChg>
        <pc:spChg chg="del">
          <ac:chgData name="Peter Hagell" userId="865b429c-9613-4fde-a36c-7e38fc6a5413" providerId="ADAL" clId="{76630ABD-2767-4D0A-ABAD-B67A112E4F10}" dt="2023-10-24T07:49:42.839" v="227" actId="700"/>
          <ac:spMkLst>
            <pc:docMk/>
            <pc:sldMk cId="893703638" sldId="811"/>
            <ac:spMk id="3" creationId="{F2BB20CF-598B-5AD5-3732-238AE7C0F3FB}"/>
          </ac:spMkLst>
        </pc:spChg>
        <pc:spChg chg="add mod">
          <ac:chgData name="Peter Hagell" userId="865b429c-9613-4fde-a36c-7e38fc6a5413" providerId="ADAL" clId="{76630ABD-2767-4D0A-ABAD-B67A112E4F10}" dt="2023-10-24T07:50:53.601" v="232" actId="1076"/>
          <ac:spMkLst>
            <pc:docMk/>
            <pc:sldMk cId="893703638" sldId="811"/>
            <ac:spMk id="5" creationId="{517B616D-9669-6667-AA31-7D05A315CA3E}"/>
          </ac:spMkLst>
        </pc:spChg>
        <pc:picChg chg="add mod">
          <ac:chgData name="Peter Hagell" userId="865b429c-9613-4fde-a36c-7e38fc6a5413" providerId="ADAL" clId="{76630ABD-2767-4D0A-ABAD-B67A112E4F10}" dt="2023-10-24T08:09:05.685" v="329" actId="1076"/>
          <ac:picMkLst>
            <pc:docMk/>
            <pc:sldMk cId="893703638" sldId="811"/>
            <ac:picMk id="4" creationId="{29636E33-AFEC-DB22-BEEE-6F34ACAA8989}"/>
          </ac:picMkLst>
        </pc:picChg>
        <pc:picChg chg="add mod">
          <ac:chgData name="Peter Hagell" userId="865b429c-9613-4fde-a36c-7e38fc6a5413" providerId="ADAL" clId="{76630ABD-2767-4D0A-ABAD-B67A112E4F10}" dt="2023-10-24T07:50:53.601" v="232" actId="1076"/>
          <ac:picMkLst>
            <pc:docMk/>
            <pc:sldMk cId="893703638" sldId="811"/>
            <ac:picMk id="6" creationId="{A31E5EEB-9BC7-7917-FCFD-42EE16E2B22C}"/>
          </ac:picMkLst>
        </pc:picChg>
        <pc:picChg chg="add mod">
          <ac:chgData name="Peter Hagell" userId="865b429c-9613-4fde-a36c-7e38fc6a5413" providerId="ADAL" clId="{76630ABD-2767-4D0A-ABAD-B67A112E4F10}" dt="2023-10-24T08:09:25.442" v="343" actId="167"/>
          <ac:picMkLst>
            <pc:docMk/>
            <pc:sldMk cId="893703638" sldId="811"/>
            <ac:picMk id="7" creationId="{9E536E5D-E7DC-81F7-E686-21DB36E3B946}"/>
          </ac:picMkLst>
        </pc:picChg>
      </pc:sldChg>
      <pc:sldChg chg="addSp delSp modSp new mod setBg modAnim">
        <pc:chgData name="Peter Hagell" userId="865b429c-9613-4fde-a36c-7e38fc6a5413" providerId="ADAL" clId="{76630ABD-2767-4D0A-ABAD-B67A112E4F10}" dt="2023-10-24T08:08:33.472" v="326" actId="1037"/>
        <pc:sldMkLst>
          <pc:docMk/>
          <pc:sldMk cId="2998285202" sldId="812"/>
        </pc:sldMkLst>
        <pc:spChg chg="add mod">
          <ac:chgData name="Peter Hagell" userId="865b429c-9613-4fde-a36c-7e38fc6a5413" providerId="ADAL" clId="{76630ABD-2767-4D0A-ABAD-B67A112E4F10}" dt="2023-10-24T08:03:57.393" v="261" actId="1076"/>
          <ac:spMkLst>
            <pc:docMk/>
            <pc:sldMk cId="2998285202" sldId="812"/>
            <ac:spMk id="4" creationId="{30070BCA-514B-AF91-40F8-78AB261A59F1}"/>
          </ac:spMkLst>
        </pc:spChg>
        <pc:spChg chg="mod">
          <ac:chgData name="Peter Hagell" userId="865b429c-9613-4fde-a36c-7e38fc6a5413" providerId="ADAL" clId="{76630ABD-2767-4D0A-ABAD-B67A112E4F10}" dt="2023-10-24T08:08:22.969" v="324" actId="1038"/>
          <ac:spMkLst>
            <pc:docMk/>
            <pc:sldMk cId="2998285202" sldId="812"/>
            <ac:spMk id="9" creationId="{69D8A491-7464-3B10-4965-8D760F338BBD}"/>
          </ac:spMkLst>
        </pc:spChg>
        <pc:spChg chg="mod">
          <ac:chgData name="Peter Hagell" userId="865b429c-9613-4fde-a36c-7e38fc6a5413" providerId="ADAL" clId="{76630ABD-2767-4D0A-ABAD-B67A112E4F10}" dt="2023-10-24T08:08:33.472" v="326" actId="1037"/>
          <ac:spMkLst>
            <pc:docMk/>
            <pc:sldMk cId="2998285202" sldId="812"/>
            <ac:spMk id="10" creationId="{95F70866-4C73-8733-7066-E20F60583D29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1" creationId="{02B882FB-6F44-4FB6-3828-1CE5106C6EB4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2" creationId="{EB41D81B-DE7C-5E17-5CF6-A6A747EB038F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3" creationId="{8DA804EC-5D20-8F63-7FF2-5FB0B604EFA4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4" creationId="{092E45FF-C5AD-FB9B-B68B-B15DEEEAD238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5" creationId="{2FC29C39-455A-6DF4-C7C3-F32EA11D325B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6" creationId="{401A4B59-8C50-8260-2605-799502CC63B6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7" creationId="{8F21A17E-1249-2421-C883-54FFDB76F57B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8" creationId="{EDDE1095-A4F8-50AD-7F90-C01F07E1C49E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19" creationId="{5EAD1BF8-59F7-E4CA-D7DD-8FD1DB49A0BE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20" creationId="{7A60794F-7947-7D83-6006-5AF3AC8378CA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21" creationId="{A2727311-0C1B-4572-32A4-C4FA82FE2E8C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22" creationId="{32124BA3-F86C-2A28-4F97-36B380501F37}"/>
          </ac:spMkLst>
        </pc:spChg>
        <pc:spChg chg="mod">
          <ac:chgData name="Peter Hagell" userId="865b429c-9613-4fde-a36c-7e38fc6a5413" providerId="ADAL" clId="{76630ABD-2767-4D0A-ABAD-B67A112E4F10}" dt="2023-10-24T08:07:56.490" v="288" actId="1076"/>
          <ac:spMkLst>
            <pc:docMk/>
            <pc:sldMk cId="2998285202" sldId="812"/>
            <ac:spMk id="23" creationId="{1ED60E01-97CD-58D7-D36E-26F5D39A4760}"/>
          </ac:spMkLst>
        </pc:spChg>
        <pc:grpChg chg="add mod">
          <ac:chgData name="Peter Hagell" userId="865b429c-9613-4fde-a36c-7e38fc6a5413" providerId="ADAL" clId="{76630ABD-2767-4D0A-ABAD-B67A112E4F10}" dt="2023-10-24T08:07:56.490" v="288" actId="1076"/>
          <ac:grpSpMkLst>
            <pc:docMk/>
            <pc:sldMk cId="2998285202" sldId="812"/>
            <ac:grpSpMk id="8" creationId="{4DF5107B-916C-1284-2598-0C4C3AA39638}"/>
          </ac:grpSpMkLst>
        </pc:grpChg>
        <pc:picChg chg="add del mod">
          <ac:chgData name="Peter Hagell" userId="865b429c-9613-4fde-a36c-7e38fc6a5413" providerId="ADAL" clId="{76630ABD-2767-4D0A-ABAD-B67A112E4F10}" dt="2023-10-24T08:05:30.856" v="274" actId="478"/>
          <ac:picMkLst>
            <pc:docMk/>
            <pc:sldMk cId="2998285202" sldId="812"/>
            <ac:picMk id="3" creationId="{5C45A2C7-C45E-9802-999E-2924D5B7FF89}"/>
          </ac:picMkLst>
        </pc:picChg>
        <pc:picChg chg="add mod modCrop">
          <ac:chgData name="Peter Hagell" userId="865b429c-9613-4fde-a36c-7e38fc6a5413" providerId="ADAL" clId="{76630ABD-2767-4D0A-ABAD-B67A112E4F10}" dt="2023-10-24T08:06:55.287" v="285" actId="14100"/>
          <ac:picMkLst>
            <pc:docMk/>
            <pc:sldMk cId="2998285202" sldId="812"/>
            <ac:picMk id="5" creationId="{BA00F210-7465-B46B-0027-C8192A143712}"/>
          </ac:picMkLst>
        </pc:picChg>
        <pc:picChg chg="add mod modCrop">
          <ac:chgData name="Peter Hagell" userId="865b429c-9613-4fde-a36c-7e38fc6a5413" providerId="ADAL" clId="{76630ABD-2767-4D0A-ABAD-B67A112E4F10}" dt="2023-10-24T08:06:59.640" v="286" actId="1076"/>
          <ac:picMkLst>
            <pc:docMk/>
            <pc:sldMk cId="2998285202" sldId="812"/>
            <ac:picMk id="6" creationId="{00EC70EC-88DE-CD75-3DAE-EAC1923F4157}"/>
          </ac:picMkLst>
        </pc:picChg>
        <pc:picChg chg="add mod">
          <ac:chgData name="Peter Hagell" userId="865b429c-9613-4fde-a36c-7e38fc6a5413" providerId="ADAL" clId="{76630ABD-2767-4D0A-ABAD-B67A112E4F10}" dt="2023-10-24T08:07:56.490" v="288" actId="1076"/>
          <ac:picMkLst>
            <pc:docMk/>
            <pc:sldMk cId="2998285202" sldId="812"/>
            <ac:picMk id="7" creationId="{407FAFD2-9539-A3F6-8AFA-83333D68AE64}"/>
          </ac:picMkLst>
        </pc:picChg>
      </pc:sldChg>
      <pc:sldChg chg="modSp new mod">
        <pc:chgData name="Peter Hagell" userId="865b429c-9613-4fde-a36c-7e38fc6a5413" providerId="ADAL" clId="{76630ABD-2767-4D0A-ABAD-B67A112E4F10}" dt="2023-10-24T08:24:10.805" v="506" actId="403"/>
        <pc:sldMkLst>
          <pc:docMk/>
          <pc:sldMk cId="3088557385" sldId="813"/>
        </pc:sldMkLst>
        <pc:spChg chg="mod">
          <ac:chgData name="Peter Hagell" userId="865b429c-9613-4fde-a36c-7e38fc6a5413" providerId="ADAL" clId="{76630ABD-2767-4D0A-ABAD-B67A112E4F10}" dt="2023-10-24T08:22:19.111" v="411" actId="20577"/>
          <ac:spMkLst>
            <pc:docMk/>
            <pc:sldMk cId="3088557385" sldId="813"/>
            <ac:spMk id="2" creationId="{8397E474-CE16-DC9F-1C37-9EC23377ADA3}"/>
          </ac:spMkLst>
        </pc:spChg>
        <pc:spChg chg="mod">
          <ac:chgData name="Peter Hagell" userId="865b429c-9613-4fde-a36c-7e38fc6a5413" providerId="ADAL" clId="{76630ABD-2767-4D0A-ABAD-B67A112E4F10}" dt="2023-10-24T08:24:10.805" v="506" actId="403"/>
          <ac:spMkLst>
            <pc:docMk/>
            <pc:sldMk cId="3088557385" sldId="813"/>
            <ac:spMk id="3" creationId="{D78AEFE8-DBA1-D800-8DA3-BF8B4E424E5A}"/>
          </ac:spMkLst>
        </pc:spChg>
      </pc:sldChg>
      <pc:sldChg chg="modSp add mod">
        <pc:chgData name="Peter Hagell" userId="865b429c-9613-4fde-a36c-7e38fc6a5413" providerId="ADAL" clId="{76630ABD-2767-4D0A-ABAD-B67A112E4F10}" dt="2023-10-24T08:36:33.694" v="615" actId="207"/>
        <pc:sldMkLst>
          <pc:docMk/>
          <pc:sldMk cId="1408216742" sldId="814"/>
        </pc:sldMkLst>
        <pc:spChg chg="mod">
          <ac:chgData name="Peter Hagell" userId="865b429c-9613-4fde-a36c-7e38fc6a5413" providerId="ADAL" clId="{76630ABD-2767-4D0A-ABAD-B67A112E4F10}" dt="2023-10-24T08:36:33.694" v="615" actId="207"/>
          <ac:spMkLst>
            <pc:docMk/>
            <pc:sldMk cId="1408216742" sldId="814"/>
            <ac:spMk id="26627" creationId="{00000000-0000-0000-0000-000000000000}"/>
          </ac:spMkLst>
        </pc:spChg>
      </pc:sldChg>
      <pc:sldChg chg="modSp add mod">
        <pc:chgData name="Peter Hagell" userId="865b429c-9613-4fde-a36c-7e38fc6a5413" providerId="ADAL" clId="{76630ABD-2767-4D0A-ABAD-B67A112E4F10}" dt="2023-10-24T08:39:24.793" v="634" actId="207"/>
        <pc:sldMkLst>
          <pc:docMk/>
          <pc:sldMk cId="3742170995" sldId="815"/>
        </pc:sldMkLst>
        <pc:spChg chg="mod">
          <ac:chgData name="Peter Hagell" userId="865b429c-9613-4fde-a36c-7e38fc6a5413" providerId="ADAL" clId="{76630ABD-2767-4D0A-ABAD-B67A112E4F10}" dt="2023-10-24T08:39:24.793" v="634" actId="207"/>
          <ac:spMkLst>
            <pc:docMk/>
            <pc:sldMk cId="3742170995" sldId="815"/>
            <ac:spMk id="26627" creationId="{00000000-0000-0000-0000-000000000000}"/>
          </ac:spMkLst>
        </pc:spChg>
      </pc:sldChg>
      <pc:sldChg chg="addSp modSp new mod">
        <pc:chgData name="Peter Hagell" userId="865b429c-9613-4fde-a36c-7e38fc6a5413" providerId="ADAL" clId="{76630ABD-2767-4D0A-ABAD-B67A112E4F10}" dt="2023-10-24T08:44:44.965" v="660" actId="1076"/>
        <pc:sldMkLst>
          <pc:docMk/>
          <pc:sldMk cId="3386301820" sldId="816"/>
        </pc:sldMkLst>
        <pc:spChg chg="add mod">
          <ac:chgData name="Peter Hagell" userId="865b429c-9613-4fde-a36c-7e38fc6a5413" providerId="ADAL" clId="{76630ABD-2767-4D0A-ABAD-B67A112E4F10}" dt="2023-10-24T08:43:04.060" v="644"/>
          <ac:spMkLst>
            <pc:docMk/>
            <pc:sldMk cId="3386301820" sldId="816"/>
            <ac:spMk id="4" creationId="{7790A5A7-0373-9DB4-3BD5-F919608C5853}"/>
          </ac:spMkLst>
        </pc:spChg>
        <pc:picChg chg="add mod">
          <ac:chgData name="Peter Hagell" userId="865b429c-9613-4fde-a36c-7e38fc6a5413" providerId="ADAL" clId="{76630ABD-2767-4D0A-ABAD-B67A112E4F10}" dt="2023-10-24T08:44:06.502" v="654" actId="692"/>
          <ac:picMkLst>
            <pc:docMk/>
            <pc:sldMk cId="3386301820" sldId="816"/>
            <ac:picMk id="3" creationId="{5A48225A-05CA-6F1E-4E7F-84B6FFD15D10}"/>
          </ac:picMkLst>
        </pc:picChg>
        <pc:picChg chg="add mod modCrop">
          <ac:chgData name="Peter Hagell" userId="865b429c-9613-4fde-a36c-7e38fc6a5413" providerId="ADAL" clId="{76630ABD-2767-4D0A-ABAD-B67A112E4F10}" dt="2023-10-24T08:44:37.465" v="659" actId="14100"/>
          <ac:picMkLst>
            <pc:docMk/>
            <pc:sldMk cId="3386301820" sldId="816"/>
            <ac:picMk id="5" creationId="{4BA54F2A-F447-00E5-3D1D-CE6DDCF0A533}"/>
          </ac:picMkLst>
        </pc:picChg>
        <pc:picChg chg="add mod modCrop">
          <ac:chgData name="Peter Hagell" userId="865b429c-9613-4fde-a36c-7e38fc6a5413" providerId="ADAL" clId="{76630ABD-2767-4D0A-ABAD-B67A112E4F10}" dt="2023-10-24T08:44:44.965" v="660" actId="1076"/>
          <ac:picMkLst>
            <pc:docMk/>
            <pc:sldMk cId="3386301820" sldId="816"/>
            <ac:picMk id="6" creationId="{8B6234D7-7E78-3537-9ADE-F8CDD7D13FA5}"/>
          </ac:picMkLst>
        </pc:picChg>
      </pc:sldChg>
      <pc:sldChg chg="modSp add mod">
        <pc:chgData name="Peter Hagell" userId="865b429c-9613-4fde-a36c-7e38fc6a5413" providerId="ADAL" clId="{76630ABD-2767-4D0A-ABAD-B67A112E4F10}" dt="2023-10-24T08:45:10.583" v="662" actId="207"/>
        <pc:sldMkLst>
          <pc:docMk/>
          <pc:sldMk cId="283998481" sldId="817"/>
        </pc:sldMkLst>
        <pc:spChg chg="mod">
          <ac:chgData name="Peter Hagell" userId="865b429c-9613-4fde-a36c-7e38fc6a5413" providerId="ADAL" clId="{76630ABD-2767-4D0A-ABAD-B67A112E4F10}" dt="2023-10-24T08:45:10.583" v="662" actId="207"/>
          <ac:spMkLst>
            <pc:docMk/>
            <pc:sldMk cId="283998481" sldId="817"/>
            <ac:spMk id="26627" creationId="{00000000-0000-0000-0000-000000000000}"/>
          </ac:spMkLst>
        </pc:spChg>
      </pc:sldChg>
      <pc:sldChg chg="addSp delSp modSp new mod">
        <pc:chgData name="Peter Hagell" userId="865b429c-9613-4fde-a36c-7e38fc6a5413" providerId="ADAL" clId="{76630ABD-2767-4D0A-ABAD-B67A112E4F10}" dt="2023-10-24T09:01:06.540" v="750" actId="1076"/>
        <pc:sldMkLst>
          <pc:docMk/>
          <pc:sldMk cId="2245737352" sldId="818"/>
        </pc:sldMkLst>
        <pc:spChg chg="add del mod">
          <ac:chgData name="Peter Hagell" userId="865b429c-9613-4fde-a36c-7e38fc6a5413" providerId="ADAL" clId="{76630ABD-2767-4D0A-ABAD-B67A112E4F10}" dt="2023-10-24T08:58:30.542" v="694" actId="21"/>
          <ac:spMkLst>
            <pc:docMk/>
            <pc:sldMk cId="2245737352" sldId="818"/>
            <ac:spMk id="8" creationId="{B46A6DC7-CB87-FD03-7A6F-E3FD552B44A5}"/>
          </ac:spMkLst>
        </pc:spChg>
        <pc:spChg chg="add mod">
          <ac:chgData name="Peter Hagell" userId="865b429c-9613-4fde-a36c-7e38fc6a5413" providerId="ADAL" clId="{76630ABD-2767-4D0A-ABAD-B67A112E4F10}" dt="2023-10-24T09:01:06.540" v="750" actId="1076"/>
          <ac:spMkLst>
            <pc:docMk/>
            <pc:sldMk cId="2245737352" sldId="818"/>
            <ac:spMk id="10" creationId="{AE2A3948-F645-E50C-2A2A-6CB2650E9093}"/>
          </ac:spMkLst>
        </pc:spChg>
        <pc:picChg chg="add mod modCrop">
          <ac:chgData name="Peter Hagell" userId="865b429c-9613-4fde-a36c-7e38fc6a5413" providerId="ADAL" clId="{76630ABD-2767-4D0A-ABAD-B67A112E4F10}" dt="2023-10-24T08:57:36.596" v="690" actId="14100"/>
          <ac:picMkLst>
            <pc:docMk/>
            <pc:sldMk cId="2245737352" sldId="818"/>
            <ac:picMk id="3" creationId="{9C0E6B3F-16EC-778D-C5D5-D5D1D40F9DC5}"/>
          </ac:picMkLst>
        </pc:picChg>
        <pc:picChg chg="add mod">
          <ac:chgData name="Peter Hagell" userId="865b429c-9613-4fde-a36c-7e38fc6a5413" providerId="ADAL" clId="{76630ABD-2767-4D0A-ABAD-B67A112E4F10}" dt="2023-10-24T08:58:50.401" v="697" actId="1038"/>
          <ac:picMkLst>
            <pc:docMk/>
            <pc:sldMk cId="2245737352" sldId="818"/>
            <ac:picMk id="5" creationId="{D8CC0686-9155-F108-9987-89D06D81FD9B}"/>
          </ac:picMkLst>
        </pc:picChg>
        <pc:picChg chg="add del mod modCrop">
          <ac:chgData name="Peter Hagell" userId="865b429c-9613-4fde-a36c-7e38fc6a5413" providerId="ADAL" clId="{76630ABD-2767-4D0A-ABAD-B67A112E4F10}" dt="2023-10-24T08:58:30.542" v="694" actId="21"/>
          <ac:picMkLst>
            <pc:docMk/>
            <pc:sldMk cId="2245737352" sldId="818"/>
            <ac:picMk id="7" creationId="{E73194ED-ECDF-3DFE-E193-24FC360C1180}"/>
          </ac:picMkLst>
        </pc:picChg>
        <pc:picChg chg="add mod">
          <ac:chgData name="Peter Hagell" userId="865b429c-9613-4fde-a36c-7e38fc6a5413" providerId="ADAL" clId="{76630ABD-2767-4D0A-ABAD-B67A112E4F10}" dt="2023-10-24T08:58:45.414" v="696" actId="1076"/>
          <ac:picMkLst>
            <pc:docMk/>
            <pc:sldMk cId="2245737352" sldId="818"/>
            <ac:picMk id="9" creationId="{5D491CD2-43DC-5631-D565-A03243190B94}"/>
          </ac:picMkLst>
        </pc:picChg>
      </pc:sldChg>
      <pc:sldChg chg="addSp delSp modSp new mod">
        <pc:chgData name="Peter Hagell" userId="865b429c-9613-4fde-a36c-7e38fc6a5413" providerId="ADAL" clId="{76630ABD-2767-4D0A-ABAD-B67A112E4F10}" dt="2023-10-24T09:02:59.753" v="764" actId="1076"/>
        <pc:sldMkLst>
          <pc:docMk/>
          <pc:sldMk cId="2491687712" sldId="819"/>
        </pc:sldMkLst>
        <pc:spChg chg="add del mod">
          <ac:chgData name="Peter Hagell" userId="865b429c-9613-4fde-a36c-7e38fc6a5413" providerId="ADAL" clId="{76630ABD-2767-4D0A-ABAD-B67A112E4F10}" dt="2023-10-24T09:02:45.857" v="761" actId="478"/>
          <ac:spMkLst>
            <pc:docMk/>
            <pc:sldMk cId="2491687712" sldId="819"/>
            <ac:spMk id="2" creationId="{36F58C32-B20F-AB11-43DD-397A81CBFE13}"/>
          </ac:spMkLst>
        </pc:spChg>
        <pc:picChg chg="add mod">
          <ac:chgData name="Peter Hagell" userId="865b429c-9613-4fde-a36c-7e38fc6a5413" providerId="ADAL" clId="{76630ABD-2767-4D0A-ABAD-B67A112E4F10}" dt="2023-10-24T09:02:59.753" v="764" actId="1076"/>
          <ac:picMkLst>
            <pc:docMk/>
            <pc:sldMk cId="2491687712" sldId="819"/>
            <ac:picMk id="4" creationId="{E2A9E1C5-553B-E421-4D36-5110F37BBFD9}"/>
          </ac:picMkLst>
        </pc:picChg>
      </pc:sldChg>
      <pc:sldChg chg="modSp add mod">
        <pc:chgData name="Peter Hagell" userId="865b429c-9613-4fde-a36c-7e38fc6a5413" providerId="ADAL" clId="{76630ABD-2767-4D0A-ABAD-B67A112E4F10}" dt="2023-10-24T09:14:14.549" v="777" actId="207"/>
        <pc:sldMkLst>
          <pc:docMk/>
          <pc:sldMk cId="3903080566" sldId="820"/>
        </pc:sldMkLst>
        <pc:spChg chg="mod">
          <ac:chgData name="Peter Hagell" userId="865b429c-9613-4fde-a36c-7e38fc6a5413" providerId="ADAL" clId="{76630ABD-2767-4D0A-ABAD-B67A112E4F10}" dt="2023-10-24T09:14:14.549" v="777" actId="207"/>
          <ac:spMkLst>
            <pc:docMk/>
            <pc:sldMk cId="3903080566" sldId="820"/>
            <ac:spMk id="26627" creationId="{00000000-0000-0000-0000-000000000000}"/>
          </ac:spMkLst>
        </pc:spChg>
      </pc:sldChg>
      <pc:sldChg chg="addSp delSp modSp add mod">
        <pc:chgData name="Peter Hagell" userId="865b429c-9613-4fde-a36c-7e38fc6a5413" providerId="ADAL" clId="{76630ABD-2767-4D0A-ABAD-B67A112E4F10}" dt="2023-10-24T09:19:25.599" v="883" actId="1076"/>
        <pc:sldMkLst>
          <pc:docMk/>
          <pc:sldMk cId="0" sldId="821"/>
        </pc:sldMkLst>
        <pc:spChg chg="add del mod">
          <ac:chgData name="Peter Hagell" userId="865b429c-9613-4fde-a36c-7e38fc6a5413" providerId="ADAL" clId="{76630ABD-2767-4D0A-ABAD-B67A112E4F10}" dt="2023-10-24T09:18:42.996" v="864"/>
          <ac:spMkLst>
            <pc:docMk/>
            <pc:sldMk cId="0" sldId="821"/>
            <ac:spMk id="2" creationId="{AEDA35F7-E85B-3C6A-2688-D89981028A7C}"/>
          </ac:spMkLst>
        </pc:spChg>
        <pc:spChg chg="add mod">
          <ac:chgData name="Peter Hagell" userId="865b429c-9613-4fde-a36c-7e38fc6a5413" providerId="ADAL" clId="{76630ABD-2767-4D0A-ABAD-B67A112E4F10}" dt="2023-10-24T09:19:25.599" v="883" actId="1076"/>
          <ac:spMkLst>
            <pc:docMk/>
            <pc:sldMk cId="0" sldId="821"/>
            <ac:spMk id="3" creationId="{D25D12A5-F1CB-4B3B-FA33-C5042BFD21BC}"/>
          </ac:spMkLst>
        </pc:spChg>
        <pc:spChg chg="mod">
          <ac:chgData name="Peter Hagell" userId="865b429c-9613-4fde-a36c-7e38fc6a5413" providerId="ADAL" clId="{76630ABD-2767-4D0A-ABAD-B67A112E4F10}" dt="2023-10-24T09:17:34.903" v="854" actId="1076"/>
          <ac:spMkLst>
            <pc:docMk/>
            <pc:sldMk cId="0" sldId="821"/>
            <ac:spMk id="53250" creationId="{00000000-0000-0000-0000-000000000000}"/>
          </ac:spMkLst>
        </pc:spChg>
        <pc:spChg chg="mod">
          <ac:chgData name="Peter Hagell" userId="865b429c-9613-4fde-a36c-7e38fc6a5413" providerId="ADAL" clId="{76630ABD-2767-4D0A-ABAD-B67A112E4F10}" dt="2023-10-24T09:18:01.870" v="856" actId="1076"/>
          <ac:spMkLst>
            <pc:docMk/>
            <pc:sldMk cId="0" sldId="821"/>
            <ac:spMk id="53256" creationId="{00000000-0000-0000-0000-000000000000}"/>
          </ac:spMkLst>
        </pc:spChg>
        <pc:spChg chg="mod">
          <ac:chgData name="Peter Hagell" userId="865b429c-9613-4fde-a36c-7e38fc6a5413" providerId="ADAL" clId="{76630ABD-2767-4D0A-ABAD-B67A112E4F10}" dt="2023-10-24T09:17:48.943" v="855" actId="14100"/>
          <ac:spMkLst>
            <pc:docMk/>
            <pc:sldMk cId="0" sldId="821"/>
            <ac:spMk id="53257" creationId="{00000000-0000-0000-0000-000000000000}"/>
          </ac:spMkLst>
        </pc:spChg>
        <pc:grpChg chg="mod">
          <ac:chgData name="Peter Hagell" userId="865b429c-9613-4fde-a36c-7e38fc6a5413" providerId="ADAL" clId="{76630ABD-2767-4D0A-ABAD-B67A112E4F10}" dt="2023-10-24T09:18:19.825" v="860" actId="1076"/>
          <ac:grpSpMkLst>
            <pc:docMk/>
            <pc:sldMk cId="0" sldId="821"/>
            <ac:grpSpMk id="53252" creationId="{00000000-0000-0000-0000-000000000000}"/>
          </ac:grpSpMkLst>
        </pc:grpChg>
        <pc:picChg chg="mod">
          <ac:chgData name="Peter Hagell" userId="865b429c-9613-4fde-a36c-7e38fc6a5413" providerId="ADAL" clId="{76630ABD-2767-4D0A-ABAD-B67A112E4F10}" dt="2023-10-24T09:18:15.333" v="859" actId="1076"/>
          <ac:picMkLst>
            <pc:docMk/>
            <pc:sldMk cId="0" sldId="821"/>
            <ac:picMk id="53251" creationId="{00000000-0000-0000-0000-000000000000}"/>
          </ac:picMkLst>
        </pc:picChg>
        <pc:picChg chg="mod">
          <ac:chgData name="Peter Hagell" userId="865b429c-9613-4fde-a36c-7e38fc6a5413" providerId="ADAL" clId="{76630ABD-2767-4D0A-ABAD-B67A112E4F10}" dt="2023-10-24T09:18:10.893" v="858" actId="1076"/>
          <ac:picMkLst>
            <pc:docMk/>
            <pc:sldMk cId="0" sldId="821"/>
            <ac:picMk id="53253" creationId="{00000000-0000-0000-0000-000000000000}"/>
          </ac:picMkLst>
        </pc:picChg>
        <pc:picChg chg="mod">
          <ac:chgData name="Peter Hagell" userId="865b429c-9613-4fde-a36c-7e38fc6a5413" providerId="ADAL" clId="{76630ABD-2767-4D0A-ABAD-B67A112E4F10}" dt="2023-10-24T09:18:06.063" v="857" actId="1076"/>
          <ac:picMkLst>
            <pc:docMk/>
            <pc:sldMk cId="0" sldId="821"/>
            <ac:picMk id="53254" creationId="{00000000-0000-0000-0000-000000000000}"/>
          </ac:picMkLst>
        </pc:picChg>
        <pc:picChg chg="mod">
          <ac:chgData name="Peter Hagell" userId="865b429c-9613-4fde-a36c-7e38fc6a5413" providerId="ADAL" clId="{76630ABD-2767-4D0A-ABAD-B67A112E4F10}" dt="2023-10-24T09:18:23.164" v="861" actId="1076"/>
          <ac:picMkLst>
            <pc:docMk/>
            <pc:sldMk cId="0" sldId="821"/>
            <ac:picMk id="53255" creationId="{00000000-0000-0000-0000-000000000000}"/>
          </ac:picMkLst>
        </pc:picChg>
      </pc:sldChg>
      <pc:sldChg chg="modSp add mod">
        <pc:chgData name="Peter Hagell" userId="865b429c-9613-4fde-a36c-7e38fc6a5413" providerId="ADAL" clId="{76630ABD-2767-4D0A-ABAD-B67A112E4F10}" dt="2023-10-24T09:30:48.098" v="1002" actId="1076"/>
        <pc:sldMkLst>
          <pc:docMk/>
          <pc:sldMk cId="3815029671" sldId="822"/>
        </pc:sldMkLst>
        <pc:spChg chg="mod">
          <ac:chgData name="Peter Hagell" userId="865b429c-9613-4fde-a36c-7e38fc6a5413" providerId="ADAL" clId="{76630ABD-2767-4D0A-ABAD-B67A112E4F10}" dt="2023-10-24T09:30:48.098" v="1002" actId="1076"/>
          <ac:spMkLst>
            <pc:docMk/>
            <pc:sldMk cId="3815029671" sldId="822"/>
            <ac:spMk id="3" creationId="{3FDBCB2A-7E4A-D340-96C8-342137DDE5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CCD80-FF58-4D7B-AADE-50AA7A9B1AEA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B42B-7E1A-41EE-8B2B-97C22F72D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54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4E7527-F4D8-6444-9879-DD1A95D31431}" type="slidenum">
              <a:rPr lang="sv-SE" sz="1300"/>
              <a:pPr eaLnBrk="1" hangingPunct="1"/>
              <a:t>5</a:t>
            </a:fld>
            <a:endParaRPr lang="sv-SE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0BD520-C500-2144-A507-C5B478DC1DE9}" type="slidenum">
              <a:rPr lang="sv-SE" sz="1300"/>
              <a:t>19</a:t>
            </a:fld>
            <a:endParaRPr lang="sv-SE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7AC6F-BFAC-BE4D-984D-6F470E78717F}" type="slidenum">
              <a:rPr lang="sv-SE" sz="1300"/>
              <a:t>20</a:t>
            </a:fld>
            <a:endParaRPr lang="sv-SE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9DFFB1-71FB-684D-BB41-5A51B5C87FD5}" type="slidenum">
              <a:rPr lang="sv-SE" sz="1300"/>
              <a:pPr eaLnBrk="1" hangingPunct="1"/>
              <a:t>21</a:t>
            </a:fld>
            <a:endParaRPr lang="sv-SE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E4F955-EBE9-3349-9FC0-0CE1BADC7BF9}" type="slidenum">
              <a:rPr lang="sv-SE" sz="1300"/>
              <a:pPr eaLnBrk="1" hangingPunct="1"/>
              <a:t>22</a:t>
            </a:fld>
            <a:endParaRPr lang="sv-SE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266B15-6052-5240-B626-1F9A1D665801}" type="slidenum">
              <a:rPr lang="sv-SE" sz="1300"/>
              <a:t>23</a:t>
            </a:fld>
            <a:endParaRPr lang="sv-SE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33FF43-6602-AB4D-A710-D4501A284A50}" type="slidenum">
              <a:rPr lang="sv-SE" sz="1300"/>
              <a:t>24</a:t>
            </a:fld>
            <a:endParaRPr lang="sv-SE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B42B-7E1A-41EE-8B2B-97C22F72D9A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83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8530B2-EC14-1042-892C-0F9A1152EB9C}" type="slidenum">
              <a:rPr lang="sv-SE" sz="1300"/>
              <a:pPr eaLnBrk="1" hangingPunct="1"/>
              <a:t>29</a:t>
            </a:fld>
            <a:endParaRPr lang="sv-SE" sz="13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E4F955-EBE9-3349-9FC0-0CE1BADC7BF9}" type="slidenum">
              <a:rPr lang="sv-SE" sz="1300"/>
              <a:pPr eaLnBrk="1" hangingPunct="1"/>
              <a:t>30</a:t>
            </a:fld>
            <a:endParaRPr lang="sv-SE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0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B42B-7E1A-41EE-8B2B-97C22F72D9A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49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984F-5CB4-5A48-8965-438A605CBE0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079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9DFFB1-71FB-684D-BB41-5A51B5C87FD5}" type="slidenum">
              <a:rPr lang="sv-SE" sz="1300"/>
              <a:t>38</a:t>
            </a:fld>
            <a:endParaRPr lang="sv-SE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7AC6F-BFAC-BE4D-984D-6F470E78717F}" type="slidenum">
              <a:rPr lang="sv-SE" sz="1300"/>
              <a:t>9</a:t>
            </a:fld>
            <a:endParaRPr lang="sv-SE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D65681-2165-ED40-9CAE-B1AC081ABB73}" type="slidenum">
              <a:rPr lang="sv-SE" sz="1300"/>
              <a:t>10</a:t>
            </a:fld>
            <a:endParaRPr lang="sv-S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7AC6F-BFAC-BE4D-984D-6F470E78717F}" type="slidenum">
              <a:rPr lang="sv-SE" sz="1300"/>
              <a:t>11</a:t>
            </a:fld>
            <a:endParaRPr lang="sv-SE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1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D65681-2165-ED40-9CAE-B1AC081ABB73}" type="slidenum">
              <a:rPr lang="sv-SE" sz="1300"/>
              <a:t>12</a:t>
            </a:fld>
            <a:endParaRPr lang="sv-S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7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7AC6F-BFAC-BE4D-984D-6F470E78717F}" type="slidenum">
              <a:rPr lang="sv-SE" sz="1300"/>
              <a:t>13</a:t>
            </a:fld>
            <a:endParaRPr lang="sv-SE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9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3A098-ECB9-504E-A13B-A9B6F90E12A0}" type="slidenum">
              <a:rPr lang="sv-SE" sz="1300"/>
              <a:t>15</a:t>
            </a:fld>
            <a:endParaRPr lang="sv-SE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97AC6F-BFAC-BE4D-984D-6F470E78717F}" type="slidenum">
              <a:rPr lang="sv-SE" sz="1300"/>
              <a:t>16</a:t>
            </a:fld>
            <a:endParaRPr lang="sv-SE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7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1/12/24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Reference number: 618596-EPP-1-2020-1-SE-EPPKA2-CBHE-JP</a:t>
              </a:r>
              <a:br>
                <a:rPr lang="en-GB" sz="800"/>
              </a:br>
              <a:r>
                <a:rPr lang="en-GB" sz="80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340/16501977-1030" TargetMode="External"/><Relationship Id="rId3" Type="http://schemas.openxmlformats.org/officeDocument/2006/relationships/image" Target="../media/image38.wmf"/><Relationship Id="rId7" Type="http://schemas.openxmlformats.org/officeDocument/2006/relationships/hyperlink" Target="https://doi.org/10.2340/16501977-099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la.utexas.edu/gilden/files/2016/04/MagicNumberSeven-Miller1956.pdf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hkr.se/contentassets/9ed7b1b3997e4bf4baa8d4eceed5cd87/gordonwillis.pdf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methods.sagepub.com/book/cognitive-interviewing" TargetMode="External"/><Relationship Id="rId3" Type="http://schemas.openxmlformats.org/officeDocument/2006/relationships/hyperlink" Target="https://doi.org/10.1186/1471-2288-5-31" TargetMode="External"/><Relationship Id="rId7" Type="http://schemas.openxmlformats.org/officeDocument/2006/relationships/hyperlink" Target="https://www.hkr.se/contentassets/9ed7b1b3997e4bf4baa8d4eceed5cd87/gordonwillis.pdf" TargetMode="External"/><Relationship Id="rId2" Type="http://schemas.openxmlformats.org/officeDocument/2006/relationships/hyperlink" Target="https://doi.org/10.1186/1477-7525-8-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5086096/" TargetMode="External"/><Relationship Id="rId5" Type="http://schemas.openxmlformats.org/officeDocument/2006/relationships/hyperlink" Target="https://doi.org/10.1348/000711299159817" TargetMode="External"/><Relationship Id="rId4" Type="http://schemas.openxmlformats.org/officeDocument/2006/relationships/hyperlink" Target="https://doi.org/10.1111/j.1524-4733.2010.00767.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rasch.org/rmt/rmt221f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Developing and designing </a:t>
            </a:r>
            <a:r>
              <a:rPr lang="sv-SE" err="1"/>
              <a:t>scales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/>
              <a:t>Clinical </a:t>
            </a:r>
            <a:r>
              <a:rPr lang="sv-SE" err="1"/>
              <a:t>assessment</a:t>
            </a:r>
            <a:r>
              <a:rPr lang="sv-SE"/>
              <a:t> and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measurement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Peter Hagell</a:t>
            </a:r>
            <a:br>
              <a:rPr lang="en-GB"/>
            </a:br>
            <a:r>
              <a:rPr lang="en-GB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25800" y="207963"/>
            <a:ext cx="560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39-item Parkinson</a:t>
            </a:r>
            <a:r>
              <a:rPr lang="ja-JP" altLang="sv-SE" sz="1800"/>
              <a:t>'s </a:t>
            </a:r>
            <a:r>
              <a:rPr lang="sv-SE" sz="1800" err="1"/>
              <a:t>Disease</a:t>
            </a:r>
            <a:r>
              <a:rPr lang="sv-SE" sz="1800"/>
              <a:t> </a:t>
            </a:r>
            <a:r>
              <a:rPr lang="sv-SE" sz="1800" err="1"/>
              <a:t>Questionnaire</a:t>
            </a:r>
            <a:r>
              <a:rPr lang="sv-SE" sz="1800"/>
              <a:t> (PDQ-39)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00950" y="6583364"/>
            <a:ext cx="306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sv-SE" sz="1200"/>
              <a:t>Peto et al. </a:t>
            </a:r>
            <a:r>
              <a:rPr lang="en-US" sz="1200" i="1"/>
              <a:t>Qual Life Res </a:t>
            </a:r>
            <a:r>
              <a:rPr lang="en-US" sz="1200"/>
              <a:t>1995; 4: 241-248.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336361" y="2895625"/>
            <a:ext cx="9350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75CA21-FEA4-3113-1DD4-BAC4086D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56" y="2015836"/>
            <a:ext cx="9553384" cy="2774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3099" y="347240"/>
            <a:ext cx="10183791" cy="56481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Be clear </a:t>
            </a:r>
            <a:r>
              <a:rPr lang="sv-SE" sz="2400" err="1">
                <a:latin typeface="Arial" charset="0"/>
              </a:rPr>
              <a:t>about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meaning</a:t>
            </a:r>
            <a:r>
              <a:rPr lang="sv-SE" sz="2400">
                <a:latin typeface="Arial" charset="0"/>
              </a:rPr>
              <a:t> and intention </a:t>
            </a:r>
            <a:r>
              <a:rPr lang="sv-SE" sz="2400" err="1">
                <a:latin typeface="Arial" charset="0"/>
              </a:rPr>
              <a:t>of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each</a:t>
            </a:r>
            <a:r>
              <a:rPr lang="sv-SE" sz="2400">
                <a:latin typeface="Arial" charset="0"/>
              </a:rPr>
              <a:t> question/statement (and test how they are actually interpreted/understood)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Simple, clear and </a:t>
            </a:r>
            <a:r>
              <a:rPr lang="ja-JP" altLang="sv-SE" sz="2400">
                <a:latin typeface="Arial" charset="0"/>
              </a:rPr>
              <a:t>"</a:t>
            </a:r>
            <a:r>
              <a:rPr lang="sv-SE" sz="2400">
                <a:latin typeface="Arial" charset="0"/>
              </a:rPr>
              <a:t>plain</a:t>
            </a:r>
            <a:r>
              <a:rPr lang="ja-JP" altLang="sv-SE" sz="2400">
                <a:latin typeface="Arial" charset="0"/>
              </a:rPr>
              <a:t>" </a:t>
            </a:r>
            <a:r>
              <a:rPr lang="sv-SE" sz="2400">
                <a:latin typeface="Arial" charset="0"/>
              </a:rPr>
              <a:t>language - to the point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Note grammar, sentence structure, spelling, etc.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Consistent wording, etc.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Avoid</a:t>
            </a:r>
            <a:r>
              <a:rPr lang="sv-SE" sz="2400">
                <a:latin typeface="Arial" charset="0"/>
              </a:rPr>
              <a:t> negations - </a:t>
            </a:r>
            <a:r>
              <a:rPr lang="sv-SE" sz="2400" i="1" err="1">
                <a:latin typeface="Arial" charset="0"/>
              </a:rPr>
              <a:t>especially</a:t>
            </a:r>
            <a:r>
              <a:rPr lang="sv-SE" sz="2400" i="1">
                <a:latin typeface="Arial" charset="0"/>
              </a:rPr>
              <a:t> </a:t>
            </a:r>
            <a:r>
              <a:rPr lang="sv-SE" sz="2400">
                <a:latin typeface="Arial" charset="0"/>
              </a:rPr>
              <a:t>double negations (NOTE </a:t>
            </a:r>
            <a:r>
              <a:rPr lang="sv-SE" sz="2400" err="1">
                <a:latin typeface="Arial" charset="0"/>
              </a:rPr>
              <a:t>also</a:t>
            </a:r>
            <a:r>
              <a:rPr lang="sv-SE" sz="2400">
                <a:latin typeface="Arial" charset="0"/>
              </a:rPr>
              <a:t> in relation to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Logical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without overlap and with clear meaning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One</a:t>
            </a:r>
            <a:r>
              <a:rPr lang="sv-SE" sz="2400">
                <a:latin typeface="Arial" charset="0"/>
              </a:rPr>
              <a:t> question per question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Clear and simple instructions (possibly with some repetition through the questionnaire)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 err="1">
                <a:solidFill>
                  <a:srgbClr val="C0C0C0"/>
                </a:solidFill>
                <a:latin typeface="Arial" charset="0"/>
              </a:rPr>
              <a:t>if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 at all </a:t>
            </a:r>
            <a:r>
              <a:rPr lang="sv-SE" sz="2400" err="1">
                <a:solidFill>
                  <a:srgbClr val="C0C0C0"/>
                </a:solidFill>
                <a:latin typeface="Arial" charset="0"/>
              </a:rPr>
              <a:t>needed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...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Layout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Testing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modification</a:t>
            </a:r>
          </a:p>
          <a:p>
            <a:pPr eaLnBrk="1" hangingPunct="1">
              <a:lnSpc>
                <a:spcPct val="120000"/>
              </a:lnSpc>
            </a:pPr>
            <a:endParaRPr lang="sv-SE" sz="2400">
              <a:solidFill>
                <a:srgbClr val="C0C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1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25800" y="207963"/>
            <a:ext cx="560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39-item Parkinson</a:t>
            </a:r>
            <a:r>
              <a:rPr lang="ja-JP" altLang="sv-SE" sz="1800"/>
              <a:t>'s </a:t>
            </a:r>
            <a:r>
              <a:rPr lang="sv-SE" sz="1800" err="1"/>
              <a:t>Disease</a:t>
            </a:r>
            <a:r>
              <a:rPr lang="sv-SE" sz="1800"/>
              <a:t> </a:t>
            </a:r>
            <a:r>
              <a:rPr lang="sv-SE" sz="1800" err="1"/>
              <a:t>Questionnaire</a:t>
            </a:r>
            <a:r>
              <a:rPr lang="sv-SE" sz="1800"/>
              <a:t> (PDQ-39)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00950" y="6583364"/>
            <a:ext cx="306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sv-SE" sz="1200"/>
              <a:t>Peto et al. </a:t>
            </a:r>
            <a:r>
              <a:rPr lang="en-US" sz="1200" i="1"/>
              <a:t>Qual Life Res </a:t>
            </a:r>
            <a:r>
              <a:rPr lang="en-US" sz="1200"/>
              <a:t>1995; 4: 241-248.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336361" y="2895625"/>
            <a:ext cx="9350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4461107-E095-96B5-C34D-C06FC9E555E7}"/>
              </a:ext>
            </a:extLst>
          </p:cNvPr>
          <p:cNvGrpSpPr/>
          <p:nvPr/>
        </p:nvGrpSpPr>
        <p:grpSpPr>
          <a:xfrm>
            <a:off x="1319308" y="1579417"/>
            <a:ext cx="9553384" cy="2889813"/>
            <a:chOff x="1252633" y="1392381"/>
            <a:chExt cx="9553384" cy="2889813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0A75CA21-FEA4-3113-1DD4-BAC4086D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2633" y="1392381"/>
              <a:ext cx="9553384" cy="2774373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E725CA73-C62A-64B0-98DD-26BE33A3F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979" y="2819400"/>
              <a:ext cx="9325312" cy="1462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32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3099" y="347240"/>
            <a:ext cx="10183791" cy="56481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Be clear </a:t>
            </a:r>
            <a:r>
              <a:rPr lang="sv-SE" sz="2400" err="1">
                <a:latin typeface="Arial" charset="0"/>
              </a:rPr>
              <a:t>about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meaning</a:t>
            </a:r>
            <a:r>
              <a:rPr lang="sv-SE" sz="2400">
                <a:latin typeface="Arial" charset="0"/>
              </a:rPr>
              <a:t> and intention </a:t>
            </a:r>
            <a:r>
              <a:rPr lang="sv-SE" sz="2400" err="1">
                <a:latin typeface="Arial" charset="0"/>
              </a:rPr>
              <a:t>of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each</a:t>
            </a:r>
            <a:r>
              <a:rPr lang="sv-SE" sz="2400">
                <a:latin typeface="Arial" charset="0"/>
              </a:rPr>
              <a:t> question/statement (and test how they are actually interpreted/understood)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Simple, clear and </a:t>
            </a:r>
            <a:r>
              <a:rPr lang="ja-JP" altLang="sv-SE" sz="2400">
                <a:latin typeface="Arial" charset="0"/>
              </a:rPr>
              <a:t>"</a:t>
            </a:r>
            <a:r>
              <a:rPr lang="sv-SE" sz="2400">
                <a:latin typeface="Arial" charset="0"/>
              </a:rPr>
              <a:t>plain</a:t>
            </a:r>
            <a:r>
              <a:rPr lang="ja-JP" altLang="sv-SE" sz="2400">
                <a:latin typeface="Arial" charset="0"/>
              </a:rPr>
              <a:t>" </a:t>
            </a:r>
            <a:r>
              <a:rPr lang="sv-SE" sz="2400">
                <a:latin typeface="Arial" charset="0"/>
              </a:rPr>
              <a:t>language - to the point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Note grammar, sentence structure, spelling, etc.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Consistent wording, etc.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Avoid</a:t>
            </a:r>
            <a:r>
              <a:rPr lang="sv-SE" sz="2400">
                <a:latin typeface="Arial" charset="0"/>
              </a:rPr>
              <a:t> negations - </a:t>
            </a:r>
            <a:r>
              <a:rPr lang="sv-SE" sz="2400" i="1" err="1">
                <a:latin typeface="Arial" charset="0"/>
              </a:rPr>
              <a:t>especially</a:t>
            </a:r>
            <a:r>
              <a:rPr lang="sv-SE" sz="2400" i="1">
                <a:latin typeface="Arial" charset="0"/>
              </a:rPr>
              <a:t> </a:t>
            </a:r>
            <a:r>
              <a:rPr lang="sv-SE" sz="2400">
                <a:latin typeface="Arial" charset="0"/>
              </a:rPr>
              <a:t>double negations (NOTE </a:t>
            </a:r>
            <a:r>
              <a:rPr lang="sv-SE" sz="2400" err="1">
                <a:latin typeface="Arial" charset="0"/>
              </a:rPr>
              <a:t>also</a:t>
            </a:r>
            <a:r>
              <a:rPr lang="sv-SE" sz="2400">
                <a:latin typeface="Arial" charset="0"/>
              </a:rPr>
              <a:t> in relation to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Logical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without overlap and with clear meaning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One</a:t>
            </a:r>
            <a:r>
              <a:rPr lang="sv-SE" sz="2400">
                <a:latin typeface="Arial" charset="0"/>
              </a:rPr>
              <a:t> question per question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Clear and simple instructions (possibly with some repetition through the questionnaire) </a:t>
            </a:r>
            <a:r>
              <a:rPr lang="mr-IN" sz="2400">
                <a:latin typeface="Arial" charset="0"/>
              </a:rPr>
              <a:t>- </a:t>
            </a:r>
            <a:r>
              <a:rPr lang="sv-SE" sz="2400" err="1">
                <a:latin typeface="Arial" charset="0"/>
              </a:rPr>
              <a:t>if</a:t>
            </a:r>
            <a:r>
              <a:rPr lang="sv-SE" sz="2400">
                <a:latin typeface="Arial" charset="0"/>
              </a:rPr>
              <a:t> at all </a:t>
            </a:r>
            <a:r>
              <a:rPr lang="sv-SE" sz="2400" err="1">
                <a:latin typeface="Arial" charset="0"/>
              </a:rPr>
              <a:t>needed</a:t>
            </a:r>
            <a:r>
              <a:rPr lang="sv-SE" sz="2400">
                <a:latin typeface="Arial" charset="0"/>
              </a:rPr>
              <a:t>...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Layout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Testing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modification</a:t>
            </a:r>
          </a:p>
          <a:p>
            <a:pPr eaLnBrk="1" hangingPunct="1">
              <a:lnSpc>
                <a:spcPct val="120000"/>
              </a:lnSpc>
            </a:pPr>
            <a:endParaRPr lang="sv-SE" sz="2400">
              <a:solidFill>
                <a:srgbClr val="C0C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7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7790A5A7-0373-9DB4-3BD5-F919608C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207963"/>
            <a:ext cx="560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39-item Parkinson</a:t>
            </a:r>
            <a:r>
              <a:rPr lang="ja-JP" altLang="sv-SE" sz="1800"/>
              <a:t>'s </a:t>
            </a:r>
            <a:r>
              <a:rPr lang="sv-SE" sz="1800" err="1"/>
              <a:t>Disease</a:t>
            </a:r>
            <a:r>
              <a:rPr lang="sv-SE" sz="1800"/>
              <a:t> </a:t>
            </a:r>
            <a:r>
              <a:rPr lang="sv-SE" sz="1800" err="1"/>
              <a:t>Questionnaire</a:t>
            </a:r>
            <a:r>
              <a:rPr lang="sv-SE" sz="1800"/>
              <a:t> (PDQ-39)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184EBB6-135F-B3F6-E267-A408F616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62" y="766118"/>
            <a:ext cx="3651442" cy="53257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A1D569-2FB3-40D1-F01F-531F1497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63"/>
          <a:stretch/>
        </p:blipFill>
        <p:spPr>
          <a:xfrm>
            <a:off x="3225800" y="1916453"/>
            <a:ext cx="5990107" cy="9730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AF24832-221F-CE7F-264D-3AF8A5ACE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63"/>
          <a:stretch/>
        </p:blipFill>
        <p:spPr>
          <a:xfrm>
            <a:off x="3225800" y="4042518"/>
            <a:ext cx="5990109" cy="9730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Ned 2">
            <a:extLst>
              <a:ext uri="{FF2B5EF4-FFF2-40B4-BE49-F238E27FC236}">
                <a16:creationId xmlns:a16="http://schemas.microsoft.com/office/drawing/2014/main" id="{1747DB7D-998E-7857-9E43-DF198D98925B}"/>
              </a:ext>
            </a:extLst>
          </p:cNvPr>
          <p:cNvSpPr/>
          <p:nvPr/>
        </p:nvSpPr>
        <p:spPr>
          <a:xfrm>
            <a:off x="5737839" y="1366947"/>
            <a:ext cx="1070264" cy="49876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Ned 4">
            <a:extLst>
              <a:ext uri="{FF2B5EF4-FFF2-40B4-BE49-F238E27FC236}">
                <a16:creationId xmlns:a16="http://schemas.microsoft.com/office/drawing/2014/main" id="{9DF82532-DF05-2A66-CBB5-99DBFE1DEED7}"/>
              </a:ext>
            </a:extLst>
          </p:cNvPr>
          <p:cNvSpPr/>
          <p:nvPr/>
        </p:nvSpPr>
        <p:spPr>
          <a:xfrm rot="10800000">
            <a:off x="5737839" y="5071815"/>
            <a:ext cx="1070264" cy="49876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30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410075" y="44451"/>
            <a:ext cx="348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Nottingham Health Profile (NHP)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377113" y="6640514"/>
            <a:ext cx="332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sv-SE" sz="1000"/>
              <a:t>Hunt et al. </a:t>
            </a:r>
            <a:r>
              <a:rPr lang="en-US" sz="1000" i="1"/>
              <a:t>J Epidemiol Community Health </a:t>
            </a:r>
            <a:r>
              <a:rPr lang="en-US" sz="1000"/>
              <a:t>1980; 34: 281</a:t>
            </a:r>
            <a:endParaRPr lang="sv-SE" sz="10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2242C2F-4635-9BBD-C84D-38678574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01" y="605480"/>
            <a:ext cx="4404928" cy="54280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E8A00CC-62DF-6756-1374-F5E3B311A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682" y="605480"/>
            <a:ext cx="4451541" cy="54280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DF05709-4485-CE60-8B8C-4C48FCB0D8CE}"/>
              </a:ext>
            </a:extLst>
          </p:cNvPr>
          <p:cNvSpPr txBox="1"/>
          <p:nvPr/>
        </p:nvSpPr>
        <p:spPr>
          <a:xfrm rot="18834957">
            <a:off x="5860158" y="3767512"/>
            <a:ext cx="40721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>
                <a:solidFill>
                  <a:schemeClr val="bg1">
                    <a:lumMod val="50000"/>
                  </a:schemeClr>
                </a:solidFill>
              </a:rPr>
              <a:t>SAMPLE</a:t>
            </a:r>
            <a:endParaRPr lang="sv-SE" sz="24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2400">
                <a:solidFill>
                  <a:schemeClr val="bg1">
                    <a:lumMod val="50000"/>
                  </a:schemeClr>
                </a:solidFill>
              </a:rPr>
              <a:t>DO NOT USE WITHOUT PERMISSION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59E1AFE-E4DD-2E55-CABF-0E25A23CD65F}"/>
              </a:ext>
            </a:extLst>
          </p:cNvPr>
          <p:cNvSpPr txBox="1"/>
          <p:nvPr/>
        </p:nvSpPr>
        <p:spPr>
          <a:xfrm rot="18834957">
            <a:off x="418600" y="3104365"/>
            <a:ext cx="40721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>
                <a:solidFill>
                  <a:schemeClr val="bg1">
                    <a:lumMod val="50000"/>
                  </a:schemeClr>
                </a:solidFill>
              </a:rPr>
              <a:t>SAMPLE</a:t>
            </a:r>
            <a:endParaRPr lang="sv-SE" sz="24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2400">
                <a:solidFill>
                  <a:schemeClr val="bg1">
                    <a:lumMod val="50000"/>
                  </a:schemeClr>
                </a:solidFill>
              </a:rPr>
              <a:t>DO NOT USE WITHOUT PERMISSION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3099" y="347240"/>
            <a:ext cx="10183791" cy="56481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Be clear </a:t>
            </a:r>
            <a:r>
              <a:rPr lang="sv-SE" sz="2400" err="1">
                <a:latin typeface="Arial" charset="0"/>
              </a:rPr>
              <a:t>about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meaning</a:t>
            </a:r>
            <a:r>
              <a:rPr lang="sv-SE" sz="2400">
                <a:latin typeface="Arial" charset="0"/>
              </a:rPr>
              <a:t> and intention </a:t>
            </a:r>
            <a:r>
              <a:rPr lang="sv-SE" sz="2400" err="1">
                <a:latin typeface="Arial" charset="0"/>
              </a:rPr>
              <a:t>of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each</a:t>
            </a:r>
            <a:r>
              <a:rPr lang="sv-SE" sz="2400">
                <a:latin typeface="Arial" charset="0"/>
              </a:rPr>
              <a:t> question/statement (and test how they are actually interpreted/understood)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Simple, clear and </a:t>
            </a:r>
            <a:r>
              <a:rPr lang="ja-JP" altLang="sv-SE" sz="2400">
                <a:latin typeface="Arial" charset="0"/>
              </a:rPr>
              <a:t>"</a:t>
            </a:r>
            <a:r>
              <a:rPr lang="sv-SE" sz="2400">
                <a:latin typeface="Arial" charset="0"/>
              </a:rPr>
              <a:t>plain</a:t>
            </a:r>
            <a:r>
              <a:rPr lang="ja-JP" altLang="sv-SE" sz="2400">
                <a:latin typeface="Arial" charset="0"/>
              </a:rPr>
              <a:t>" </a:t>
            </a:r>
            <a:r>
              <a:rPr lang="sv-SE" sz="2400">
                <a:latin typeface="Arial" charset="0"/>
              </a:rPr>
              <a:t>language - to the point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Note grammar, sentence structure, spelling, etc.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Consistent wording, etc.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Avoid</a:t>
            </a:r>
            <a:r>
              <a:rPr lang="sv-SE" sz="2400">
                <a:latin typeface="Arial" charset="0"/>
              </a:rPr>
              <a:t> negations - </a:t>
            </a:r>
            <a:r>
              <a:rPr lang="sv-SE" sz="2400" i="1" err="1">
                <a:latin typeface="Arial" charset="0"/>
              </a:rPr>
              <a:t>especially</a:t>
            </a:r>
            <a:r>
              <a:rPr lang="sv-SE" sz="2400" i="1">
                <a:latin typeface="Arial" charset="0"/>
              </a:rPr>
              <a:t> </a:t>
            </a:r>
            <a:r>
              <a:rPr lang="sv-SE" sz="2400">
                <a:latin typeface="Arial" charset="0"/>
              </a:rPr>
              <a:t>double negations (NOTE </a:t>
            </a:r>
            <a:r>
              <a:rPr lang="sv-SE" sz="2400" err="1">
                <a:latin typeface="Arial" charset="0"/>
              </a:rPr>
              <a:t>also</a:t>
            </a:r>
            <a:r>
              <a:rPr lang="sv-SE" sz="2400">
                <a:latin typeface="Arial" charset="0"/>
              </a:rPr>
              <a:t> in relation to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Logical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without overlap and with clear meaning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One</a:t>
            </a:r>
            <a:r>
              <a:rPr lang="sv-SE" sz="2400">
                <a:latin typeface="Arial" charset="0"/>
              </a:rPr>
              <a:t> question per question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Clear and simple instructions (possibly with some repetition through the questionnaire) </a:t>
            </a:r>
            <a:r>
              <a:rPr lang="mr-IN" sz="2400">
                <a:latin typeface="Arial" charset="0"/>
              </a:rPr>
              <a:t>- </a:t>
            </a:r>
            <a:r>
              <a:rPr lang="sv-SE" sz="2400" err="1">
                <a:latin typeface="Arial" charset="0"/>
              </a:rPr>
              <a:t>if</a:t>
            </a:r>
            <a:r>
              <a:rPr lang="sv-SE" sz="2400">
                <a:latin typeface="Arial" charset="0"/>
              </a:rPr>
              <a:t> at all </a:t>
            </a:r>
            <a:r>
              <a:rPr lang="sv-SE" sz="2400" err="1">
                <a:latin typeface="Arial" charset="0"/>
              </a:rPr>
              <a:t>needed</a:t>
            </a:r>
            <a:r>
              <a:rPr lang="sv-SE" sz="2400">
                <a:latin typeface="Arial" charset="0"/>
              </a:rPr>
              <a:t>...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Layout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Testing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modification</a:t>
            </a:r>
          </a:p>
          <a:p>
            <a:pPr eaLnBrk="1" hangingPunct="1">
              <a:lnSpc>
                <a:spcPct val="120000"/>
              </a:lnSpc>
            </a:pPr>
            <a:endParaRPr lang="sv-SE" sz="2400">
              <a:solidFill>
                <a:srgbClr val="C0C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AE2A3948-F645-E50C-2A2A-6CB2650E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239" y="115362"/>
            <a:ext cx="405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Pittsburgh </a:t>
            </a:r>
            <a:r>
              <a:rPr lang="sv-SE" sz="1800" err="1"/>
              <a:t>Sleep</a:t>
            </a:r>
            <a:r>
              <a:rPr lang="sv-SE" sz="1800"/>
              <a:t> </a:t>
            </a:r>
            <a:r>
              <a:rPr lang="sv-SE" sz="1800" err="1"/>
              <a:t>Quality</a:t>
            </a:r>
            <a:r>
              <a:rPr lang="sv-SE" sz="1800"/>
              <a:t> Index (PSQI)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6F69ADC-0EB8-A09C-4EC9-B44F096CE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"/>
          <a:stretch/>
        </p:blipFill>
        <p:spPr>
          <a:xfrm>
            <a:off x="1507524" y="600055"/>
            <a:ext cx="4329113" cy="5590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77785510-88C6-05DA-F1DE-4ED22ABB4686}"/>
              </a:ext>
            </a:extLst>
          </p:cNvPr>
          <p:cNvGrpSpPr/>
          <p:nvPr/>
        </p:nvGrpSpPr>
        <p:grpSpPr>
          <a:xfrm>
            <a:off x="6190735" y="616478"/>
            <a:ext cx="4220508" cy="5574256"/>
            <a:chOff x="6190735" y="616478"/>
            <a:chExt cx="4220508" cy="557425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5B5C67A2-E3A4-0154-BF67-55EC208D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0735" y="616478"/>
              <a:ext cx="4220508" cy="5574256"/>
            </a:xfrm>
            <a:prstGeom prst="rect">
              <a:avLst/>
            </a:prstGeom>
            <a:ln w="3175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C62CDE0-E068-E5C2-B352-575AB4985877}"/>
                </a:ext>
              </a:extLst>
            </p:cNvPr>
            <p:cNvSpPr/>
            <p:nvPr/>
          </p:nvSpPr>
          <p:spPr>
            <a:xfrm>
              <a:off x="6326659" y="3429000"/>
              <a:ext cx="3818238" cy="240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37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2A9E1C5-553B-E421-4D36-5110F37B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53" y="137981"/>
            <a:ext cx="6850914" cy="60032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68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-15484"/>
            <a:ext cx="4513220" cy="6247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671175" y="259452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Lang-</a:t>
            </a:r>
            <a:r>
              <a:rPr lang="sv-SE" sz="1800" err="1"/>
              <a:t>Fahn</a:t>
            </a:r>
            <a:r>
              <a:rPr lang="sv-SE" sz="1800"/>
              <a:t> ADL </a:t>
            </a:r>
          </a:p>
          <a:p>
            <a:pPr eaLnBrk="1" hangingPunct="1"/>
            <a:r>
              <a:rPr lang="sv-SE" sz="1800" err="1"/>
              <a:t>Dyskinesia</a:t>
            </a:r>
            <a:r>
              <a:rPr lang="sv-SE" sz="1800"/>
              <a:t> </a:t>
            </a:r>
            <a:r>
              <a:rPr lang="sv-SE" sz="1800" err="1"/>
              <a:t>Scale</a:t>
            </a:r>
            <a:endParaRPr lang="sv-SE" sz="18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907463" y="6569076"/>
            <a:ext cx="1725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000" i="1"/>
              <a:t>Arch Neurol </a:t>
            </a:r>
            <a:r>
              <a:rPr lang="sv-SE" sz="1000"/>
              <a:t>2001; 58: 1660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err="1"/>
              <a:t>Describe</a:t>
            </a:r>
            <a:r>
              <a:rPr lang="sv-SE"/>
              <a:t> the general process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developing</a:t>
            </a:r>
            <a:r>
              <a:rPr lang="sv-SE"/>
              <a:t>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assessment</a:t>
            </a:r>
            <a:r>
              <a:rPr lang="sv-SE"/>
              <a:t> instruments</a:t>
            </a:r>
            <a:endParaRPr lang="en-SE"/>
          </a:p>
          <a:p>
            <a:r>
              <a:rPr lang="sv-SE" err="1"/>
              <a:t>Discuss</a:t>
            </a:r>
            <a:r>
              <a:rPr lang="sv-SE"/>
              <a:t> design </a:t>
            </a:r>
            <a:r>
              <a:rPr lang="sv-SE" err="1"/>
              <a:t>issues</a:t>
            </a:r>
            <a:r>
              <a:rPr lang="sv-SE"/>
              <a:t>, </a:t>
            </a:r>
            <a:r>
              <a:rPr lang="sv-SE" err="1"/>
              <a:t>including</a:t>
            </a:r>
            <a:r>
              <a:rPr lang="sv-SE"/>
              <a:t> choice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response</a:t>
            </a:r>
            <a:r>
              <a:rPr lang="sv-SE"/>
              <a:t> </a:t>
            </a:r>
            <a:r>
              <a:rPr lang="sv-SE" err="1"/>
              <a:t>categories</a:t>
            </a:r>
            <a:r>
              <a:rPr lang="sv-SE"/>
              <a:t>, </a:t>
            </a:r>
            <a:r>
              <a:rPr lang="sv-SE" err="1"/>
              <a:t>when</a:t>
            </a:r>
            <a:r>
              <a:rPr lang="sv-SE"/>
              <a:t> </a:t>
            </a:r>
            <a:r>
              <a:rPr lang="sv-SE" err="1"/>
              <a:t>constructing</a:t>
            </a:r>
            <a:r>
              <a:rPr lang="sv-SE"/>
              <a:t> instruments </a:t>
            </a:r>
            <a:endParaRPr lang="en-SE"/>
          </a:p>
          <a:p>
            <a:pPr marL="0" indent="0">
              <a:buNone/>
            </a:pP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3099" y="347240"/>
            <a:ext cx="10183791" cy="56481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Be clear </a:t>
            </a:r>
            <a:r>
              <a:rPr lang="sv-SE" sz="2400" err="1">
                <a:latin typeface="Arial" charset="0"/>
              </a:rPr>
              <a:t>about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meaning</a:t>
            </a:r>
            <a:r>
              <a:rPr lang="sv-SE" sz="2400">
                <a:latin typeface="Arial" charset="0"/>
              </a:rPr>
              <a:t> and intention </a:t>
            </a:r>
            <a:r>
              <a:rPr lang="sv-SE" sz="2400" err="1">
                <a:latin typeface="Arial" charset="0"/>
              </a:rPr>
              <a:t>of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each</a:t>
            </a:r>
            <a:r>
              <a:rPr lang="sv-SE" sz="2400">
                <a:latin typeface="Arial" charset="0"/>
              </a:rPr>
              <a:t> item (and test how </a:t>
            </a:r>
            <a:r>
              <a:rPr lang="sv-SE" sz="2400" err="1">
                <a:latin typeface="Arial" charset="0"/>
              </a:rPr>
              <a:t>they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actually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are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interpreted</a:t>
            </a:r>
            <a:r>
              <a:rPr lang="sv-SE" sz="2400">
                <a:latin typeface="Arial" charset="0"/>
              </a:rPr>
              <a:t>/understood)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Simple, clear and </a:t>
            </a:r>
            <a:r>
              <a:rPr lang="ja-JP" altLang="sv-SE" sz="2400">
                <a:latin typeface="Arial" charset="0"/>
              </a:rPr>
              <a:t>"</a:t>
            </a:r>
            <a:r>
              <a:rPr lang="sv-SE" sz="2400">
                <a:latin typeface="Arial" charset="0"/>
              </a:rPr>
              <a:t>plain</a:t>
            </a:r>
            <a:r>
              <a:rPr lang="ja-JP" altLang="sv-SE" sz="2400">
                <a:latin typeface="Arial" charset="0"/>
              </a:rPr>
              <a:t>" </a:t>
            </a:r>
            <a:r>
              <a:rPr lang="sv-SE" sz="2400">
                <a:latin typeface="Arial" charset="0"/>
              </a:rPr>
              <a:t>language - to the point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Note grammar, sentence structure, spelling, etc.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Consistent wording, etc.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Avoid</a:t>
            </a:r>
            <a:r>
              <a:rPr lang="sv-SE" sz="2400">
                <a:latin typeface="Arial" charset="0"/>
              </a:rPr>
              <a:t> negations - </a:t>
            </a:r>
            <a:r>
              <a:rPr lang="sv-SE" sz="2400" i="1" err="1">
                <a:latin typeface="Arial" charset="0"/>
              </a:rPr>
              <a:t>especially</a:t>
            </a:r>
            <a:r>
              <a:rPr lang="sv-SE" sz="2400" i="1">
                <a:latin typeface="Arial" charset="0"/>
              </a:rPr>
              <a:t> </a:t>
            </a:r>
            <a:r>
              <a:rPr lang="sv-SE" sz="2400">
                <a:latin typeface="Arial" charset="0"/>
              </a:rPr>
              <a:t>double negations (NOTE </a:t>
            </a:r>
            <a:r>
              <a:rPr lang="sv-SE" sz="2400" err="1">
                <a:latin typeface="Arial" charset="0"/>
              </a:rPr>
              <a:t>also</a:t>
            </a:r>
            <a:r>
              <a:rPr lang="sv-SE" sz="2400">
                <a:latin typeface="Arial" charset="0"/>
              </a:rPr>
              <a:t> in relation to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Logical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without overlap and with clear meaning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One</a:t>
            </a:r>
            <a:r>
              <a:rPr lang="sv-SE" sz="2400">
                <a:latin typeface="Arial" charset="0"/>
              </a:rPr>
              <a:t> question per question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Clear and simple instructions (possibly with some repetition through the questionnaire) </a:t>
            </a:r>
            <a:r>
              <a:rPr lang="mr-IN" sz="2400">
                <a:latin typeface="Arial" charset="0"/>
              </a:rPr>
              <a:t>- </a:t>
            </a:r>
            <a:r>
              <a:rPr lang="sv-SE" sz="2400" err="1">
                <a:latin typeface="Arial" charset="0"/>
              </a:rPr>
              <a:t>if</a:t>
            </a:r>
            <a:r>
              <a:rPr lang="sv-SE" sz="2400">
                <a:latin typeface="Arial" charset="0"/>
              </a:rPr>
              <a:t> at all </a:t>
            </a:r>
            <a:r>
              <a:rPr lang="sv-SE" sz="2400" err="1">
                <a:latin typeface="Arial" charset="0"/>
              </a:rPr>
              <a:t>needed</a:t>
            </a:r>
            <a:r>
              <a:rPr lang="sv-SE" sz="2400">
                <a:latin typeface="Arial" charset="0"/>
              </a:rPr>
              <a:t>...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Layout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Testing </a:t>
            </a:r>
            <a:r>
              <a:rPr lang="mr-IN" sz="2400">
                <a:latin typeface="Arial" charset="0"/>
              </a:rPr>
              <a:t>- </a:t>
            </a:r>
            <a:r>
              <a:rPr lang="sv-SE" sz="2400">
                <a:latin typeface="Arial" charset="0"/>
              </a:rPr>
              <a:t>modification</a:t>
            </a:r>
          </a:p>
          <a:p>
            <a:pPr eaLnBrk="1" hangingPunct="1">
              <a:lnSpc>
                <a:spcPct val="120000"/>
              </a:lnSpc>
            </a:pPr>
            <a:endParaRPr lang="sv-SE" sz="2400">
              <a:solidFill>
                <a:srgbClr val="C0C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8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33FB282-D6C3-318A-A57E-F8FA8401C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3" y="236376"/>
            <a:ext cx="1270046" cy="17979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F0F0F38-3423-289C-6FBA-3A14A9B9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36" y="577629"/>
            <a:ext cx="7230483" cy="51881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err="1">
                <a:latin typeface="Arial" charset="0"/>
              </a:rPr>
              <a:t>Response</a:t>
            </a:r>
            <a:r>
              <a:rPr lang="sv-SE">
                <a:latin typeface="Arial" charset="0"/>
              </a:rPr>
              <a:t> </a:t>
            </a:r>
            <a:r>
              <a:rPr lang="sv-SE" err="1">
                <a:latin typeface="Arial" charset="0"/>
              </a:rPr>
              <a:t>categories</a:t>
            </a:r>
            <a:endParaRPr lang="sv-SE">
              <a:latin typeface="Arial" charset="0"/>
            </a:endParaRP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254" y="30233"/>
            <a:ext cx="8229600" cy="6335713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sv-SE" err="1">
                <a:latin typeface="Arial" charset="0"/>
                <a:ea typeface="ＭＳ Ｐゴシック" charset="0"/>
              </a:rPr>
              <a:t>Dichotomous</a:t>
            </a:r>
            <a:r>
              <a:rPr lang="sv-SE">
                <a:latin typeface="Arial" charset="0"/>
                <a:ea typeface="ＭＳ Ｐゴシック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sv-SE">
                <a:latin typeface="Arial" charset="0"/>
                <a:ea typeface="ＭＳ Ｐゴシック" charset="0"/>
              </a:rPr>
              <a:t>  (2 </a:t>
            </a:r>
            <a:r>
              <a:rPr lang="sv-SE" err="1">
                <a:latin typeface="Arial" charset="0"/>
                <a:ea typeface="ＭＳ Ｐゴシック" charset="0"/>
              </a:rPr>
              <a:t>orderd</a:t>
            </a:r>
            <a:r>
              <a:rPr lang="sv-SE">
                <a:latin typeface="Arial" charset="0"/>
                <a:ea typeface="ＭＳ Ｐゴシック" charset="0"/>
              </a:rPr>
              <a:t> </a:t>
            </a:r>
            <a:r>
              <a:rPr lang="sv-SE" err="1">
                <a:latin typeface="Arial" charset="0"/>
                <a:ea typeface="ＭＳ Ｐゴシック" charset="0"/>
              </a:rPr>
              <a:t>categories</a:t>
            </a:r>
            <a:r>
              <a:rPr lang="sv-SE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>
                <a:latin typeface="Arial" charset="0"/>
                <a:ea typeface="ＭＳ Ｐゴシック" charset="0"/>
              </a:rPr>
              <a:t>Descriptive</a:t>
            </a: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>
                <a:latin typeface="Arial" charset="0"/>
                <a:ea typeface="ＭＳ Ｐゴシック" charset="0"/>
              </a:rPr>
              <a:t>Verbal rating scale/</a:t>
            </a:r>
            <a:br>
              <a:rPr lang="sv-SE">
                <a:latin typeface="Arial" charset="0"/>
                <a:ea typeface="ＭＳ Ｐゴシック" charset="0"/>
              </a:rPr>
            </a:br>
            <a:r>
              <a:rPr lang="sv-SE">
                <a:latin typeface="Arial" charset="0"/>
                <a:ea typeface="ＭＳ Ｐゴシック" charset="0"/>
              </a:rPr>
              <a:t>"</a:t>
            </a:r>
            <a:r>
              <a:rPr lang="sv-SE" err="1">
                <a:latin typeface="Arial" charset="0"/>
                <a:ea typeface="ＭＳ Ｐゴシック" charset="0"/>
              </a:rPr>
              <a:t>Likert-type</a:t>
            </a:r>
            <a:r>
              <a:rPr lang="sv-SE">
                <a:latin typeface="Arial" charset="0"/>
                <a:ea typeface="ＭＳ Ｐゴシック" charset="0"/>
              </a:rPr>
              <a:t>"</a:t>
            </a: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 err="1">
                <a:latin typeface="Arial" charset="0"/>
                <a:ea typeface="ＭＳ Ｐゴシック" charset="0"/>
              </a:rPr>
              <a:t>Numerical</a:t>
            </a:r>
            <a:r>
              <a:rPr lang="sv-SE">
                <a:latin typeface="Arial" charset="0"/>
                <a:ea typeface="ＭＳ Ｐゴシック" charset="0"/>
              </a:rPr>
              <a:t> rating scale</a:t>
            </a: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endParaRPr lang="sv-SE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>
                <a:latin typeface="Arial" charset="0"/>
                <a:ea typeface="ＭＳ Ｐゴシック" charset="0"/>
              </a:rPr>
              <a:t>Visual analogue scale (VAS)</a:t>
            </a:r>
          </a:p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 rot="-5400000">
            <a:off x="-1852681" y="3553333"/>
            <a:ext cx="4264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err="1"/>
              <a:t>Polytomous</a:t>
            </a:r>
            <a:r>
              <a:rPr lang="sv-SE" sz="2000"/>
              <a:t> (&gt;2 </a:t>
            </a:r>
            <a:r>
              <a:rPr lang="sv-SE" sz="2000" err="1"/>
              <a:t>ordered</a:t>
            </a:r>
            <a:r>
              <a:rPr lang="sv-SE" sz="2000"/>
              <a:t> </a:t>
            </a:r>
            <a:r>
              <a:rPr lang="sv-SE" sz="2000" err="1"/>
              <a:t>categories</a:t>
            </a:r>
            <a:r>
              <a:rPr lang="sv-SE" sz="2000"/>
              <a:t>)</a:t>
            </a:r>
          </a:p>
        </p:txBody>
      </p:sp>
      <p:sp>
        <p:nvSpPr>
          <p:cNvPr id="53257" name="AutoShape 11"/>
          <p:cNvSpPr>
            <a:spLocks/>
          </p:cNvSpPr>
          <p:nvPr/>
        </p:nvSpPr>
        <p:spPr bwMode="auto">
          <a:xfrm>
            <a:off x="701242" y="1427233"/>
            <a:ext cx="183469" cy="4652311"/>
          </a:xfrm>
          <a:prstGeom prst="leftBrace">
            <a:avLst>
              <a:gd name="adj1" fmla="val 1945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FDA599-498F-C8AB-3DB4-DAEC05A6B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13" y="0"/>
            <a:ext cx="2718106" cy="99113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5EC1670-5D77-D3DF-8E84-381DEFFD6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445" y="2407921"/>
            <a:ext cx="5072958" cy="118624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01F7D6-4954-E4EC-6471-2E7D299DE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40"/>
          <a:stretch/>
        </p:blipFill>
        <p:spPr>
          <a:xfrm>
            <a:off x="7284614" y="3857855"/>
            <a:ext cx="3292455" cy="9421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B8522E-A50A-877C-D5F3-47DF58C45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163" r="65315"/>
          <a:stretch/>
        </p:blipFill>
        <p:spPr>
          <a:xfrm>
            <a:off x="4971842" y="4218357"/>
            <a:ext cx="2695832" cy="563730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9268291B-08D2-5CC6-444F-E41445A5F8AC}"/>
              </a:ext>
            </a:extLst>
          </p:cNvPr>
          <p:cNvGrpSpPr/>
          <p:nvPr/>
        </p:nvGrpSpPr>
        <p:grpSpPr>
          <a:xfrm>
            <a:off x="5008895" y="1139695"/>
            <a:ext cx="4353227" cy="1186249"/>
            <a:chOff x="6442841" y="1196775"/>
            <a:chExt cx="4353227" cy="1186249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9DB19CB0-E7F8-2D9E-BBA4-EA15470FE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8191" r="30469" b="39845"/>
            <a:stretch/>
          </p:blipFill>
          <p:spPr>
            <a:xfrm>
              <a:off x="6442841" y="1196775"/>
              <a:ext cx="3767959" cy="1186249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7E3DC18-DC86-9F38-56F1-B22315436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380" t="38191" b="39845"/>
            <a:stretch/>
          </p:blipFill>
          <p:spPr>
            <a:xfrm>
              <a:off x="10166389" y="1196775"/>
              <a:ext cx="629679" cy="1186249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8321C0-096D-8BFF-2E27-DAE71B2AF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025" y="5140432"/>
            <a:ext cx="4532870" cy="10968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err="1">
                <a:latin typeface="Arial" charset="0"/>
              </a:rPr>
              <a:t>Response</a:t>
            </a:r>
            <a:r>
              <a:rPr lang="sv-SE">
                <a:latin typeface="Arial" charset="0"/>
              </a:rPr>
              <a:t> </a:t>
            </a:r>
            <a:r>
              <a:rPr lang="sv-SE" err="1">
                <a:latin typeface="Arial" charset="0"/>
              </a:rPr>
              <a:t>categories</a:t>
            </a:r>
            <a:endParaRPr lang="sv-SE"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sv-SE">
                <a:latin typeface="Arial" charset="0"/>
              </a:rPr>
              <a:t>Ordered (from less to more) - </a:t>
            </a:r>
            <a:r>
              <a:rPr lang="sv-SE" err="1">
                <a:latin typeface="Arial" charset="0"/>
              </a:rPr>
              <a:t>ordinal</a:t>
            </a:r>
            <a:r>
              <a:rPr lang="sv-SE">
                <a:latin typeface="Arial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sv-SE">
                <a:latin typeface="Arial" charset="0"/>
              </a:rPr>
              <a:t>Distinct, </a:t>
            </a:r>
            <a:r>
              <a:rPr lang="sv-SE" err="1">
                <a:latin typeface="Arial" charset="0"/>
              </a:rPr>
              <a:t>clear</a:t>
            </a:r>
            <a:r>
              <a:rPr lang="sv-SE">
                <a:latin typeface="Arial" charset="0"/>
              </a:rPr>
              <a:t> interpretations</a:t>
            </a:r>
          </a:p>
          <a:p>
            <a:pPr eaLnBrk="1" hangingPunct="1">
              <a:lnSpc>
                <a:spcPct val="100000"/>
              </a:lnSpc>
            </a:pPr>
            <a:r>
              <a:rPr lang="sv-SE">
                <a:latin typeface="Arial" charset="0"/>
              </a:rPr>
              <a:t>Logical and meaningful in relation to item(s)</a:t>
            </a:r>
          </a:p>
          <a:p>
            <a:pPr eaLnBrk="1" hangingPunct="1">
              <a:lnSpc>
                <a:spcPct val="100000"/>
              </a:lnSpc>
            </a:pPr>
            <a:r>
              <a:rPr lang="sv-SE" err="1">
                <a:latin typeface="Arial" charset="0"/>
              </a:rPr>
              <a:t>Numerical</a:t>
            </a:r>
            <a:r>
              <a:rPr lang="sv-SE">
                <a:latin typeface="Arial" charset="0"/>
              </a:rPr>
              <a:t> (</a:t>
            </a:r>
            <a:r>
              <a:rPr lang="sv-SE" err="1">
                <a:latin typeface="Arial" charset="0"/>
              </a:rPr>
              <a:t>integer</a:t>
            </a:r>
            <a:r>
              <a:rPr lang="sv-SE">
                <a:latin typeface="Arial" charset="0"/>
              </a:rPr>
              <a:t>) </a:t>
            </a:r>
            <a:r>
              <a:rPr lang="sv-SE" err="1">
                <a:latin typeface="Arial" charset="0"/>
              </a:rPr>
              <a:t>codes</a:t>
            </a:r>
            <a:r>
              <a:rPr lang="sv-SE">
                <a:latin typeface="Arial" charset="0"/>
              </a:rPr>
              <a:t>, </a:t>
            </a:r>
            <a:r>
              <a:rPr lang="sv-SE" err="1">
                <a:latin typeface="Arial" charset="0"/>
              </a:rPr>
              <a:t>e.g</a:t>
            </a:r>
            <a:r>
              <a:rPr lang="sv-SE">
                <a:latin typeface="Arial" charset="0"/>
              </a:rPr>
              <a:t>.,</a:t>
            </a:r>
          </a:p>
          <a:p>
            <a:pPr lvl="1" eaLnBrk="1" hangingPunct="1">
              <a:lnSpc>
                <a:spcPct val="100000"/>
              </a:lnSpc>
            </a:pPr>
            <a:r>
              <a:rPr lang="sv-SE">
                <a:latin typeface="Arial" charset="0"/>
                <a:ea typeface="ＭＳ Ｐゴシック" charset="0"/>
              </a:rPr>
              <a:t>Never=0; Rarely=1; Sometimes=2; Often=3; Always=4</a:t>
            </a:r>
          </a:p>
          <a:p>
            <a:pPr lvl="1" eaLnBrk="1" hangingPunct="1">
              <a:lnSpc>
                <a:spcPct val="100000"/>
              </a:lnSpc>
            </a:pPr>
            <a:r>
              <a:rPr lang="sv-SE">
                <a:latin typeface="Arial" charset="0"/>
              </a:rPr>
              <a:t>Summation based on assumption of approximately </a:t>
            </a:r>
            <a:r>
              <a:rPr lang="sv-SE" err="1">
                <a:latin typeface="Arial" charset="0"/>
              </a:rPr>
              <a:t>equal</a:t>
            </a:r>
            <a:r>
              <a:rPr lang="sv-SE">
                <a:latin typeface="Arial" charset="0"/>
              </a:rPr>
              <a:t> </a:t>
            </a:r>
            <a:r>
              <a:rPr lang="sv-SE" err="1">
                <a:latin typeface="Arial" charset="0"/>
              </a:rPr>
              <a:t>differences</a:t>
            </a:r>
            <a:endParaRPr lang="sv-SE"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endParaRPr lang="sv-SE"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sv-SE">
                <a:latin typeface="Arial" charset="0"/>
              </a:rPr>
              <a:t>Evaluate in conjunction with cognitive interviews</a:t>
            </a:r>
          </a:p>
          <a:p>
            <a:pPr eaLnBrk="1" hangingPunct="1">
              <a:lnSpc>
                <a:spcPct val="100000"/>
              </a:lnSpc>
            </a:pPr>
            <a:endParaRPr lang="sv-SE"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endParaRPr lang="sv-SE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5CBC78A-C11E-41B3-624B-10AA29FD6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8" b="1201"/>
          <a:stretch/>
        </p:blipFill>
        <p:spPr>
          <a:xfrm>
            <a:off x="4312293" y="186466"/>
            <a:ext cx="6800047" cy="574674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FBF6DD8-D0DA-946C-44F8-F008ADE04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523"/>
          <a:stretch/>
        </p:blipFill>
        <p:spPr>
          <a:xfrm>
            <a:off x="93237" y="522456"/>
            <a:ext cx="3989363" cy="16764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704CF57-5405-A91E-F364-1F0A332F7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713"/>
          <a:stretch/>
        </p:blipFill>
        <p:spPr>
          <a:xfrm>
            <a:off x="93237" y="2433606"/>
            <a:ext cx="3989363" cy="17384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130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2595DAC-D4E9-DC43-AD4F-EEA61A757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58"/>
          <a:stretch/>
        </p:blipFill>
        <p:spPr>
          <a:xfrm>
            <a:off x="135844" y="3539544"/>
            <a:ext cx="7046239" cy="2114281"/>
          </a:xfrm>
          <a:prstGeom prst="rect">
            <a:avLst/>
          </a:prstGeom>
        </p:spPr>
      </p:pic>
      <p:sp>
        <p:nvSpPr>
          <p:cNvPr id="16" name="Text Box 53">
            <a:extLst>
              <a:ext uri="{FF2B5EF4-FFF2-40B4-BE49-F238E27FC236}">
                <a16:creationId xmlns:a16="http://schemas.microsoft.com/office/drawing/2014/main" id="{1460E5B7-9019-B441-9EAB-E9AF455E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6446964"/>
            <a:ext cx="24096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000"/>
              <a:t>Welsh et al. </a:t>
            </a:r>
            <a:r>
              <a:rPr lang="sv-SE" sz="1000" i="1"/>
              <a:t>MDJ</a:t>
            </a:r>
            <a:r>
              <a:rPr lang="sv-SE" sz="1000"/>
              <a:t> 2003; 18(6): 637-645.</a:t>
            </a:r>
          </a:p>
          <a:p>
            <a:pPr eaLnBrk="1" hangingPunct="1"/>
            <a:r>
              <a:rPr lang="sv-SE" sz="1000"/>
              <a:t>Knutsson et al. </a:t>
            </a:r>
            <a:r>
              <a:rPr lang="sv-SE" sz="1000" i="1"/>
              <a:t>HQLO</a:t>
            </a:r>
            <a:r>
              <a:rPr lang="sv-SE" sz="1000"/>
              <a:t> 2010; 8: 61.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60DE277-FC01-3A43-351D-8345BCA1A1AC}"/>
              </a:ext>
            </a:extLst>
          </p:cNvPr>
          <p:cNvSpPr txBox="1"/>
          <p:nvPr/>
        </p:nvSpPr>
        <p:spPr>
          <a:xfrm>
            <a:off x="295735" y="47841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PDQ-39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1728253-70FE-7173-8D15-81956520D54A}"/>
              </a:ext>
            </a:extLst>
          </p:cNvPr>
          <p:cNvSpPr txBox="1"/>
          <p:nvPr/>
        </p:nvSpPr>
        <p:spPr>
          <a:xfrm>
            <a:off x="295734" y="3088277"/>
            <a:ext cx="113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PDQUALIF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27DF92-835C-9B55-644A-19D20670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4" y="847747"/>
            <a:ext cx="6895046" cy="2002372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21D04AB1-F33C-B0C8-CF43-100CBA41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573" y="290935"/>
            <a:ext cx="3810480" cy="5118368"/>
          </a:xfrm>
          <a:prstGeom prst="rect">
            <a:avLst/>
          </a:prstGeom>
        </p:spPr>
      </p:pic>
      <p:sp>
        <p:nvSpPr>
          <p:cNvPr id="33" name="AutoShape 52">
            <a:extLst>
              <a:ext uri="{FF2B5EF4-FFF2-40B4-BE49-F238E27FC236}">
                <a16:creationId xmlns:a16="http://schemas.microsoft.com/office/drawing/2014/main" id="{D34623C7-8FA8-5425-E21B-29E43CD8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053" y="3184478"/>
            <a:ext cx="287337" cy="792162"/>
          </a:xfrm>
          <a:prstGeom prst="curvedLeftArrow">
            <a:avLst>
              <a:gd name="adj1" fmla="val 55138"/>
              <a:gd name="adj2" fmla="val 110276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75511B74-1AAC-B70C-8041-8E147C058018}"/>
              </a:ext>
            </a:extLst>
          </p:cNvPr>
          <p:cNvGrpSpPr/>
          <p:nvPr/>
        </p:nvGrpSpPr>
        <p:grpSpPr>
          <a:xfrm>
            <a:off x="2116309" y="245613"/>
            <a:ext cx="7840319" cy="5945412"/>
            <a:chOff x="2116309" y="245613"/>
            <a:chExt cx="7840319" cy="5945412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19E8317E-E828-D0A4-B6B1-C178048C4E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6309" y="245613"/>
              <a:ext cx="7840319" cy="5945412"/>
              <a:chOff x="1909162" y="245612"/>
              <a:chExt cx="8425755" cy="6389355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5F9382B4-076F-8B7B-B8EF-BC7DB8E3D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1050" y="245612"/>
                <a:ext cx="8283867" cy="4178107"/>
              </a:xfrm>
              <a:prstGeom prst="rect">
                <a:avLst/>
              </a:prstGeom>
            </p:spPr>
          </p:pic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24662EC3-836D-7DFE-FF64-3B0D5D8BC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9162" y="4423718"/>
                <a:ext cx="8186137" cy="2211249"/>
              </a:xfrm>
              <a:prstGeom prst="rect">
                <a:avLst/>
              </a:prstGeom>
            </p:spPr>
          </p:pic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BDD6C7A-CF83-3DCE-6A97-11B50ED851D8}"/>
                </a:ext>
              </a:extLst>
            </p:cNvPr>
            <p:cNvSpPr/>
            <p:nvPr/>
          </p:nvSpPr>
          <p:spPr>
            <a:xfrm>
              <a:off x="2302688" y="4077730"/>
              <a:ext cx="1243701" cy="9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Oval 6">
            <a:extLst>
              <a:ext uri="{FF2B5EF4-FFF2-40B4-BE49-F238E27FC236}">
                <a16:creationId xmlns:a16="http://schemas.microsoft.com/office/drawing/2014/main" id="{E9CF470C-A42E-0926-6089-346C681A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534" y="1364822"/>
            <a:ext cx="4318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A001E253-DFD9-1A43-DCD1-A8CD2C84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065" y="1364822"/>
            <a:ext cx="4318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21FE2E-930C-4013-ADDC-80A6A050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4" y="1696866"/>
            <a:ext cx="7579188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D21EA828-1ADD-7CEB-DC4E-1E806E5DA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567" y="3433377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8C3FAE15-B826-99AD-4C33-8C0FA47A6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07" y="5194857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8E40A6-1C17-9F43-B1D1-EA5B54A6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287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Visual Analogue Scale (VAS)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C9E176A-1208-8945-A51F-660B472F73A1}"/>
              </a:ext>
            </a:extLst>
          </p:cNvPr>
          <p:cNvSpPr txBox="1"/>
          <p:nvPr/>
        </p:nvSpPr>
        <p:spPr>
          <a:xfrm>
            <a:off x="7121949" y="6428348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Hagell &amp; Knutsson </a:t>
            </a:r>
            <a:r>
              <a:rPr lang="en-GB" sz="700" i="1"/>
              <a:t>QLR</a:t>
            </a:r>
            <a:r>
              <a:rPr lang="en-GB" sz="700"/>
              <a:t> 2013</a:t>
            </a:r>
          </a:p>
          <a:p>
            <a:r>
              <a:rPr lang="en-GB" sz="700"/>
              <a:t>Lund et al. </a:t>
            </a:r>
            <a:r>
              <a:rPr lang="en-GB" sz="700" i="1"/>
              <a:t>BMC Med Res </a:t>
            </a:r>
            <a:r>
              <a:rPr lang="en-GB" sz="700" i="1" err="1"/>
              <a:t>Methodol</a:t>
            </a:r>
            <a:r>
              <a:rPr lang="en-GB" sz="700"/>
              <a:t> 2005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E10999C-3098-1047-82D3-AF1B6FD15E17}"/>
              </a:ext>
            </a:extLst>
          </p:cNvPr>
          <p:cNvGrpSpPr>
            <a:grpSpLocks noChangeAspect="1"/>
          </p:cNvGrpSpPr>
          <p:nvPr/>
        </p:nvGrpSpPr>
        <p:grpSpPr>
          <a:xfrm>
            <a:off x="676430" y="2901812"/>
            <a:ext cx="4616662" cy="3361135"/>
            <a:chOff x="4788024" y="1113955"/>
            <a:chExt cx="3972490" cy="2892149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80BB5E25-3FA9-F343-9948-02E26AE8AADD}"/>
                </a:ext>
              </a:extLst>
            </p:cNvPr>
            <p:cNvSpPr txBox="1"/>
            <p:nvPr/>
          </p:nvSpPr>
          <p:spPr>
            <a:xfrm>
              <a:off x="8460432" y="3623624"/>
              <a:ext cx="30008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600"/>
                <a:t>100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FD65DE9E-94CE-7C44-8A5A-408B9F053963}"/>
                </a:ext>
              </a:extLst>
            </p:cNvPr>
            <p:cNvSpPr txBox="1"/>
            <p:nvPr/>
          </p:nvSpPr>
          <p:spPr>
            <a:xfrm>
              <a:off x="6028184" y="3623624"/>
              <a:ext cx="2279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600"/>
                <a:t>0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D94F1C5-5C1C-204F-A4BA-F598DB57D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814" t="3947" r="8702" b="15977"/>
            <a:stretch/>
          </p:blipFill>
          <p:spPr>
            <a:xfrm>
              <a:off x="6085683" y="1267845"/>
              <a:ext cx="2518765" cy="2391951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6FF2E7AE-656F-BF40-AF2A-9ADD183D18B8}"/>
                </a:ext>
              </a:extLst>
            </p:cNvPr>
            <p:cNvSpPr txBox="1"/>
            <p:nvPr/>
          </p:nvSpPr>
          <p:spPr>
            <a:xfrm>
              <a:off x="4788024" y="1267846"/>
              <a:ext cx="1208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Worst possible pain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9CE732F-E975-8048-A4A9-6A0A4B4FBF9E}"/>
                </a:ext>
              </a:extLst>
            </p:cNvPr>
            <p:cNvSpPr txBox="1"/>
            <p:nvPr/>
          </p:nvSpPr>
          <p:spPr>
            <a:xfrm>
              <a:off x="5493954" y="3310203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No pain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6E7C41E-6EFF-1349-89E0-6D30DBD1AFEA}"/>
                </a:ext>
              </a:extLst>
            </p:cNvPr>
            <p:cNvSpPr txBox="1"/>
            <p:nvPr/>
          </p:nvSpPr>
          <p:spPr>
            <a:xfrm>
              <a:off x="5419550" y="2829745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Mild pain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020D7DE-BBB1-BF4E-BA03-05D09C859259}"/>
                </a:ext>
              </a:extLst>
            </p:cNvPr>
            <p:cNvSpPr txBox="1"/>
            <p:nvPr/>
          </p:nvSpPr>
          <p:spPr>
            <a:xfrm>
              <a:off x="5080379" y="229518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Moderate pain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D65F040-1715-4842-84DB-BC1041B56457}"/>
                </a:ext>
              </a:extLst>
            </p:cNvPr>
            <p:cNvSpPr txBox="1"/>
            <p:nvPr/>
          </p:nvSpPr>
          <p:spPr>
            <a:xfrm>
              <a:off x="5237095" y="1792650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Severe pain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46784602-9F4E-C648-93B2-4E7FD1577A8D}"/>
                </a:ext>
              </a:extLst>
            </p:cNvPr>
            <p:cNvSpPr txBox="1"/>
            <p:nvPr/>
          </p:nvSpPr>
          <p:spPr>
            <a:xfrm>
              <a:off x="6085683" y="3759883"/>
              <a:ext cx="237757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VAS (0=No pain; 100=Worst possible pain)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8AED75F9-0093-F14D-9588-FEA09A115886}"/>
                </a:ext>
              </a:extLst>
            </p:cNvPr>
            <p:cNvSpPr txBox="1"/>
            <p:nvPr/>
          </p:nvSpPr>
          <p:spPr>
            <a:xfrm>
              <a:off x="7134430" y="1113955"/>
              <a:ext cx="555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/>
                <a:t>Pain</a:t>
              </a:r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EFB7D27C-85F1-A245-8492-94FC9C5DD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8379" r="16611" b="63234"/>
          <a:stretch/>
        </p:blipFill>
        <p:spPr bwMode="auto">
          <a:xfrm>
            <a:off x="3711215" y="1063504"/>
            <a:ext cx="4495211" cy="6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47EDFB8B-D878-9D40-A7BB-1CBA65F6E547}"/>
              </a:ext>
            </a:extLst>
          </p:cNvPr>
          <p:cNvSpPr txBox="1"/>
          <p:nvPr/>
        </p:nvSpPr>
        <p:spPr>
          <a:xfrm rot="16200000">
            <a:off x="-525880" y="4274959"/>
            <a:ext cx="200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Verbal Rating Scale (VRS)</a:t>
            </a:r>
            <a:endParaRPr lang="sv-SE" sz="140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06B499A-51C3-7E42-BB75-3F0AA842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683" y="1206827"/>
            <a:ext cx="7493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7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AutoShape 52">
            <a:extLst>
              <a:ext uri="{FF2B5EF4-FFF2-40B4-BE49-F238E27FC236}">
                <a16:creationId xmlns:a16="http://schemas.microsoft.com/office/drawing/2014/main" id="{D74F7E9E-08F1-2745-85F6-5B25BF15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90" y="1362242"/>
            <a:ext cx="287337" cy="1116035"/>
          </a:xfrm>
          <a:prstGeom prst="curvedLeftArrow">
            <a:avLst>
              <a:gd name="adj1" fmla="val 55138"/>
              <a:gd name="adj2" fmla="val 11027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10F27BF7-86A3-BD7D-2F4B-6875D92C7A9C}"/>
              </a:ext>
            </a:extLst>
          </p:cNvPr>
          <p:cNvCxnSpPr/>
          <p:nvPr/>
        </p:nvCxnSpPr>
        <p:spPr>
          <a:xfrm flipH="1">
            <a:off x="5109142" y="1006908"/>
            <a:ext cx="108414" cy="82587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D7DC3ECD-90F7-2ABA-B62B-8DC4256EC280}"/>
              </a:ext>
            </a:extLst>
          </p:cNvPr>
          <p:cNvCxnSpPr>
            <a:cxnSpLocks/>
          </p:cNvCxnSpPr>
          <p:nvPr/>
        </p:nvCxnSpPr>
        <p:spPr>
          <a:xfrm flipH="1">
            <a:off x="5163349" y="1437225"/>
            <a:ext cx="11036" cy="674144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9F15D84-BB78-AF20-1764-766AEC35D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61" y="2118893"/>
            <a:ext cx="4631654" cy="518452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AB48F134-1183-BBF9-C120-7002A7E0DF19}"/>
              </a:ext>
            </a:extLst>
          </p:cNvPr>
          <p:cNvGrpSpPr>
            <a:grpSpLocks noChangeAspect="1"/>
          </p:cNvGrpSpPr>
          <p:nvPr/>
        </p:nvGrpSpPr>
        <p:grpSpPr>
          <a:xfrm>
            <a:off x="5571844" y="2923698"/>
            <a:ext cx="4502464" cy="3361135"/>
            <a:chOff x="684407" y="1113955"/>
            <a:chExt cx="3879000" cy="2895713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A167BE55-A5F7-DF80-7BB1-A7F4887C8321}"/>
                </a:ext>
              </a:extLst>
            </p:cNvPr>
            <p:cNvSpPr txBox="1"/>
            <p:nvPr/>
          </p:nvSpPr>
          <p:spPr>
            <a:xfrm>
              <a:off x="4236140" y="3659796"/>
              <a:ext cx="30008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600"/>
                <a:t>100</a:t>
              </a:r>
            </a:p>
          </p:txBody>
        </p:sp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21E349EF-6545-0EFC-0851-E023DABFD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258" r="49616" b="9523"/>
            <a:stretch/>
          </p:blipFill>
          <p:spPr>
            <a:xfrm>
              <a:off x="1043608" y="1340768"/>
              <a:ext cx="3519799" cy="2319028"/>
            </a:xfrm>
            <a:prstGeom prst="rect">
              <a:avLst/>
            </a:prstGeom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940D03E6-B6D1-35F6-B887-FAAEC8177CCB}"/>
                </a:ext>
              </a:extLst>
            </p:cNvPr>
            <p:cNvSpPr txBox="1"/>
            <p:nvPr/>
          </p:nvSpPr>
          <p:spPr>
            <a:xfrm>
              <a:off x="2211901" y="1113955"/>
              <a:ext cx="1267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/>
                <a:t>General </a:t>
              </a:r>
              <a:r>
                <a:rPr lang="sv-SE" sz="1400" err="1"/>
                <a:t>health</a:t>
              </a:r>
              <a:endParaRPr lang="sv-SE" sz="1400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629B0995-8313-990E-780C-F161048CBD49}"/>
                </a:ext>
              </a:extLst>
            </p:cNvPr>
            <p:cNvSpPr txBox="1"/>
            <p:nvPr/>
          </p:nvSpPr>
          <p:spPr>
            <a:xfrm>
              <a:off x="746924" y="1342081"/>
              <a:ext cx="6543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Excellent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2644B7D0-F193-F021-D222-EDB2929D4560}"/>
                </a:ext>
              </a:extLst>
            </p:cNvPr>
            <p:cNvSpPr txBox="1"/>
            <p:nvPr/>
          </p:nvSpPr>
          <p:spPr>
            <a:xfrm>
              <a:off x="684407" y="1836125"/>
              <a:ext cx="7152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Very good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24AC0058-AB0D-FE1F-AD7D-3EE3923DA5C6}"/>
                </a:ext>
              </a:extLst>
            </p:cNvPr>
            <p:cNvSpPr txBox="1"/>
            <p:nvPr/>
          </p:nvSpPr>
          <p:spPr>
            <a:xfrm>
              <a:off x="953711" y="2366471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Good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545A91DB-C25F-9F05-7146-0E70C551AFCF}"/>
                </a:ext>
              </a:extLst>
            </p:cNvPr>
            <p:cNvSpPr txBox="1"/>
            <p:nvPr/>
          </p:nvSpPr>
          <p:spPr>
            <a:xfrm>
              <a:off x="1043480" y="2890023"/>
              <a:ext cx="3786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Fair</a:t>
              </a: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29B11E2F-F2E6-CA22-CED2-41D4AD54F3C6}"/>
                </a:ext>
              </a:extLst>
            </p:cNvPr>
            <p:cNvSpPr txBox="1"/>
            <p:nvPr/>
          </p:nvSpPr>
          <p:spPr>
            <a:xfrm>
              <a:off x="995390" y="3413575"/>
              <a:ext cx="42992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Poor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1CC92A03-2611-4B2E-67B6-FADFDD5ED41B}"/>
                </a:ext>
              </a:extLst>
            </p:cNvPr>
            <p:cNvSpPr txBox="1"/>
            <p:nvPr/>
          </p:nvSpPr>
          <p:spPr>
            <a:xfrm>
              <a:off x="2123728" y="3763447"/>
              <a:ext cx="166423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VAS (0=Poor; 100=Excellent)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501A4415-BABF-B70C-719F-D49D7C8E0DF8}"/>
                </a:ext>
              </a:extLst>
            </p:cNvPr>
            <p:cNvSpPr txBox="1"/>
            <p:nvPr/>
          </p:nvSpPr>
          <p:spPr>
            <a:xfrm>
              <a:off x="1547664" y="3659796"/>
              <a:ext cx="2279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60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5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4" grpId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5" y="612548"/>
            <a:ext cx="5390977" cy="28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704597E-96D1-1C36-7497-8858630C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217" y="155141"/>
            <a:ext cx="5390978" cy="202510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280B23C-20D6-1E98-DF44-0EB94E61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92" y="2628916"/>
            <a:ext cx="6044208" cy="194526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424E449-C427-205C-1EF7-7BC388E94226}"/>
              </a:ext>
            </a:extLst>
          </p:cNvPr>
          <p:cNvSpPr txBox="1"/>
          <p:nvPr/>
        </p:nvSpPr>
        <p:spPr>
          <a:xfrm>
            <a:off x="353376" y="3750789"/>
            <a:ext cx="5414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hlinkClick r:id="rId6"/>
              </a:rPr>
              <a:t>https://labs.la.utexas.edu/gilden/files/2016/04/MagicNumberSeven-Miller1956.pdf</a:t>
            </a:r>
            <a:r>
              <a:rPr lang="sv-SE" sz="1200"/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80D2E7D-83DB-FC9A-623A-3898493BF92A}"/>
              </a:ext>
            </a:extLst>
          </p:cNvPr>
          <p:cNvSpPr txBox="1"/>
          <p:nvPr/>
        </p:nvSpPr>
        <p:spPr>
          <a:xfrm>
            <a:off x="7674871" y="4677752"/>
            <a:ext cx="276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hlinkClick r:id="rId7"/>
              </a:rPr>
              <a:t>https://doi.org/10.2340/16501977-0999</a:t>
            </a:r>
            <a:r>
              <a:rPr lang="sv-SE" sz="120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D2F689C-E876-DA33-300C-A8DF9EA5FE96}"/>
              </a:ext>
            </a:extLst>
          </p:cNvPr>
          <p:cNvSpPr txBox="1"/>
          <p:nvPr/>
        </p:nvSpPr>
        <p:spPr>
          <a:xfrm>
            <a:off x="7674871" y="2180249"/>
            <a:ext cx="276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hlinkClick r:id="rId8"/>
              </a:rPr>
              <a:t>https://doi.org/10.2340/16501977-1030</a:t>
            </a:r>
            <a:r>
              <a:rPr lang="sv-SE" sz="1200"/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7E474-CE16-DC9F-1C37-9EC23377A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Arial" charset="0"/>
              </a:rPr>
              <a:t>Instrument </a:t>
            </a:r>
            <a:r>
              <a:rPr lang="sv-SE" err="1">
                <a:latin typeface="Arial" charset="0"/>
              </a:rPr>
              <a:t>development</a:t>
            </a:r>
            <a:endParaRPr lang="sv-SE">
              <a:latin typeface="Arial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8AEFE8-DBA1-D800-8DA3-BF8B4E424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397357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err="1">
                <a:latin typeface="Arial" charset="0"/>
              </a:rPr>
              <a:t>Qualitative</a:t>
            </a:r>
            <a:r>
              <a:rPr lang="sv-SE">
                <a:latin typeface="Arial" charset="0"/>
              </a:rPr>
              <a:t> </a:t>
            </a:r>
            <a:r>
              <a:rPr lang="sv-SE" err="1">
                <a:latin typeface="Arial" charset="0"/>
              </a:rPr>
              <a:t>testing</a:t>
            </a:r>
            <a:r>
              <a:rPr lang="sv-SE">
                <a:latin typeface="Arial" charset="0"/>
              </a:rPr>
              <a:t> </a:t>
            </a:r>
            <a:r>
              <a:rPr lang="sv-SE" err="1">
                <a:latin typeface="Arial" charset="0"/>
              </a:rPr>
              <a:t>of</a:t>
            </a:r>
            <a:r>
              <a:rPr lang="sv-SE">
                <a:latin typeface="Arial" charset="0"/>
              </a:rPr>
              <a:t> instruments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30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7A4C0-4DAC-5846-A68D-01AD08E3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3" y="482356"/>
            <a:ext cx="10515600" cy="742315"/>
          </a:xfrm>
        </p:spPr>
        <p:txBody>
          <a:bodyPr/>
          <a:lstStyle/>
          <a:p>
            <a:r>
              <a:rPr lang="sv-SE" err="1"/>
              <a:t>Qualitative</a:t>
            </a:r>
            <a:r>
              <a:rPr lang="sv-SE"/>
              <a:t> </a:t>
            </a:r>
            <a:r>
              <a:rPr lang="sv-SE" err="1"/>
              <a:t>testing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E8AC1D-A4AD-2541-BB3F-CB6BC1CA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65118"/>
            <a:ext cx="5181600" cy="4348163"/>
          </a:xfrm>
        </p:spPr>
        <p:txBody>
          <a:bodyPr/>
          <a:lstStyle/>
          <a:p>
            <a:r>
              <a:rPr lang="sv-SE"/>
              <a:t>"The read-aloud method"</a:t>
            </a:r>
          </a:p>
          <a:p>
            <a:r>
              <a:rPr lang="sv-SE"/>
              <a:t>Focus groups</a:t>
            </a:r>
          </a:p>
          <a:p>
            <a:r>
              <a:rPr lang="sv-SE" err="1"/>
              <a:t>Content</a:t>
            </a:r>
            <a:r>
              <a:rPr lang="sv-SE"/>
              <a:t> </a:t>
            </a:r>
            <a:r>
              <a:rPr lang="sv-SE" err="1"/>
              <a:t>validity</a:t>
            </a:r>
            <a:r>
              <a:rPr lang="sv-SE"/>
              <a:t>, </a:t>
            </a:r>
            <a:r>
              <a:rPr lang="sv-SE" err="1"/>
              <a:t>relevance</a:t>
            </a:r>
            <a:endParaRPr lang="sv-SE"/>
          </a:p>
          <a:p>
            <a:r>
              <a:rPr lang="sv-SE" err="1"/>
              <a:t>Cognitive</a:t>
            </a:r>
            <a:r>
              <a:rPr lang="sv-SE"/>
              <a:t> </a:t>
            </a:r>
            <a:r>
              <a:rPr lang="sv-SE" err="1"/>
              <a:t>interviews</a:t>
            </a:r>
            <a:endParaRPr lang="sv-SE"/>
          </a:p>
          <a:p>
            <a:pPr lvl="1"/>
            <a:r>
              <a:rPr lang="sv-SE"/>
              <a:t>”Think </a:t>
            </a:r>
            <a:r>
              <a:rPr lang="sv-SE" err="1"/>
              <a:t>aloud</a:t>
            </a:r>
            <a:r>
              <a:rPr lang="sv-SE"/>
              <a:t>”</a:t>
            </a:r>
          </a:p>
          <a:p>
            <a:pPr lvl="1"/>
            <a:r>
              <a:rPr lang="sv-SE" err="1"/>
              <a:t>Retrospective</a:t>
            </a:r>
            <a:r>
              <a:rPr lang="sv-SE"/>
              <a:t> </a:t>
            </a:r>
            <a:r>
              <a:rPr lang="sv-SE" err="1"/>
              <a:t>questions</a:t>
            </a:r>
            <a:r>
              <a:rPr lang="sv-SE"/>
              <a:t> (verbal </a:t>
            </a:r>
            <a:r>
              <a:rPr lang="sv-SE" err="1"/>
              <a:t>probing</a:t>
            </a:r>
            <a:r>
              <a:rPr lang="sv-SE"/>
              <a:t>)</a:t>
            </a:r>
          </a:p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D81302F-C376-ADEA-FBE6-1E37259E60A3}"/>
              </a:ext>
            </a:extLst>
          </p:cNvPr>
          <p:cNvSpPr txBox="1"/>
          <p:nvPr/>
        </p:nvSpPr>
        <p:spPr>
          <a:xfrm>
            <a:off x="5909131" y="4756868"/>
            <a:ext cx="5914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hlinkClick r:id="rId2"/>
              </a:rPr>
              <a:t>https://www.hkr.se/contentassets/9ed7b1b3997e4bf4baa8d4eceed5cd87/gordonwillis.pdf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F8696A0-A45C-A39C-13AA-587D7BBD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08" y="482356"/>
            <a:ext cx="3364703" cy="4172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69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49641DD-88C7-8742-8AEC-E88060C06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81"/>
          <a:stretch/>
        </p:blipFill>
        <p:spPr>
          <a:xfrm>
            <a:off x="1196819" y="344182"/>
            <a:ext cx="3908317" cy="207563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0E385EA-CB2B-A74E-988B-5C1D5EE2ECAF}"/>
              </a:ext>
            </a:extLst>
          </p:cNvPr>
          <p:cNvSpPr txBox="1">
            <a:spLocks noChangeArrowheads="1"/>
          </p:cNvSpPr>
          <p:nvPr/>
        </p:nvSpPr>
        <p:spPr>
          <a:xfrm>
            <a:off x="1001487" y="2708579"/>
            <a:ext cx="4103649" cy="33092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508000">
              <a:buFontTx/>
              <a:buAutoNum type="romanUcPeriod"/>
            </a:pPr>
            <a:r>
              <a:rPr lang="sv-SE" sz="2000"/>
              <a:t>Non-motor </a:t>
            </a:r>
            <a:r>
              <a:rPr lang="sv-SE" sz="2000" err="1"/>
              <a:t>Aspects of Experiences of </a:t>
            </a:r>
            <a:r>
              <a:rPr lang="sv-SE" sz="2000"/>
              <a:t>Daily </a:t>
            </a:r>
            <a:r>
              <a:rPr lang="sv-SE" sz="2000" err="1"/>
              <a:t>Living </a:t>
            </a:r>
            <a:r>
              <a:rPr lang="sv-SE" sz="2000"/>
              <a:t>(13 </a:t>
            </a:r>
            <a:r>
              <a:rPr lang="sv-SE" sz="2000" err="1"/>
              <a:t>items</a:t>
            </a:r>
            <a:r>
              <a:rPr lang="sv-SE" sz="2000"/>
              <a:t>)</a:t>
            </a:r>
          </a:p>
          <a:p>
            <a:pPr marL="914400" lvl="1" indent="-457200">
              <a:buNone/>
            </a:pPr>
            <a:r>
              <a:rPr lang="sv-SE" sz="2000" err="1"/>
              <a:t>	History</a:t>
            </a:r>
            <a:r>
              <a:rPr lang="sv-SE" sz="2000"/>
              <a:t>, </a:t>
            </a:r>
            <a:r>
              <a:rPr lang="sv-SE" sz="2000" err="1"/>
              <a:t>patient-report</a:t>
            </a:r>
            <a:endParaRPr lang="sv-SE" sz="2000"/>
          </a:p>
          <a:p>
            <a:pPr marL="508000" indent="-508000">
              <a:buFontTx/>
              <a:buAutoNum type="romanUcPeriod"/>
            </a:pPr>
            <a:r>
              <a:rPr lang="sv-SE" sz="2000"/>
              <a:t>Motor </a:t>
            </a:r>
            <a:r>
              <a:rPr lang="sv-SE" sz="2000" err="1"/>
              <a:t>Aspects of Experiences of </a:t>
            </a:r>
            <a:r>
              <a:rPr lang="sv-SE" sz="2000"/>
              <a:t>Daily </a:t>
            </a:r>
            <a:r>
              <a:rPr lang="sv-SE" sz="2000" err="1"/>
              <a:t>Living </a:t>
            </a:r>
            <a:r>
              <a:rPr lang="sv-SE" sz="2000"/>
              <a:t>(13 </a:t>
            </a:r>
            <a:r>
              <a:rPr lang="sv-SE" sz="2000" err="1"/>
              <a:t>items</a:t>
            </a:r>
            <a:r>
              <a:rPr lang="sv-SE" sz="2000"/>
              <a:t>)</a:t>
            </a:r>
          </a:p>
          <a:p>
            <a:pPr marL="914400" lvl="1" indent="-457200">
              <a:buNone/>
            </a:pPr>
            <a:r>
              <a:rPr lang="sv-SE" sz="2000"/>
              <a:t>	Patient </a:t>
            </a:r>
            <a:r>
              <a:rPr lang="sv-SE" sz="2000" err="1"/>
              <a:t>report</a:t>
            </a:r>
            <a:endParaRPr lang="sv-SE" sz="2000"/>
          </a:p>
          <a:p>
            <a:pPr marL="508000" indent="-508000">
              <a:buFontTx/>
              <a:buAutoNum type="romanUcPeriod"/>
            </a:pPr>
            <a:r>
              <a:rPr lang="sv-SE" sz="2000"/>
              <a:t>Motor Examination (18/33 </a:t>
            </a:r>
            <a:r>
              <a:rPr lang="sv-SE" sz="2000" err="1"/>
              <a:t>items</a:t>
            </a:r>
            <a:r>
              <a:rPr lang="sv-SE" sz="2000"/>
              <a:t>)</a:t>
            </a:r>
          </a:p>
          <a:p>
            <a:pPr marL="914400" lvl="1" indent="-457200">
              <a:buNone/>
            </a:pPr>
            <a:r>
              <a:rPr lang="sv-SE" sz="2000"/>
              <a:t>	Clinical examination</a:t>
            </a:r>
          </a:p>
          <a:p>
            <a:pPr marL="508000" indent="-508000">
              <a:buFontTx/>
              <a:buAutoNum type="romanUcPeriod"/>
            </a:pPr>
            <a:r>
              <a:rPr lang="sv-SE" sz="2000"/>
              <a:t>Motor </a:t>
            </a:r>
            <a:r>
              <a:rPr lang="sv-SE" sz="2000" err="1"/>
              <a:t>Complications </a:t>
            </a:r>
            <a:r>
              <a:rPr lang="sv-SE" sz="2000"/>
              <a:t>(6 </a:t>
            </a:r>
            <a:r>
              <a:rPr lang="sv-SE" sz="2000" err="1"/>
              <a:t>items</a:t>
            </a:r>
            <a:r>
              <a:rPr lang="sv-SE" sz="2000"/>
              <a:t>)</a:t>
            </a:r>
          </a:p>
          <a:p>
            <a:pPr marL="914400" lvl="1" indent="-457200">
              <a:buNone/>
            </a:pPr>
            <a:r>
              <a:rPr lang="sv-SE" sz="2000" err="1"/>
              <a:t>	 History</a:t>
            </a:r>
            <a:endParaRPr lang="sv-SE" sz="20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8F4CEF-8496-B240-A46A-EEDF9F8A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08" y="0"/>
            <a:ext cx="5143500" cy="6477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E73A4E4-0E10-E10A-44EF-46666E609F42}"/>
              </a:ext>
            </a:extLst>
          </p:cNvPr>
          <p:cNvSpPr txBox="1"/>
          <p:nvPr/>
        </p:nvSpPr>
        <p:spPr>
          <a:xfrm>
            <a:off x="114300" y="55418"/>
            <a:ext cx="22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Example</a:t>
            </a:r>
            <a:r>
              <a:rPr lang="sv-SE"/>
              <a:t>: MDS-UPDRS</a:t>
            </a:r>
          </a:p>
        </p:txBody>
      </p:sp>
    </p:spTree>
    <p:extLst>
      <p:ext uri="{BB962C8B-B14F-4D97-AF65-F5344CB8AC3E}">
        <p14:creationId xmlns:p14="http://schemas.microsoft.com/office/powerpoint/2010/main" val="3480550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C52F1E1-FBFB-F013-904D-4F88581ECA28}"/>
              </a:ext>
            </a:extLst>
          </p:cNvPr>
          <p:cNvSpPr txBox="1"/>
          <p:nvPr/>
        </p:nvSpPr>
        <p:spPr>
          <a:xfrm>
            <a:off x="503893" y="52789"/>
            <a:ext cx="668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I:  Non-Motor Aspects of Experiences of Daily Living (13 items)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9751063-BFC9-527D-FC3D-7B6D4AB3F32A}"/>
              </a:ext>
            </a:extLst>
          </p:cNvPr>
          <p:cNvSpPr txBox="1"/>
          <p:nvPr/>
        </p:nvSpPr>
        <p:spPr>
          <a:xfrm>
            <a:off x="503893" y="754704"/>
            <a:ext cx="21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Following</a:t>
            </a:r>
            <a:r>
              <a:rPr lang="sv-SE"/>
              <a:t> </a:t>
            </a:r>
            <a:r>
              <a:rPr lang="sv-SE" err="1"/>
              <a:t>each</a:t>
            </a:r>
            <a:r>
              <a:rPr lang="sv-SE"/>
              <a:t> item: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50DD39-4A0D-A8B6-C69E-6478FD40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3" y="1016804"/>
            <a:ext cx="3932385" cy="51816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733C2A-116C-139E-4E61-ED5DDCAC5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2"/>
          <a:stretch/>
        </p:blipFill>
        <p:spPr>
          <a:xfrm>
            <a:off x="8397829" y="1137483"/>
            <a:ext cx="3740383" cy="19137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77E98C5-5979-EB4D-C550-1F1181C55708}"/>
              </a:ext>
            </a:extLst>
          </p:cNvPr>
          <p:cNvSpPr txBox="1"/>
          <p:nvPr/>
        </p:nvSpPr>
        <p:spPr>
          <a:xfrm>
            <a:off x="4358277" y="754704"/>
            <a:ext cx="227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For the </a:t>
            </a:r>
            <a:r>
              <a:rPr lang="sv-SE" err="1"/>
              <a:t>whole</a:t>
            </a:r>
            <a:r>
              <a:rPr lang="sv-SE"/>
              <a:t> </a:t>
            </a:r>
            <a:r>
              <a:rPr lang="sv-SE" err="1"/>
              <a:t>section</a:t>
            </a:r>
            <a:r>
              <a:rPr lang="sv-SE"/>
              <a:t>: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D42A1F-ABD2-7616-6F0C-48DE8845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61" y="1043354"/>
            <a:ext cx="4143474" cy="51816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5ADFEE2-F114-5C4B-5559-AF47C16B12EF}"/>
              </a:ext>
            </a:extLst>
          </p:cNvPr>
          <p:cNvSpPr txBox="1"/>
          <p:nvPr/>
        </p:nvSpPr>
        <p:spPr>
          <a:xfrm>
            <a:off x="503893" y="308500"/>
            <a:ext cx="623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II:  Motor Aspects of Experiences of Daily Living (13 items)</a:t>
            </a:r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1C79D5A-729A-34B4-779B-6B7EA2488090}"/>
              </a:ext>
            </a:extLst>
          </p:cNvPr>
          <p:cNvSpPr txBox="1"/>
          <p:nvPr/>
        </p:nvSpPr>
        <p:spPr>
          <a:xfrm>
            <a:off x="8551572" y="6229412"/>
            <a:ext cx="246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err="1"/>
              <a:t>Tilley</a:t>
            </a:r>
            <a:r>
              <a:rPr lang="sv-SE" sz="1200"/>
              <a:t> et al.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JPD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2014; 4(3): 395-404. 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2210406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79E2425-309D-A85B-DC69-B1E7E9F51B20}"/>
              </a:ext>
            </a:extLst>
          </p:cNvPr>
          <p:cNvSpPr txBox="1"/>
          <p:nvPr/>
        </p:nvSpPr>
        <p:spPr>
          <a:xfrm>
            <a:off x="503893" y="120024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III:  Motor Examination (18/33 items)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35FB04-DBE4-97DD-4DAF-C1D494AD2640}"/>
              </a:ext>
            </a:extLst>
          </p:cNvPr>
          <p:cNvSpPr txBox="1"/>
          <p:nvPr/>
        </p:nvSpPr>
        <p:spPr>
          <a:xfrm>
            <a:off x="503893" y="674022"/>
            <a:ext cx="21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Following</a:t>
            </a:r>
            <a:r>
              <a:rPr lang="sv-SE"/>
              <a:t> </a:t>
            </a:r>
            <a:r>
              <a:rPr lang="sv-SE" err="1"/>
              <a:t>each</a:t>
            </a:r>
            <a:r>
              <a:rPr lang="sv-SE"/>
              <a:t> item: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948568-7C53-EB33-35E6-EDD4D423A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2"/>
          <a:stretch/>
        </p:blipFill>
        <p:spPr>
          <a:xfrm>
            <a:off x="8397829" y="1137483"/>
            <a:ext cx="3740383" cy="19137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47CD12-B4D5-2A65-1E6F-4374B02AEBC2}"/>
              </a:ext>
            </a:extLst>
          </p:cNvPr>
          <p:cNvSpPr txBox="1"/>
          <p:nvPr/>
        </p:nvSpPr>
        <p:spPr>
          <a:xfrm>
            <a:off x="4358277" y="674022"/>
            <a:ext cx="227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For the </a:t>
            </a:r>
            <a:r>
              <a:rPr lang="sv-SE" err="1"/>
              <a:t>whole</a:t>
            </a:r>
            <a:r>
              <a:rPr lang="sv-SE"/>
              <a:t> </a:t>
            </a:r>
            <a:r>
              <a:rPr lang="sv-SE" err="1"/>
              <a:t>section</a:t>
            </a:r>
            <a:r>
              <a:rPr lang="sv-SE"/>
              <a:t>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531AC3-FEAB-ECED-B957-E3C44E5C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61" y="1043354"/>
            <a:ext cx="4143474" cy="5181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49F69C3-C5FC-1B01-1CC7-E292D30A6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7"/>
          <a:stretch/>
        </p:blipFill>
        <p:spPr>
          <a:xfrm>
            <a:off x="640430" y="1043354"/>
            <a:ext cx="3433024" cy="51406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C06F04B-8ACE-58BA-4FEE-8DE5959C6491}"/>
              </a:ext>
            </a:extLst>
          </p:cNvPr>
          <p:cNvSpPr txBox="1"/>
          <p:nvPr/>
        </p:nvSpPr>
        <p:spPr>
          <a:xfrm>
            <a:off x="8551572" y="6229412"/>
            <a:ext cx="246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err="1"/>
              <a:t>Tilley</a:t>
            </a:r>
            <a:r>
              <a:rPr lang="sv-SE" sz="1200"/>
              <a:t> et al.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JPD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2014; 4(3): 395-404. 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682003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79E2425-309D-A85B-DC69-B1E7E9F51B20}"/>
              </a:ext>
            </a:extLst>
          </p:cNvPr>
          <p:cNvSpPr txBox="1"/>
          <p:nvPr/>
        </p:nvSpPr>
        <p:spPr>
          <a:xfrm>
            <a:off x="503893" y="120024"/>
            <a:ext cx="388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 IV:  Motor Complications (6 items)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35FB04-DBE4-97DD-4DAF-C1D494AD2640}"/>
              </a:ext>
            </a:extLst>
          </p:cNvPr>
          <p:cNvSpPr txBox="1"/>
          <p:nvPr/>
        </p:nvSpPr>
        <p:spPr>
          <a:xfrm>
            <a:off x="503893" y="674022"/>
            <a:ext cx="21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Following</a:t>
            </a:r>
            <a:r>
              <a:rPr lang="sv-SE"/>
              <a:t> </a:t>
            </a:r>
            <a:r>
              <a:rPr lang="sv-SE" err="1"/>
              <a:t>each</a:t>
            </a:r>
            <a:r>
              <a:rPr lang="sv-SE"/>
              <a:t> item: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948568-7C53-EB33-35E6-EDD4D423A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2"/>
          <a:stretch/>
        </p:blipFill>
        <p:spPr>
          <a:xfrm>
            <a:off x="8397829" y="1137483"/>
            <a:ext cx="3740383" cy="19137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47CD12-B4D5-2A65-1E6F-4374B02AEBC2}"/>
              </a:ext>
            </a:extLst>
          </p:cNvPr>
          <p:cNvSpPr txBox="1"/>
          <p:nvPr/>
        </p:nvSpPr>
        <p:spPr>
          <a:xfrm>
            <a:off x="4358277" y="674022"/>
            <a:ext cx="227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For the </a:t>
            </a:r>
            <a:r>
              <a:rPr lang="sv-SE" err="1"/>
              <a:t>whole</a:t>
            </a:r>
            <a:r>
              <a:rPr lang="sv-SE"/>
              <a:t> </a:t>
            </a:r>
            <a:r>
              <a:rPr lang="sv-SE" err="1"/>
              <a:t>section</a:t>
            </a:r>
            <a:r>
              <a:rPr lang="sv-SE"/>
              <a:t>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531AC3-FEAB-ECED-B957-E3C44E5C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61" y="1043354"/>
            <a:ext cx="4143474" cy="5181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55BC129-6862-3C52-F322-233BB34C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47" y="1137483"/>
            <a:ext cx="3742420" cy="43892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D89D1B5-595C-93C6-A125-6CF5AB0AE4E8}"/>
              </a:ext>
            </a:extLst>
          </p:cNvPr>
          <p:cNvSpPr txBox="1"/>
          <p:nvPr/>
        </p:nvSpPr>
        <p:spPr>
          <a:xfrm>
            <a:off x="8551572" y="6229412"/>
            <a:ext cx="246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err="1"/>
              <a:t>Tilley</a:t>
            </a:r>
            <a:r>
              <a:rPr lang="sv-SE" sz="1200"/>
              <a:t> et al.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JPD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2014; 4(3): 395-404. 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2678243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28266B-74C6-EFD6-5A11-4B1DFEF44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5713"/>
            <a:ext cx="5633977" cy="464125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MS-</a:t>
            </a:r>
            <a:r>
              <a:rPr lang="sv-SE" err="1"/>
              <a:t>specific</a:t>
            </a:r>
            <a:r>
              <a:rPr lang="sv-SE"/>
              <a:t> PROM </a:t>
            </a:r>
            <a:r>
              <a:rPr lang="sv-SE" err="1"/>
              <a:t>based</a:t>
            </a:r>
            <a:r>
              <a:rPr lang="sv-SE"/>
              <a:t> on the ICF</a:t>
            </a:r>
          </a:p>
          <a:p>
            <a:pPr lvl="1"/>
            <a:r>
              <a:rPr lang="sv-SE"/>
              <a:t>Symptoms/</a:t>
            </a:r>
            <a:r>
              <a:rPr lang="sv-SE" err="1"/>
              <a:t>functioning</a:t>
            </a:r>
            <a:r>
              <a:rPr lang="sv-SE"/>
              <a:t> (22 </a:t>
            </a:r>
            <a:r>
              <a:rPr lang="sv-SE" err="1"/>
              <a:t>items</a:t>
            </a:r>
            <a:r>
              <a:rPr lang="sv-SE"/>
              <a:t>)</a:t>
            </a:r>
          </a:p>
          <a:p>
            <a:pPr lvl="1"/>
            <a:r>
              <a:rPr lang="sv-SE" err="1"/>
              <a:t>Activity</a:t>
            </a:r>
            <a:r>
              <a:rPr lang="sv-SE"/>
              <a:t> limitations (15 </a:t>
            </a:r>
            <a:r>
              <a:rPr lang="sv-SE" err="1"/>
              <a:t>items</a:t>
            </a:r>
            <a:r>
              <a:rPr lang="sv-SE"/>
              <a:t>)</a:t>
            </a:r>
          </a:p>
          <a:p>
            <a:pPr lvl="1"/>
            <a:r>
              <a:rPr lang="sv-SE" err="1"/>
              <a:t>Needs-based</a:t>
            </a:r>
            <a:r>
              <a:rPr lang="sv-SE"/>
              <a:t> </a:t>
            </a:r>
            <a:r>
              <a:rPr lang="sv-SE" err="1"/>
              <a:t>quality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(22 </a:t>
            </a:r>
            <a:r>
              <a:rPr lang="sv-SE" err="1"/>
              <a:t>items</a:t>
            </a:r>
            <a:r>
              <a:rPr lang="sv-SE"/>
              <a:t>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FFCCA0-1957-6294-D345-451EF432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6" y="1431541"/>
            <a:ext cx="5197540" cy="3994917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2B89997-087A-7393-BF9C-531939877189}"/>
              </a:ext>
            </a:extLst>
          </p:cNvPr>
          <p:cNvSpPr txBox="1"/>
          <p:nvPr/>
        </p:nvSpPr>
        <p:spPr>
          <a:xfrm>
            <a:off x="114300" y="55418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Example</a:t>
            </a:r>
            <a:r>
              <a:rPr lang="sv-SE"/>
              <a:t>: PRIMUS</a:t>
            </a:r>
          </a:p>
        </p:txBody>
      </p:sp>
    </p:spTree>
    <p:extLst>
      <p:ext uri="{BB962C8B-B14F-4D97-AF65-F5344CB8AC3E}">
        <p14:creationId xmlns:p14="http://schemas.microsoft.com/office/powerpoint/2010/main" val="1106476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68AEFB-AF43-D74C-BA97-E4D5A166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78" b="5799"/>
          <a:stretch/>
        </p:blipFill>
        <p:spPr>
          <a:xfrm>
            <a:off x="1774483" y="561223"/>
            <a:ext cx="4564592" cy="5573503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277431D-2266-A341-A049-07A68F511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50" b="9436"/>
          <a:stretch/>
        </p:blipFill>
        <p:spPr>
          <a:xfrm>
            <a:off x="6486480" y="561223"/>
            <a:ext cx="4564592" cy="5573503"/>
          </a:xfrm>
          <a:prstGeom prst="rect">
            <a:avLst/>
          </a:prstGeom>
          <a:ln w="3175"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6D75E70-6352-ED94-5463-8B0AAC1805AE}"/>
              </a:ext>
            </a:extLst>
          </p:cNvPr>
          <p:cNvSpPr txBox="1"/>
          <p:nvPr/>
        </p:nvSpPr>
        <p:spPr>
          <a:xfrm>
            <a:off x="114300" y="55418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Example</a:t>
            </a:r>
            <a:r>
              <a:rPr lang="sv-SE"/>
              <a:t>: PRIMUS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669E473-5810-7F69-F0C1-5D6CA35A4E4C}"/>
              </a:ext>
            </a:extLst>
          </p:cNvPr>
          <p:cNvSpPr txBox="1"/>
          <p:nvPr/>
        </p:nvSpPr>
        <p:spPr>
          <a:xfrm>
            <a:off x="4653023" y="55418"/>
            <a:ext cx="435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Open</a:t>
            </a:r>
            <a:r>
              <a:rPr lang="sv-SE"/>
              <a:t> </a:t>
            </a:r>
            <a:r>
              <a:rPr lang="sv-SE" err="1"/>
              <a:t>conversation</a:t>
            </a:r>
            <a:r>
              <a:rPr lang="sv-SE"/>
              <a:t> </a:t>
            </a:r>
            <a:r>
              <a:rPr lang="sv-SE" err="1"/>
              <a:t>regarding</a:t>
            </a:r>
            <a:r>
              <a:rPr lang="sv-SE"/>
              <a:t> the instrument</a:t>
            </a:r>
          </a:p>
        </p:txBody>
      </p:sp>
    </p:spTree>
    <p:extLst>
      <p:ext uri="{BB962C8B-B14F-4D97-AF65-F5344CB8AC3E}">
        <p14:creationId xmlns:p14="http://schemas.microsoft.com/office/powerpoint/2010/main" val="3085490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>
            <a:fillRect/>
          </a:stretch>
        </p:blipFill>
        <p:spPr bwMode="auto">
          <a:xfrm>
            <a:off x="2495550" y="692150"/>
            <a:ext cx="72263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" y="167404"/>
            <a:ext cx="12096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B581E5F-DA02-6440-8E8C-FE895AF07D17}"/>
              </a:ext>
            </a:extLst>
          </p:cNvPr>
          <p:cNvSpPr/>
          <p:nvPr/>
        </p:nvSpPr>
        <p:spPr>
          <a:xfrm>
            <a:off x="5663952" y="3284984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15"/>
            <a:ext cx="10515600" cy="874395"/>
          </a:xfrm>
        </p:spPr>
        <p:txBody>
          <a:bodyPr/>
          <a:lstStyle/>
          <a:p>
            <a:r>
              <a:rPr lang="sv-SE" err="1"/>
              <a:t>References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827"/>
            <a:ext cx="10778836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Knutsson I,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Rydstrom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Reimer J, Nyberg P, Hagell P. (2010). Interpretation of response categories in patient-reported rating scales: a controlled study among people with Parkinson's disease.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Quality of Life Outcomes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2010; 8: 61.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https://doi.org/10.1186/1477-7525-8-61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Lund I, Lundeberg T, Sandberg L,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Norrbrink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Budh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Kowalski J,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Svensson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Lack of interchangeability between visual analogue and verbal rating pain scales: a cross sectional description of pain etiology groups.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Medical Research Methodology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2005; 5: 31 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https://doi.org/10.1186/1471-2288-5-31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McKenna SP, et al. International development of the Patient-Reported outcome Indices for Multiple Sclerosis (PRIMUS).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in Health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2010; 13(8): 946-951.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https://doi.org/10.1111/j.1524-4733.2010.00767.x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Skevington SM, Tucker C. Designing response scales for cross-cultural use in health care: Data from the development of the UK WHOQOL.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Medical Psychology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1999; 72: 51-61.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https://doi.org/10.1348/000711299159817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Tilley BC,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LaPelle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NR, Goetz CG, Stebbins GT; MDS-UPDRS Task Force. Using cognitive pretesting in scale development for Parkinson's disease: the Movement Disorder Society Unified Parkinson's Disease Rating Scale (MDS-UPDRS) example.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</a:t>
            </a:r>
            <a:r>
              <a:rPr lang="en-US" sz="1800" i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Parkinsons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Disease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4(3): 395-404. 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https://www.ncbi.nlm.nih.gov/pmc/articles/PMC5086096/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  <a:t>Willis GB. Cognitive interviewing: A "how to" guide". Research Triangle Institute; 1999. </a:t>
            </a:r>
            <a:b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https://www.hkr.se/contentassets/9ed7b1b3997e4bf4baa8d4eceed5cd87/gordonwillis.pdf</a:t>
            </a:r>
            <a:endParaRPr lang="en-US" sz="1800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  <a:t>Willis GB. Cognitive interviewing: A tool for improving questionnaire design. Thousand Oaks, CA: Sage Publications; 2005. </a:t>
            </a:r>
            <a:b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https://methods.sagepub.com/book/cognitive-interviewing</a:t>
            </a:r>
            <a:r>
              <a:rPr lang="en-US" sz="1800" kern="1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>
            <a:extLst>
              <a:ext uri="{FF2B5EF4-FFF2-40B4-BE49-F238E27FC236}">
                <a16:creationId xmlns:a16="http://schemas.microsoft.com/office/drawing/2014/main" id="{9E536E5D-E7DC-81F7-E686-21DB36E3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486744" y="5417785"/>
            <a:ext cx="736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9636E33-AFEC-DB22-BEEE-6F34ACAA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93" y="94161"/>
            <a:ext cx="6418522" cy="5469265"/>
          </a:xfrm>
          <a:prstGeom prst="rect">
            <a:avLst/>
          </a:prstGeom>
        </p:spPr>
      </p:pic>
      <p:sp>
        <p:nvSpPr>
          <p:cNvPr id="5" name="Platshållare för innehåll 10">
            <a:extLst>
              <a:ext uri="{FF2B5EF4-FFF2-40B4-BE49-F238E27FC236}">
                <a16:creationId xmlns:a16="http://schemas.microsoft.com/office/drawing/2014/main" id="{517B616D-9669-6667-AA31-7D05A315CA3E}"/>
              </a:ext>
            </a:extLst>
          </p:cNvPr>
          <p:cNvSpPr txBox="1">
            <a:spLocks/>
          </p:cNvSpPr>
          <p:nvPr/>
        </p:nvSpPr>
        <p:spPr>
          <a:xfrm>
            <a:off x="8491535" y="1617504"/>
            <a:ext cx="3025552" cy="422731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900">
                <a:latin typeface="Arial" panose="020B0604020202020204" pitchFamily="34" charset="0"/>
                <a:cs typeface="Arial" panose="020B0604020202020204" pitchFamily="34" charset="0"/>
              </a:rPr>
              <a:t>Qualitative:</a:t>
            </a:r>
          </a:p>
          <a:p>
            <a:pPr marL="285750" indent="-285750"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  <a:p>
            <a:pPr marL="285750" indent="-285750"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Formulations</a:t>
            </a:r>
          </a:p>
          <a:p>
            <a:pPr marL="285750" indent="-285750"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Redundancy, etc.</a:t>
            </a:r>
          </a:p>
          <a:p>
            <a:pPr marL="285750" indent="-285750">
              <a:buFont typeface="Arial"/>
              <a:buChar char="•"/>
            </a:pPr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>
                <a:latin typeface="Arial" panose="020B0604020202020204" pitchFamily="34" charset="0"/>
                <a:cs typeface="Arial" panose="020B0604020202020204" pitchFamily="34" charset="0"/>
              </a:rPr>
              <a:t>Quantitative (statistics/psychometrics):</a:t>
            </a:r>
          </a:p>
          <a:p>
            <a:pPr marL="285750" indent="-285750"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pPr marL="285750" indent="-285750"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CTT (correlations)</a:t>
            </a:r>
          </a:p>
          <a:p>
            <a:pPr lvl="1">
              <a:buFont typeface="Arial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Item-total</a:t>
            </a:r>
          </a:p>
          <a:p>
            <a:pPr lvl="1">
              <a:buFont typeface="Arial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Inter-item</a:t>
            </a:r>
          </a:p>
          <a:p>
            <a:pPr lvl="1">
              <a:buFont typeface="Arial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Coefficient alpha</a:t>
            </a:r>
          </a:p>
          <a:p>
            <a:pPr lvl="1">
              <a:buFont typeface="Arial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PCA/EFA</a:t>
            </a:r>
          </a:p>
          <a:p>
            <a:pPr lvl="1">
              <a:buFont typeface="Arial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Test-retest, etc.</a:t>
            </a:r>
          </a:p>
          <a:p>
            <a:pPr>
              <a:buFont typeface="Arial"/>
              <a:buChar char="•"/>
            </a:pP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Rasch measurement theory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31E5EEB-9BC7-7917-FCFD-42EE16E2B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945" y="372788"/>
            <a:ext cx="1201655" cy="10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>
                <a:latin typeface="Arial" charset="0"/>
              </a:rPr>
              <a:t>Developing an instrument for </a:t>
            </a:r>
            <a:r>
              <a:rPr lang="sv-SE" i="1" err="1">
                <a:latin typeface="Arial" charset="0"/>
              </a:rPr>
              <a:t>measurement</a:t>
            </a:r>
            <a:endParaRPr lang="sv-SE" i="1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2400" err="1">
                <a:latin typeface="Arial" charset="0"/>
              </a:rPr>
              <a:t>Define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target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variable</a:t>
            </a:r>
            <a:r>
              <a:rPr lang="sv-SE" sz="2400">
                <a:latin typeface="Arial" charset="0"/>
              </a:rPr>
              <a:t> (</a:t>
            </a:r>
            <a:r>
              <a:rPr lang="sv-SE" sz="2400" u="sng" err="1">
                <a:latin typeface="Arial" charset="0"/>
              </a:rPr>
              <a:t>what</a:t>
            </a:r>
            <a:r>
              <a:rPr lang="sv-SE" sz="2400">
                <a:latin typeface="Arial" charset="0"/>
              </a:rPr>
              <a:t> to </a:t>
            </a:r>
            <a:r>
              <a:rPr lang="sv-SE" sz="2400" err="1">
                <a:latin typeface="Arial" charset="0"/>
              </a:rPr>
              <a:t>measure</a:t>
            </a:r>
            <a:r>
              <a:rPr lang="sv-SE" sz="2400">
                <a:latin typeface="Arial" charset="0"/>
              </a:rPr>
              <a:t>) as </a:t>
            </a:r>
            <a:r>
              <a:rPr lang="sv-SE" sz="2400" err="1">
                <a:latin typeface="Arial" charset="0"/>
              </a:rPr>
              <a:t>specifically</a:t>
            </a:r>
            <a:r>
              <a:rPr lang="sv-SE" sz="2400">
                <a:latin typeface="Arial" charset="0"/>
              </a:rPr>
              <a:t> as </a:t>
            </a:r>
            <a:r>
              <a:rPr lang="sv-SE" sz="2400" err="1">
                <a:latin typeface="Arial" charset="0"/>
              </a:rPr>
              <a:t>possible</a:t>
            </a:r>
            <a:r>
              <a:rPr lang="sv-SE" sz="2400">
                <a:latin typeface="Arial" charset="0"/>
              </a:rPr>
              <a:t>!</a:t>
            </a:r>
          </a:p>
          <a:p>
            <a:pPr lvl="1" eaLnBrk="1" hangingPunct="1"/>
            <a:r>
              <a:rPr lang="sv-SE" sz="2000" err="1">
                <a:latin typeface="Arial" charset="0"/>
                <a:ea typeface="ＭＳ Ｐゴシック" charset="0"/>
              </a:rPr>
              <a:t>What</a:t>
            </a:r>
            <a:r>
              <a:rPr lang="sv-SE" sz="2000">
                <a:latin typeface="Arial" charset="0"/>
                <a:ea typeface="ＭＳ Ｐゴシック" charset="0"/>
              </a:rPr>
              <a:t> is the </a:t>
            </a:r>
            <a:r>
              <a:rPr lang="sv-SE" sz="2000" err="1">
                <a:latin typeface="Arial" charset="0"/>
                <a:ea typeface="ＭＳ Ｐゴシック" charset="0"/>
              </a:rPr>
              <a:t>variable</a:t>
            </a:r>
            <a:r>
              <a:rPr lang="sv-SE" sz="2000">
                <a:latin typeface="Arial" charset="0"/>
                <a:ea typeface="ＭＳ Ｐゴシック" charset="0"/>
              </a:rPr>
              <a:t>?</a:t>
            </a:r>
          </a:p>
          <a:p>
            <a:pPr lvl="1" eaLnBrk="1" hangingPunct="1"/>
            <a:r>
              <a:rPr lang="sv-SE" sz="2000" err="1">
                <a:latin typeface="Arial" charset="0"/>
                <a:ea typeface="ＭＳ Ｐゴシック" charset="0"/>
              </a:rPr>
              <a:t>How</a:t>
            </a:r>
            <a:r>
              <a:rPr lang="sv-SE" sz="2000">
                <a:latin typeface="Arial" charset="0"/>
                <a:ea typeface="ＭＳ Ｐゴシック" charset="0"/>
              </a:rPr>
              <a:t> </a:t>
            </a:r>
            <a:r>
              <a:rPr lang="sv-SE" sz="2000" err="1">
                <a:latin typeface="Arial" charset="0"/>
                <a:ea typeface="ＭＳ Ｐゴシック" charset="0"/>
              </a:rPr>
              <a:t>does</a:t>
            </a:r>
            <a:r>
              <a:rPr lang="sv-SE" sz="2000">
                <a:latin typeface="Arial" charset="0"/>
                <a:ea typeface="ＭＳ Ｐゴシック" charset="0"/>
              </a:rPr>
              <a:t> it </a:t>
            </a:r>
            <a:r>
              <a:rPr lang="sv-SE" sz="2000" err="1">
                <a:latin typeface="Arial" charset="0"/>
                <a:ea typeface="ＭＳ Ｐゴシック" charset="0"/>
              </a:rPr>
              <a:t>vary</a:t>
            </a:r>
            <a:r>
              <a:rPr lang="sv-SE" sz="2000">
                <a:latin typeface="Arial" charset="0"/>
                <a:ea typeface="ＭＳ Ｐゴシック" charset="0"/>
              </a:rPr>
              <a:t>, i.e., </a:t>
            </a:r>
            <a:r>
              <a:rPr lang="sv-SE" sz="2000" err="1">
                <a:latin typeface="Arial" charset="0"/>
                <a:ea typeface="ＭＳ Ｐゴシック" charset="0"/>
              </a:rPr>
              <a:t>what</a:t>
            </a:r>
            <a:r>
              <a:rPr lang="sv-SE" sz="2000">
                <a:latin typeface="Arial" charset="0"/>
                <a:ea typeface="ＭＳ Ｐゴシック" charset="0"/>
              </a:rPr>
              <a:t> expressions </a:t>
            </a:r>
            <a:r>
              <a:rPr lang="sv-SE" sz="2000" err="1">
                <a:latin typeface="Arial" charset="0"/>
                <a:ea typeface="ＭＳ Ｐゴシック" charset="0"/>
              </a:rPr>
              <a:t>does</a:t>
            </a:r>
            <a:r>
              <a:rPr lang="sv-SE" sz="2000">
                <a:latin typeface="Arial" charset="0"/>
                <a:ea typeface="ＭＳ Ｐゴシック" charset="0"/>
              </a:rPr>
              <a:t> it </a:t>
            </a:r>
            <a:r>
              <a:rPr lang="sv-SE" sz="2000" err="1">
                <a:latin typeface="Arial" charset="0"/>
                <a:ea typeface="ＭＳ Ｐゴシック" charset="0"/>
              </a:rPr>
              <a:t>take</a:t>
            </a:r>
            <a:r>
              <a:rPr lang="sv-SE" sz="2000">
                <a:latin typeface="Arial" charset="0"/>
                <a:ea typeface="ＭＳ Ｐゴシック" charset="0"/>
              </a:rPr>
              <a:t> as it </a:t>
            </a:r>
            <a:r>
              <a:rPr lang="sv-SE" sz="2000" err="1">
                <a:latin typeface="Arial" charset="0"/>
                <a:ea typeface="ＭＳ Ｐゴシック" charset="0"/>
              </a:rPr>
              <a:t>varies</a:t>
            </a:r>
            <a:r>
              <a:rPr lang="sv-SE" sz="2000">
                <a:latin typeface="Arial" charset="0"/>
                <a:ea typeface="ＭＳ Ｐゴシック" charset="0"/>
              </a:rPr>
              <a:t> from less to </a:t>
            </a:r>
            <a:r>
              <a:rPr lang="sv-SE" sz="2000" err="1">
                <a:latin typeface="Arial" charset="0"/>
                <a:ea typeface="ＭＳ Ｐゴシック" charset="0"/>
              </a:rPr>
              <a:t>more</a:t>
            </a:r>
            <a:r>
              <a:rPr lang="sv-SE" sz="2000">
                <a:latin typeface="Arial" charset="0"/>
                <a:ea typeface="ＭＳ Ｐゴシック" charset="0"/>
              </a:rPr>
              <a:t>?</a:t>
            </a:r>
          </a:p>
          <a:p>
            <a:pPr lvl="1" eaLnBrk="1" hangingPunct="1"/>
            <a:endParaRPr lang="sv-SE" sz="20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sv-SE" sz="2400" err="1">
                <a:latin typeface="Arial" charset="0"/>
              </a:rPr>
              <a:t>Develop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items</a:t>
            </a:r>
            <a:r>
              <a:rPr lang="sv-SE" sz="2400">
                <a:latin typeface="Arial" charset="0"/>
              </a:rPr>
              <a:t> and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that</a:t>
            </a:r>
            <a:r>
              <a:rPr lang="sv-SE" sz="2400">
                <a:latin typeface="Arial" charset="0"/>
              </a:rPr>
              <a:t> cover and </a:t>
            </a:r>
            <a:r>
              <a:rPr lang="sv-SE" sz="2400" err="1">
                <a:latin typeface="Arial" charset="0"/>
              </a:rPr>
              <a:t>operationalize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variable</a:t>
            </a:r>
            <a:r>
              <a:rPr lang="sv-SE" sz="2400">
                <a:latin typeface="Arial" charset="0"/>
              </a:rPr>
              <a:t> manifestations</a:t>
            </a:r>
            <a:endParaRPr lang="sv-SE" sz="1800">
              <a:latin typeface="Arial" charset="0"/>
            </a:endParaRPr>
          </a:p>
          <a:p>
            <a:pPr lvl="1" eaLnBrk="1" hangingPunct="1"/>
            <a:endParaRPr lang="sv-SE" sz="2000">
              <a:latin typeface="Arial" charset="0"/>
              <a:ea typeface="ＭＳ Ｐゴシック" charset="0"/>
            </a:endParaRPr>
          </a:p>
          <a:p>
            <a:pPr eaLnBrk="1" hangingPunct="1"/>
            <a:endParaRPr lang="sv-SE" sz="2400">
              <a:latin typeface="Arial" charset="0"/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6F5298C-6E50-EE44-522A-A27CE8060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2400">
                <a:latin typeface="Arial" charset="0"/>
              </a:rPr>
              <a:t>Basis for </a:t>
            </a:r>
            <a:r>
              <a:rPr lang="sv-SE" sz="2400" err="1">
                <a:latin typeface="Arial" charset="0"/>
              </a:rPr>
              <a:t>items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depends</a:t>
            </a:r>
            <a:r>
              <a:rPr lang="sv-SE" sz="2400">
                <a:latin typeface="Arial" charset="0"/>
              </a:rPr>
              <a:t> on </a:t>
            </a:r>
            <a:r>
              <a:rPr lang="sv-SE" sz="2400" err="1">
                <a:latin typeface="Arial" charset="0"/>
              </a:rPr>
              <a:t>purpose</a:t>
            </a:r>
            <a:r>
              <a:rPr lang="sv-SE" sz="2400">
                <a:latin typeface="Arial" charset="0"/>
              </a:rPr>
              <a:t> and </a:t>
            </a:r>
            <a:r>
              <a:rPr lang="sv-SE" sz="2400" err="1">
                <a:latin typeface="Arial" charset="0"/>
              </a:rPr>
              <a:t>what</a:t>
            </a:r>
            <a:r>
              <a:rPr lang="sv-SE" sz="2400">
                <a:latin typeface="Arial" charset="0"/>
              </a:rPr>
              <a:t> to </a:t>
            </a:r>
            <a:r>
              <a:rPr lang="sv-SE" sz="2400" err="1">
                <a:latin typeface="Arial" charset="0"/>
              </a:rPr>
              <a:t>measure</a:t>
            </a:r>
            <a:endParaRPr lang="sv-SE" sz="2400">
              <a:latin typeface="Arial" charset="0"/>
            </a:endParaRPr>
          </a:p>
          <a:p>
            <a:pPr lvl="1" eaLnBrk="1" hangingPunct="1"/>
            <a:r>
              <a:rPr lang="sv-SE" sz="2000">
                <a:latin typeface="Arial" charset="0"/>
                <a:ea typeface="ＭＳ Ｐゴシック" charset="0"/>
              </a:rPr>
              <a:t>Expert </a:t>
            </a:r>
            <a:r>
              <a:rPr lang="sv-SE" sz="2000" err="1">
                <a:latin typeface="Arial" charset="0"/>
                <a:ea typeface="ＭＳ Ｐゴシック" charset="0"/>
              </a:rPr>
              <a:t>knowledge</a:t>
            </a:r>
            <a:r>
              <a:rPr lang="sv-SE" sz="2000">
                <a:latin typeface="Arial" charset="0"/>
                <a:ea typeface="ＭＳ Ｐゴシック" charset="0"/>
              </a:rPr>
              <a:t>, </a:t>
            </a:r>
            <a:r>
              <a:rPr lang="sv-SE" sz="2000" err="1">
                <a:latin typeface="Arial" charset="0"/>
                <a:ea typeface="ＭＳ Ｐゴシック" charset="0"/>
              </a:rPr>
              <a:t>literature</a:t>
            </a:r>
            <a:endParaRPr lang="sv-SE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 sz="2000" err="1">
                <a:latin typeface="Arial" charset="0"/>
                <a:ea typeface="ＭＳ Ｐゴシック" charset="0"/>
              </a:rPr>
              <a:t>Qualitative</a:t>
            </a:r>
            <a:r>
              <a:rPr lang="sv-SE" sz="2000">
                <a:latin typeface="Arial" charset="0"/>
                <a:ea typeface="ＭＳ Ｐゴシック" charset="0"/>
              </a:rPr>
              <a:t> </a:t>
            </a:r>
            <a:r>
              <a:rPr lang="sv-SE" sz="2000" err="1">
                <a:latin typeface="Arial" charset="0"/>
                <a:ea typeface="ＭＳ Ｐゴシック" charset="0"/>
              </a:rPr>
              <a:t>interviews</a:t>
            </a:r>
            <a:endParaRPr lang="sv-SE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sv-SE" sz="2000" err="1">
                <a:latin typeface="Arial" charset="0"/>
                <a:ea typeface="ＭＳ Ｐゴシック" charset="0"/>
              </a:rPr>
              <a:t>Other</a:t>
            </a:r>
            <a:r>
              <a:rPr lang="sv-SE" sz="2000">
                <a:latin typeface="Arial" charset="0"/>
                <a:ea typeface="ＭＳ Ｐゴシック" charset="0"/>
              </a:rPr>
              <a:t> instruments</a:t>
            </a:r>
          </a:p>
          <a:p>
            <a:pPr lvl="1" eaLnBrk="1" hangingPunct="1"/>
            <a:r>
              <a:rPr lang="sv-SE" sz="2000" err="1">
                <a:latin typeface="Arial" charset="0"/>
                <a:ea typeface="ＭＳ Ｐゴシック" charset="0"/>
              </a:rPr>
              <a:t>Theory</a:t>
            </a:r>
            <a:endParaRPr lang="sv-SE" sz="2000">
              <a:latin typeface="Arial" charset="0"/>
              <a:ea typeface="ＭＳ Ｐゴシック" charset="0"/>
            </a:endParaRPr>
          </a:p>
          <a:p>
            <a:endParaRPr lang="sv-SE"/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A0FA4589-CFA1-FB3D-E263-FCB5D20C3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691755" y="5385003"/>
            <a:ext cx="736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0070BCA-514B-AF91-40F8-78AB261A59F1}"/>
              </a:ext>
            </a:extLst>
          </p:cNvPr>
          <p:cNvSpPr txBox="1"/>
          <p:nvPr/>
        </p:nvSpPr>
        <p:spPr>
          <a:xfrm>
            <a:off x="6939088" y="6239052"/>
            <a:ext cx="2295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hlinkClick r:id="rId2"/>
              </a:rPr>
              <a:t>www.rasch.org/rmt/rmt221f.htm</a:t>
            </a:r>
            <a:r>
              <a:rPr lang="sv-SE" sz="120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00F210-7465-B46B-0027-C8192A14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830"/>
          <a:stretch/>
        </p:blipFill>
        <p:spPr>
          <a:xfrm>
            <a:off x="5378804" y="192841"/>
            <a:ext cx="6788704" cy="3859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0EC70EC-88DE-CD75-3DAE-EAC1923F4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170"/>
          <a:stretch/>
        </p:blipFill>
        <p:spPr>
          <a:xfrm>
            <a:off x="7953" y="196629"/>
            <a:ext cx="5370851" cy="3859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407FAFD2-9539-A3F6-8AFA-83333D68A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413000" y="5130916"/>
            <a:ext cx="736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4DF5107B-916C-1284-2598-0C4C3AA39638}"/>
              </a:ext>
            </a:extLst>
          </p:cNvPr>
          <p:cNvGrpSpPr/>
          <p:nvPr/>
        </p:nvGrpSpPr>
        <p:grpSpPr>
          <a:xfrm>
            <a:off x="2027613" y="4052785"/>
            <a:ext cx="8631628" cy="862231"/>
            <a:chOff x="503612" y="4664171"/>
            <a:chExt cx="8631628" cy="862231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9D8A491-7464-3B10-4965-8D760F33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12" y="4664171"/>
              <a:ext cx="579664" cy="36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 eaLnBrk="0" hangingPunct="0"/>
              <a:r>
                <a:rPr lang="en-US">
                  <a:cs typeface="Arial" charset="0"/>
                </a:rPr>
                <a:t>Less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5F70866-4C73-8733-7066-E20F6058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762" y="4664171"/>
              <a:ext cx="698478" cy="36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 eaLnBrk="0" hangingPunct="0"/>
              <a:r>
                <a:rPr lang="en-US">
                  <a:cs typeface="Arial" charset="0"/>
                </a:rPr>
                <a:t>More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02B882FB-6F44-4FB6-3828-1CE5106C6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987" y="4873721"/>
              <a:ext cx="733266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EB41D81B-DE7C-5E17-5CF6-A6A747EB0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550" y="487530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1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8DA804EC-5D20-8F63-7FF2-5FB0B604E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612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092E45FF-C5AD-FB9B-B68B-B15DEEEAD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250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3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2FC29C39-455A-6DF4-C7C3-F32EA11D3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4925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401A4B59-8C50-8260-2605-799502CC6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7737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5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F21A17E-1249-2421-C883-54FFDB76F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562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EDDE1095-A4F8-50AD-7F90-C01F07E1C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037" y="4880071"/>
              <a:ext cx="3129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7</a:t>
              </a:r>
            </a:p>
            <a:p>
              <a:pPr eaLnBrk="1" hangingPunct="1"/>
              <a:r>
                <a:rPr lang="sv-SE" sz="1800"/>
                <a:t>8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EAD1BF8-59F7-E4CA-D7DD-8FD1DB49A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937" y="488007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9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7A60794F-7947-7D83-6006-5AF3AC837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100" y="4880071"/>
              <a:ext cx="424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11</a:t>
              </a: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A2727311-0C1B-4572-32A4-C4FA82FE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4087" y="488007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12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32124BA3-F86C-2A28-4F97-36B380501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475" y="488007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13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1ED60E01-97CD-58D7-D36E-26F5D39A4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450" y="488007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2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70BF8C-D01F-C1F0-A98E-6DBC4CB0D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13"/>
          <a:stretch/>
        </p:blipFill>
        <p:spPr>
          <a:xfrm>
            <a:off x="262641" y="144341"/>
            <a:ext cx="1639275" cy="10210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DD459AF-DF80-0753-5E74-643C48637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13"/>
          <a:stretch/>
        </p:blipFill>
        <p:spPr>
          <a:xfrm>
            <a:off x="10225607" y="165098"/>
            <a:ext cx="1623701" cy="9656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50D8CED-DDF8-55E6-FDFE-A5C6DF3EC90F}"/>
              </a:ext>
            </a:extLst>
          </p:cNvPr>
          <p:cNvSpPr txBox="1"/>
          <p:nvPr/>
        </p:nvSpPr>
        <p:spPr>
          <a:xfrm>
            <a:off x="8149674" y="6436662"/>
            <a:ext cx="2255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Wolfe &amp; Smith. </a:t>
            </a:r>
            <a:r>
              <a:rPr lang="sv-SE" sz="1200" i="1"/>
              <a:t>J </a:t>
            </a:r>
            <a:r>
              <a:rPr lang="sv-SE" sz="1200" i="1" err="1"/>
              <a:t>Appl</a:t>
            </a:r>
            <a:r>
              <a:rPr lang="sv-SE" sz="1200" i="1"/>
              <a:t> </a:t>
            </a:r>
            <a:r>
              <a:rPr lang="sv-SE" sz="1200" i="1" err="1"/>
              <a:t>Meas</a:t>
            </a:r>
            <a:r>
              <a:rPr lang="sv-SE" sz="1200" i="1"/>
              <a:t> </a:t>
            </a:r>
            <a:r>
              <a:rPr lang="sv-SE" sz="1200"/>
              <a:t>2007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998D54-A171-84EF-5543-E9A088AB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sv-SE" err="1"/>
              <a:t>Example</a:t>
            </a:r>
            <a:r>
              <a:rPr lang="sv-SE"/>
              <a:t>:</a:t>
            </a:r>
            <a:br>
              <a:rPr lang="sv-SE"/>
            </a:br>
            <a:r>
              <a:rPr lang="sv-SE" sz="2400" err="1"/>
              <a:t>Acculturation</a:t>
            </a:r>
            <a:r>
              <a:rPr lang="sv-SE" sz="2400"/>
              <a:t> to the US </a:t>
            </a:r>
            <a:r>
              <a:rPr lang="sv-SE" sz="2400" err="1"/>
              <a:t>culture</a:t>
            </a:r>
            <a:r>
              <a:rPr lang="sv-SE" sz="2400"/>
              <a:t> </a:t>
            </a:r>
            <a:r>
              <a:rPr lang="sv-SE" sz="2400" err="1"/>
              <a:t>of</a:t>
            </a:r>
            <a:r>
              <a:rPr lang="sv-SE" sz="2400"/>
              <a:t> </a:t>
            </a:r>
            <a:r>
              <a:rPr lang="sv-SE" sz="2400" err="1"/>
              <a:t>Chinese</a:t>
            </a:r>
            <a:r>
              <a:rPr lang="sv-SE" sz="2400"/>
              <a:t> immigrants</a:t>
            </a:r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909B3E8-65F4-343B-B813-3A9835163B46}"/>
              </a:ext>
            </a:extLst>
          </p:cNvPr>
          <p:cNvGrpSpPr>
            <a:grpSpLocks noChangeAspect="1"/>
          </p:cNvGrpSpPr>
          <p:nvPr/>
        </p:nvGrpSpPr>
        <p:grpSpPr>
          <a:xfrm>
            <a:off x="3611259" y="1616168"/>
            <a:ext cx="4969482" cy="4575925"/>
            <a:chOff x="3274405" y="2025766"/>
            <a:chExt cx="4078675" cy="375566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A8B621BC-1040-D3F8-C88D-8B8AF3F49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428" b="8512"/>
            <a:stretch/>
          </p:blipFill>
          <p:spPr>
            <a:xfrm>
              <a:off x="3274405" y="2025766"/>
              <a:ext cx="4078675" cy="2806467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EE1C82F-61F8-6249-EC48-A87FACE2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580" y="4663831"/>
              <a:ext cx="4000500" cy="111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94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7E474-CE16-DC9F-1C37-9EC23377A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Arial" charset="0"/>
              </a:rPr>
              <a:t>Instrument design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8AEFE8-DBA1-D800-8DA3-BF8B4E424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err="1"/>
              <a:t>Some</a:t>
            </a:r>
            <a:r>
              <a:rPr lang="sv-SE" sz="3200"/>
              <a:t> </a:t>
            </a:r>
            <a:r>
              <a:rPr lang="sv-SE" sz="3200" err="1"/>
              <a:t>key</a:t>
            </a:r>
            <a:r>
              <a:rPr lang="sv-SE" sz="3200"/>
              <a:t> </a:t>
            </a:r>
            <a:r>
              <a:rPr lang="sv-SE" sz="3200" err="1"/>
              <a:t>aspects</a:t>
            </a:r>
            <a:r>
              <a:rPr lang="sv-SE" sz="3200"/>
              <a:t> to </a:t>
            </a:r>
            <a:r>
              <a:rPr lang="sv-SE" sz="3200" err="1"/>
              <a:t>consider</a:t>
            </a:r>
            <a:r>
              <a:rPr lang="sv-SE" sz="3200"/>
              <a:t> </a:t>
            </a:r>
            <a:r>
              <a:rPr lang="sv-SE" sz="3200" err="1"/>
              <a:t>when</a:t>
            </a:r>
            <a:r>
              <a:rPr lang="sv-SE" sz="3200"/>
              <a:t> </a:t>
            </a:r>
            <a:r>
              <a:rPr lang="sv-SE" sz="3200" err="1"/>
              <a:t>developing</a:t>
            </a:r>
            <a:r>
              <a:rPr lang="sv-SE" sz="3200"/>
              <a:t> instruments and </a:t>
            </a:r>
            <a:r>
              <a:rPr lang="sv-SE" sz="3200" err="1"/>
              <a:t>reviewing</a:t>
            </a:r>
            <a:r>
              <a:rPr lang="sv-SE" sz="3200"/>
              <a:t> </a:t>
            </a:r>
            <a:r>
              <a:rPr lang="sv-SE" sz="3200" err="1"/>
              <a:t>existing</a:t>
            </a:r>
            <a:r>
              <a:rPr lang="sv-SE" sz="3200"/>
              <a:t> instruments</a:t>
            </a:r>
          </a:p>
        </p:txBody>
      </p:sp>
    </p:spTree>
    <p:extLst>
      <p:ext uri="{BB962C8B-B14F-4D97-AF65-F5344CB8AC3E}">
        <p14:creationId xmlns:p14="http://schemas.microsoft.com/office/powerpoint/2010/main" val="308855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3099" y="347240"/>
            <a:ext cx="10183791" cy="56481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Be clear </a:t>
            </a:r>
            <a:r>
              <a:rPr lang="sv-SE" sz="2400" err="1">
                <a:latin typeface="Arial" charset="0"/>
              </a:rPr>
              <a:t>about</a:t>
            </a:r>
            <a:r>
              <a:rPr lang="sv-SE" sz="2400">
                <a:latin typeface="Arial" charset="0"/>
              </a:rPr>
              <a:t> the </a:t>
            </a:r>
            <a:r>
              <a:rPr lang="sv-SE" sz="2400" err="1">
                <a:latin typeface="Arial" charset="0"/>
              </a:rPr>
              <a:t>meaning</a:t>
            </a:r>
            <a:r>
              <a:rPr lang="sv-SE" sz="2400">
                <a:latin typeface="Arial" charset="0"/>
              </a:rPr>
              <a:t> and intention </a:t>
            </a:r>
            <a:r>
              <a:rPr lang="sv-SE" sz="2400" err="1">
                <a:latin typeface="Arial" charset="0"/>
              </a:rPr>
              <a:t>of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each</a:t>
            </a:r>
            <a:r>
              <a:rPr lang="sv-SE" sz="2400">
                <a:latin typeface="Arial" charset="0"/>
              </a:rPr>
              <a:t> question/statement (and test how they are actually interpreted/understood)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latin typeface="Arial" charset="0"/>
              </a:rPr>
              <a:t>Simple, clear and </a:t>
            </a:r>
            <a:r>
              <a:rPr lang="ja-JP" altLang="sv-SE" sz="2400">
                <a:latin typeface="Arial" charset="0"/>
              </a:rPr>
              <a:t>"</a:t>
            </a:r>
            <a:r>
              <a:rPr lang="sv-SE" sz="2400">
                <a:latin typeface="Arial" charset="0"/>
              </a:rPr>
              <a:t>plain</a:t>
            </a:r>
            <a:r>
              <a:rPr lang="ja-JP" altLang="sv-SE" sz="2400">
                <a:latin typeface="Arial" charset="0"/>
              </a:rPr>
              <a:t>" </a:t>
            </a:r>
            <a:r>
              <a:rPr lang="sv-SE" sz="2400">
                <a:latin typeface="Arial" charset="0"/>
              </a:rPr>
              <a:t>language - to the point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Note grammar, sentence structure, spelling, etc.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000">
                <a:latin typeface="Arial" charset="0"/>
                <a:ea typeface="ＭＳ Ｐゴシック" charset="0"/>
              </a:rPr>
              <a:t>Consistent wording, etc.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Avoid</a:t>
            </a:r>
            <a:r>
              <a:rPr lang="sv-SE" sz="2400">
                <a:latin typeface="Arial" charset="0"/>
              </a:rPr>
              <a:t> negations - </a:t>
            </a:r>
            <a:r>
              <a:rPr lang="sv-SE" sz="2400" i="1" err="1">
                <a:latin typeface="Arial" charset="0"/>
              </a:rPr>
              <a:t>especially</a:t>
            </a:r>
            <a:r>
              <a:rPr lang="sv-SE" sz="2400" i="1">
                <a:latin typeface="Arial" charset="0"/>
              </a:rPr>
              <a:t> </a:t>
            </a:r>
            <a:r>
              <a:rPr lang="sv-SE" sz="2400">
                <a:latin typeface="Arial" charset="0"/>
              </a:rPr>
              <a:t>double negations (NOTE </a:t>
            </a:r>
            <a:r>
              <a:rPr lang="sv-SE" sz="2400" err="1">
                <a:latin typeface="Arial" charset="0"/>
              </a:rPr>
              <a:t>also</a:t>
            </a:r>
            <a:r>
              <a:rPr lang="sv-SE" sz="2400">
                <a:latin typeface="Arial" charset="0"/>
              </a:rPr>
              <a:t> in relation to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latin typeface="Arial" charset="0"/>
              </a:rPr>
              <a:t>Logical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response</a:t>
            </a:r>
            <a:r>
              <a:rPr lang="sv-SE" sz="2400">
                <a:latin typeface="Arial" charset="0"/>
              </a:rPr>
              <a:t> </a:t>
            </a:r>
            <a:r>
              <a:rPr lang="sv-SE" sz="2400" err="1">
                <a:latin typeface="Arial" charset="0"/>
              </a:rPr>
              <a:t>categories</a:t>
            </a:r>
            <a:r>
              <a:rPr lang="sv-SE" sz="2400">
                <a:latin typeface="Arial" charset="0"/>
              </a:rPr>
              <a:t> without overlap and with clear meaning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 err="1">
                <a:solidFill>
                  <a:srgbClr val="C0C0C0"/>
                </a:solidFill>
                <a:latin typeface="Arial" charset="0"/>
              </a:rPr>
              <a:t>One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 question per question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Clear and simple instructions (possibly with some repetition through the questionnaire)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 err="1">
                <a:solidFill>
                  <a:srgbClr val="C0C0C0"/>
                </a:solidFill>
                <a:latin typeface="Arial" charset="0"/>
              </a:rPr>
              <a:t>if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 at all </a:t>
            </a:r>
            <a:r>
              <a:rPr lang="sv-SE" sz="2400" err="1">
                <a:solidFill>
                  <a:srgbClr val="C0C0C0"/>
                </a:solidFill>
                <a:latin typeface="Arial" charset="0"/>
              </a:rPr>
              <a:t>needed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...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Layout</a:t>
            </a:r>
          </a:p>
          <a:p>
            <a:pPr eaLnBrk="1" hangingPunct="1">
              <a:lnSpc>
                <a:spcPct val="120000"/>
              </a:lnSpc>
            </a:pPr>
            <a:r>
              <a:rPr lang="sv-SE" sz="2400">
                <a:solidFill>
                  <a:srgbClr val="C0C0C0"/>
                </a:solidFill>
                <a:latin typeface="Arial" charset="0"/>
              </a:rPr>
              <a:t>Testing </a:t>
            </a:r>
            <a:r>
              <a:rPr lang="mr-IN" sz="2400">
                <a:solidFill>
                  <a:srgbClr val="C0C0C0"/>
                </a:solidFill>
                <a:latin typeface="Arial" charset="0"/>
              </a:rPr>
              <a:t>- </a:t>
            </a:r>
            <a:r>
              <a:rPr lang="sv-SE" sz="2400">
                <a:solidFill>
                  <a:srgbClr val="C0C0C0"/>
                </a:solidFill>
                <a:latin typeface="Arial" charset="0"/>
              </a:rPr>
              <a:t>modification</a:t>
            </a:r>
          </a:p>
          <a:p>
            <a:pPr eaLnBrk="1" hangingPunct="1">
              <a:lnSpc>
                <a:spcPct val="120000"/>
              </a:lnSpc>
            </a:pPr>
            <a:endParaRPr lang="sv-SE" sz="240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Macintosh PowerPoint</Application>
  <PresentationFormat>Bredbild</PresentationFormat>
  <Paragraphs>241</Paragraphs>
  <Slides>39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Developing and designing scales</vt:lpstr>
      <vt:lpstr>Learning Objectives</vt:lpstr>
      <vt:lpstr>Instrument development</vt:lpstr>
      <vt:lpstr>PowerPoint-presentation</vt:lpstr>
      <vt:lpstr>Developing an instrument for measurement</vt:lpstr>
      <vt:lpstr>PowerPoint-presentation</vt:lpstr>
      <vt:lpstr>Example: Acculturation to the US culture of Chinese immigrants</vt:lpstr>
      <vt:lpstr>Instrument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Response categories</vt:lpstr>
      <vt:lpstr>PowerPoint-presentation</vt:lpstr>
      <vt:lpstr>Response categories</vt:lpstr>
      <vt:lpstr>PowerPoint-presentation</vt:lpstr>
      <vt:lpstr>PowerPoint-presentation</vt:lpstr>
      <vt:lpstr>PowerPoint-presentation</vt:lpstr>
      <vt:lpstr>Visual Analogue Scale (VAS)</vt:lpstr>
      <vt:lpstr>PowerPoint-presentation</vt:lpstr>
      <vt:lpstr>Qualitative testing of instruments</vt:lpstr>
      <vt:lpstr>Qualitative testing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1</cp:revision>
  <dcterms:created xsi:type="dcterms:W3CDTF">2022-12-12T07:56:35Z</dcterms:created>
  <dcterms:modified xsi:type="dcterms:W3CDTF">2024-01-12T11:01:30Z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