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831" r:id="rId4"/>
    <p:sldId id="340" r:id="rId5"/>
    <p:sldId id="343" r:id="rId6"/>
    <p:sldId id="364" r:id="rId7"/>
    <p:sldId id="266" r:id="rId8"/>
    <p:sldId id="367" r:id="rId9"/>
    <p:sldId id="288" r:id="rId10"/>
    <p:sldId id="294" r:id="rId11"/>
    <p:sldId id="262" r:id="rId12"/>
    <p:sldId id="263" r:id="rId13"/>
    <p:sldId id="261" r:id="rId14"/>
    <p:sldId id="365" r:id="rId15"/>
    <p:sldId id="824" r:id="rId16"/>
    <p:sldId id="833" r:id="rId17"/>
    <p:sldId id="356" r:id="rId18"/>
    <p:sldId id="369" r:id="rId19"/>
    <p:sldId id="368" r:id="rId20"/>
    <p:sldId id="832" r:id="rId21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A09E9-93A4-9748-A99B-5B86E58D618E}" v="11" dt="2024-01-12T08:36:47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72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agell" userId="865b429c-9613-4fde-a36c-7e38fc6a5413" providerId="ADAL" clId="{06AA09E9-93A4-9748-A99B-5B86E58D618E}"/>
    <pc:docChg chg="custSel modSld">
      <pc:chgData name="Peter Hagell" userId="865b429c-9613-4fde-a36c-7e38fc6a5413" providerId="ADAL" clId="{06AA09E9-93A4-9748-A99B-5B86E58D618E}" dt="2024-01-12T08:37:36.107" v="15" actId="14100"/>
      <pc:docMkLst>
        <pc:docMk/>
      </pc:docMkLst>
      <pc:sldChg chg="addSp delSp modSp">
        <pc:chgData name="Peter Hagell" userId="865b429c-9613-4fde-a36c-7e38fc6a5413" providerId="ADAL" clId="{06AA09E9-93A4-9748-A99B-5B86E58D618E}" dt="2024-01-12T08:36:10.326" v="5" actId="478"/>
        <pc:sldMkLst>
          <pc:docMk/>
          <pc:sldMk cId="0" sldId="266"/>
        </pc:sldMkLst>
        <pc:spChg chg="add mod">
          <ac:chgData name="Peter Hagell" userId="865b429c-9613-4fde-a36c-7e38fc6a5413" providerId="ADAL" clId="{06AA09E9-93A4-9748-A99B-5B86E58D618E}" dt="2024-01-12T08:35:55.185" v="3" actId="1076"/>
          <ac:spMkLst>
            <pc:docMk/>
            <pc:sldMk cId="0" sldId="266"/>
            <ac:spMk id="2" creationId="{0398B5BC-3E92-CD86-8CE1-16C29CCA372D}"/>
          </ac:spMkLst>
        </pc:spChg>
        <pc:spChg chg="del">
          <ac:chgData name="Peter Hagell" userId="865b429c-9613-4fde-a36c-7e38fc6a5413" providerId="ADAL" clId="{06AA09E9-93A4-9748-A99B-5B86E58D618E}" dt="2024-01-12T08:35:41.222" v="0" actId="21"/>
          <ac:spMkLst>
            <pc:docMk/>
            <pc:sldMk cId="0" sldId="266"/>
            <ac:spMk id="3" creationId="{F4509ED1-9536-BA31-BCDF-E1F0DC86AD22}"/>
          </ac:spMkLst>
        </pc:spChg>
        <pc:spChg chg="del mod">
          <ac:chgData name="Peter Hagell" userId="865b429c-9613-4fde-a36c-7e38fc6a5413" providerId="ADAL" clId="{06AA09E9-93A4-9748-A99B-5B86E58D618E}" dt="2024-01-12T08:36:10.326" v="5" actId="478"/>
          <ac:spMkLst>
            <pc:docMk/>
            <pc:sldMk cId="0" sldId="266"/>
            <ac:spMk id="4" creationId="{A292BFD8-CED7-74E7-3122-AB144DA6248B}"/>
          </ac:spMkLst>
        </pc:spChg>
        <pc:picChg chg="add mod">
          <ac:chgData name="Peter Hagell" userId="865b429c-9613-4fde-a36c-7e38fc6a5413" providerId="ADAL" clId="{06AA09E9-93A4-9748-A99B-5B86E58D618E}" dt="2024-01-12T08:35:55.185" v="3" actId="1076"/>
          <ac:picMkLst>
            <pc:docMk/>
            <pc:sldMk cId="0" sldId="266"/>
            <ac:picMk id="5" creationId="{CF032D5F-4250-975E-B294-FAAEEEB3EAEC}"/>
          </ac:picMkLst>
        </pc:picChg>
        <pc:picChg chg="del">
          <ac:chgData name="Peter Hagell" userId="865b429c-9613-4fde-a36c-7e38fc6a5413" providerId="ADAL" clId="{06AA09E9-93A4-9748-A99B-5B86E58D618E}" dt="2024-01-12T08:35:41.222" v="0" actId="21"/>
          <ac:picMkLst>
            <pc:docMk/>
            <pc:sldMk cId="0" sldId="266"/>
            <ac:picMk id="7" creationId="{B4F5D317-0755-7671-3B9B-37C444E02B16}"/>
          </ac:picMkLst>
        </pc:picChg>
        <pc:picChg chg="mod">
          <ac:chgData name="Peter Hagell" userId="865b429c-9613-4fde-a36c-7e38fc6a5413" providerId="ADAL" clId="{06AA09E9-93A4-9748-A99B-5B86E58D618E}" dt="2024-01-12T08:35:46.323" v="1" actId="1076"/>
          <ac:picMkLst>
            <pc:docMk/>
            <pc:sldMk cId="0" sldId="266"/>
            <ac:picMk id="11266" creationId="{12797F50-A709-B34F-A9DE-7067098303AE}"/>
          </ac:picMkLst>
        </pc:picChg>
      </pc:sldChg>
      <pc:sldChg chg="delSp modSp mod">
        <pc:chgData name="Peter Hagell" userId="865b429c-9613-4fde-a36c-7e38fc6a5413" providerId="ADAL" clId="{06AA09E9-93A4-9748-A99B-5B86E58D618E}" dt="2024-01-12T08:37:36.107" v="15" actId="14100"/>
        <pc:sldMkLst>
          <pc:docMk/>
          <pc:sldMk cId="1841766368" sldId="288"/>
        </pc:sldMkLst>
        <pc:spChg chg="mod">
          <ac:chgData name="Peter Hagell" userId="865b429c-9613-4fde-a36c-7e38fc6a5413" providerId="ADAL" clId="{06AA09E9-93A4-9748-A99B-5B86E58D618E}" dt="2024-01-12T08:37:08.200" v="12" actId="1076"/>
          <ac:spMkLst>
            <pc:docMk/>
            <pc:sldMk cId="1841766368" sldId="288"/>
            <ac:spMk id="2" creationId="{772A1915-6AF3-B547-8BB0-02F6CE878061}"/>
          </ac:spMkLst>
        </pc:spChg>
        <pc:spChg chg="mod">
          <ac:chgData name="Peter Hagell" userId="865b429c-9613-4fde-a36c-7e38fc6a5413" providerId="ADAL" clId="{06AA09E9-93A4-9748-A99B-5B86E58D618E}" dt="2024-01-12T08:37:16.085" v="13" actId="1076"/>
          <ac:spMkLst>
            <pc:docMk/>
            <pc:sldMk cId="1841766368" sldId="288"/>
            <ac:spMk id="3" creationId="{04EC88DB-B34D-D1E7-A6CB-1DD63F08B9A4}"/>
          </ac:spMkLst>
        </pc:spChg>
        <pc:spChg chg="mod">
          <ac:chgData name="Peter Hagell" userId="865b429c-9613-4fde-a36c-7e38fc6a5413" providerId="ADAL" clId="{06AA09E9-93A4-9748-A99B-5B86E58D618E}" dt="2024-01-12T08:37:36.107" v="15" actId="14100"/>
          <ac:spMkLst>
            <pc:docMk/>
            <pc:sldMk cId="1841766368" sldId="288"/>
            <ac:spMk id="6" creationId="{2E2510CB-3885-E843-B8F3-8524237617D0}"/>
          </ac:spMkLst>
        </pc:spChg>
        <pc:spChg chg="del">
          <ac:chgData name="Peter Hagell" userId="865b429c-9613-4fde-a36c-7e38fc6a5413" providerId="ADAL" clId="{06AA09E9-93A4-9748-A99B-5B86E58D618E}" dt="2024-01-12T08:37:25.844" v="14" actId="478"/>
          <ac:spMkLst>
            <pc:docMk/>
            <pc:sldMk cId="1841766368" sldId="288"/>
            <ac:spMk id="7" creationId="{6EBE8740-A470-064E-8DC1-214B85AACC9D}"/>
          </ac:spMkLst>
        </pc:spChg>
        <pc:graphicFrameChg chg="mod">
          <ac:chgData name="Peter Hagell" userId="865b429c-9613-4fde-a36c-7e38fc6a5413" providerId="ADAL" clId="{06AA09E9-93A4-9748-A99B-5B86E58D618E}" dt="2024-01-12T08:37:16.085" v="13" actId="1076"/>
          <ac:graphicFrameMkLst>
            <pc:docMk/>
            <pc:sldMk cId="1841766368" sldId="288"/>
            <ac:graphicFrameMk id="5" creationId="{F0D6031D-9113-D54D-9823-E1E645421AC6}"/>
          </ac:graphicFrameMkLst>
        </pc:graphicFrameChg>
      </pc:sldChg>
      <pc:sldChg chg="addSp delSp modSp">
        <pc:chgData name="Peter Hagell" userId="865b429c-9613-4fde-a36c-7e38fc6a5413" providerId="ADAL" clId="{06AA09E9-93A4-9748-A99B-5B86E58D618E}" dt="2024-01-12T08:36:47.321" v="10" actId="478"/>
        <pc:sldMkLst>
          <pc:docMk/>
          <pc:sldMk cId="2555987899" sldId="365"/>
        </pc:sldMkLst>
        <pc:spChg chg="add mod">
          <ac:chgData name="Peter Hagell" userId="865b429c-9613-4fde-a36c-7e38fc6a5413" providerId="ADAL" clId="{06AA09E9-93A4-9748-A99B-5B86E58D618E}" dt="2024-01-12T08:36:42.398" v="9" actId="1076"/>
          <ac:spMkLst>
            <pc:docMk/>
            <pc:sldMk cId="2555987899" sldId="365"/>
            <ac:spMk id="2" creationId="{D1359003-0C5D-2B95-AA09-B44A4CD030FB}"/>
          </ac:spMkLst>
        </pc:spChg>
        <pc:spChg chg="del">
          <ac:chgData name="Peter Hagell" userId="865b429c-9613-4fde-a36c-7e38fc6a5413" providerId="ADAL" clId="{06AA09E9-93A4-9748-A99B-5B86E58D618E}" dt="2024-01-12T08:36:30.749" v="6" actId="21"/>
          <ac:spMkLst>
            <pc:docMk/>
            <pc:sldMk cId="2555987899" sldId="365"/>
            <ac:spMk id="13315" creationId="{A0BB4575-AAE6-0144-998F-A88CA17A48A0}"/>
          </ac:spMkLst>
        </pc:spChg>
        <pc:spChg chg="del">
          <ac:chgData name="Peter Hagell" userId="865b429c-9613-4fde-a36c-7e38fc6a5413" providerId="ADAL" clId="{06AA09E9-93A4-9748-A99B-5B86E58D618E}" dt="2024-01-12T08:36:47.321" v="10" actId="478"/>
          <ac:spMkLst>
            <pc:docMk/>
            <pc:sldMk cId="2555987899" sldId="365"/>
            <ac:spMk id="13316" creationId="{97DF8183-84AE-FC40-96D8-B4499C117EE0}"/>
          </ac:spMkLst>
        </pc:spChg>
        <pc:picChg chg="add mod">
          <ac:chgData name="Peter Hagell" userId="865b429c-9613-4fde-a36c-7e38fc6a5413" providerId="ADAL" clId="{06AA09E9-93A4-9748-A99B-5B86E58D618E}" dt="2024-01-12T08:36:42.398" v="9" actId="1076"/>
          <ac:picMkLst>
            <pc:docMk/>
            <pc:sldMk cId="2555987899" sldId="365"/>
            <ac:picMk id="3" creationId="{FC2C7ED6-CE60-6178-2585-4F6C441A7D82}"/>
          </ac:picMkLst>
        </pc:picChg>
        <pc:picChg chg="del">
          <ac:chgData name="Peter Hagell" userId="865b429c-9613-4fde-a36c-7e38fc6a5413" providerId="ADAL" clId="{06AA09E9-93A4-9748-A99B-5B86E58D618E}" dt="2024-01-12T08:36:30.749" v="6" actId="21"/>
          <ac:picMkLst>
            <pc:docMk/>
            <pc:sldMk cId="2555987899" sldId="365"/>
            <ac:picMk id="4" creationId="{9952B2FC-2760-1D5F-4A1C-29D16D49741E}"/>
          </ac:picMkLst>
        </pc:picChg>
        <pc:picChg chg="mod">
          <ac:chgData name="Peter Hagell" userId="865b429c-9613-4fde-a36c-7e38fc6a5413" providerId="ADAL" clId="{06AA09E9-93A4-9748-A99B-5B86E58D618E}" dt="2024-01-12T08:36:35.055" v="7" actId="1076"/>
          <ac:picMkLst>
            <pc:docMk/>
            <pc:sldMk cId="2555987899" sldId="365"/>
            <ac:picMk id="6" creationId="{EF154F95-E2E4-78C2-B9E1-D8938C034642}"/>
          </ac:picMkLst>
        </pc:picChg>
      </pc:sldChg>
    </pc:docChg>
  </pc:docChgLst>
  <pc:docChgLst>
    <pc:chgData name="Peter Hagell" userId="865b429c-9613-4fde-a36c-7e38fc6a5413" providerId="ADAL" clId="{7AD47ECF-4A21-784F-9E7B-FD5D9D12B0B4}"/>
    <pc:docChg chg="addSld delSld modSld">
      <pc:chgData name="Peter Hagell" userId="865b429c-9613-4fde-a36c-7e38fc6a5413" providerId="ADAL" clId="{7AD47ECF-4A21-784F-9E7B-FD5D9D12B0B4}" dt="2023-12-20T10:00:14.506" v="12" actId="2696"/>
      <pc:docMkLst>
        <pc:docMk/>
      </pc:docMkLst>
      <pc:sldChg chg="modSp mod">
        <pc:chgData name="Peter Hagell" userId="865b429c-9613-4fde-a36c-7e38fc6a5413" providerId="ADAL" clId="{7AD47ECF-4A21-784F-9E7B-FD5D9D12B0B4}" dt="2023-12-20T09:59:18.151" v="10" actId="20577"/>
        <pc:sldMkLst>
          <pc:docMk/>
          <pc:sldMk cId="1161591771" sldId="256"/>
        </pc:sldMkLst>
        <pc:spChg chg="mod">
          <ac:chgData name="Peter Hagell" userId="865b429c-9613-4fde-a36c-7e38fc6a5413" providerId="ADAL" clId="{7AD47ECF-4A21-784F-9E7B-FD5D9D12B0B4}" dt="2023-12-20T09:59:18.151" v="10" actId="20577"/>
          <ac:spMkLst>
            <pc:docMk/>
            <pc:sldMk cId="1161591771" sldId="256"/>
            <ac:spMk id="2" creationId="{A2DF4CEB-918A-0472-B6E4-4689B9CD397B}"/>
          </ac:spMkLst>
        </pc:spChg>
      </pc:sldChg>
      <pc:sldChg chg="del">
        <pc:chgData name="Peter Hagell" userId="865b429c-9613-4fde-a36c-7e38fc6a5413" providerId="ADAL" clId="{7AD47ECF-4A21-784F-9E7B-FD5D9D12B0B4}" dt="2023-12-20T09:59:11.195" v="1" actId="2696"/>
        <pc:sldMkLst>
          <pc:docMk/>
          <pc:sldMk cId="3635516972" sldId="258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264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267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269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271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277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279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282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290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291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300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304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305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316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320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338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344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346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3270430569" sldId="347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2661491810" sldId="349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3630623035" sldId="351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2290880476" sldId="359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1466549665" sldId="361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473159396" sldId="362"/>
        </pc:sldMkLst>
      </pc:sldChg>
      <pc:sldChg chg="del">
        <pc:chgData name="Peter Hagell" userId="865b429c-9613-4fde-a36c-7e38fc6a5413" providerId="ADAL" clId="{7AD47ECF-4A21-784F-9E7B-FD5D9D12B0B4}" dt="2023-12-20T10:00:14.506" v="12" actId="2696"/>
        <pc:sldMkLst>
          <pc:docMk/>
          <pc:sldMk cId="0" sldId="363"/>
        </pc:sldMkLst>
      </pc:sldChg>
      <pc:sldChg chg="modSp add mod">
        <pc:chgData name="Peter Hagell" userId="865b429c-9613-4fde-a36c-7e38fc6a5413" providerId="ADAL" clId="{7AD47ECF-4A21-784F-9E7B-FD5D9D12B0B4}" dt="2023-12-20T09:59:37.008" v="11" actId="207"/>
        <pc:sldMkLst>
          <pc:docMk/>
          <pc:sldMk cId="2358214196" sldId="831"/>
        </pc:sldMkLst>
        <pc:spChg chg="mod">
          <ac:chgData name="Peter Hagell" userId="865b429c-9613-4fde-a36c-7e38fc6a5413" providerId="ADAL" clId="{7AD47ECF-4A21-784F-9E7B-FD5D9D12B0B4}" dt="2023-12-20T09:59:37.008" v="11" actId="207"/>
          <ac:spMkLst>
            <pc:docMk/>
            <pc:sldMk cId="2358214196" sldId="831"/>
            <ac:spMk id="3" creationId="{B61FAB5F-4497-7103-BA99-8CFF10358CF6}"/>
          </ac:spMkLst>
        </pc:spChg>
      </pc:sldChg>
    </pc:docChg>
  </pc:docChgLst>
  <pc:docChgLst>
    <pc:chgData name="Peter Hagell" userId="865b429c-9613-4fde-a36c-7e38fc6a5413" providerId="ADAL" clId="{56E8425F-873F-1A4B-B34D-DF55616D0A82}"/>
    <pc:docChg chg="sldOrd">
      <pc:chgData name="Peter Hagell" userId="865b429c-9613-4fde-a36c-7e38fc6a5413" providerId="ADAL" clId="{56E8425F-873F-1A4B-B34D-DF55616D0A82}" dt="2024-01-04T14:56:23.161" v="0" actId="20578"/>
      <pc:docMkLst>
        <pc:docMk/>
      </pc:docMkLst>
      <pc:sldChg chg="ord">
        <pc:chgData name="Peter Hagell" userId="865b429c-9613-4fde-a36c-7e38fc6a5413" providerId="ADAL" clId="{56E8425F-873F-1A4B-B34D-DF55616D0A82}" dt="2024-01-04T14:56:23.161" v="0" actId="20578"/>
        <pc:sldMkLst>
          <pc:docMk/>
          <pc:sldMk cId="1841766368" sldId="288"/>
        </pc:sldMkLst>
      </pc:sldChg>
    </pc:docChg>
  </pc:docChgLst>
  <pc:docChgLst>
    <pc:chgData name="Peter Hagell" userId="865b429c-9613-4fde-a36c-7e38fc6a5413" providerId="ADAL" clId="{B4D421A3-CC7F-5F47-8B79-B91B45626681}"/>
    <pc:docChg chg="undo custSel addSld delSld modSld">
      <pc:chgData name="Peter Hagell" userId="865b429c-9613-4fde-a36c-7e38fc6a5413" providerId="ADAL" clId="{B4D421A3-CC7F-5F47-8B79-B91B45626681}" dt="2024-01-04T14:46:41.450" v="71" actId="1076"/>
      <pc:docMkLst>
        <pc:docMk/>
      </pc:docMkLst>
      <pc:sldChg chg="modSp mod">
        <pc:chgData name="Peter Hagell" userId="865b429c-9613-4fde-a36c-7e38fc6a5413" providerId="ADAL" clId="{B4D421A3-CC7F-5F47-8B79-B91B45626681}" dt="2024-01-04T14:39:00.997" v="43" actId="20577"/>
        <pc:sldMkLst>
          <pc:docMk/>
          <pc:sldMk cId="0" sldId="261"/>
        </pc:sldMkLst>
        <pc:spChg chg="mod">
          <ac:chgData name="Peter Hagell" userId="865b429c-9613-4fde-a36c-7e38fc6a5413" providerId="ADAL" clId="{B4D421A3-CC7F-5F47-8B79-B91B45626681}" dt="2024-01-04T14:39:00.997" v="43" actId="20577"/>
          <ac:spMkLst>
            <pc:docMk/>
            <pc:sldMk cId="0" sldId="261"/>
            <ac:spMk id="25602" creationId="{3791ABD0-3519-4E43-977A-B0DA00817B18}"/>
          </ac:spMkLst>
        </pc:spChg>
        <pc:graphicFrameChg chg="mod">
          <ac:chgData name="Peter Hagell" userId="865b429c-9613-4fde-a36c-7e38fc6a5413" providerId="ADAL" clId="{B4D421A3-CC7F-5F47-8B79-B91B45626681}" dt="2024-01-04T14:38:12.123" v="28" actId="1076"/>
          <ac:graphicFrameMkLst>
            <pc:docMk/>
            <pc:sldMk cId="0" sldId="261"/>
            <ac:graphicFrameMk id="25603" creationId="{546DA156-47A2-D840-9C06-96A17F4C648A}"/>
          </ac:graphicFrameMkLst>
        </pc:graphicFrameChg>
      </pc:sldChg>
      <pc:sldChg chg="addSp delSp modSp mod setBg">
        <pc:chgData name="Peter Hagell" userId="865b429c-9613-4fde-a36c-7e38fc6a5413" providerId="ADAL" clId="{B4D421A3-CC7F-5F47-8B79-B91B45626681}" dt="2024-01-04T14:37:06.750" v="14" actId="1076"/>
        <pc:sldMkLst>
          <pc:docMk/>
          <pc:sldMk cId="0" sldId="262"/>
        </pc:sldMkLst>
        <pc:spChg chg="mod">
          <ac:chgData name="Peter Hagell" userId="865b429c-9613-4fde-a36c-7e38fc6a5413" providerId="ADAL" clId="{B4D421A3-CC7F-5F47-8B79-B91B45626681}" dt="2024-01-04T14:36:59.673" v="13" actId="26606"/>
          <ac:spMkLst>
            <pc:docMk/>
            <pc:sldMk cId="0" sldId="262"/>
            <ac:spMk id="21506" creationId="{EBA941FF-EEF9-5948-8E61-F36CF2E89CE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07" creationId="{8E3C0456-E646-2246-A304-B70291D83E4A}"/>
          </ac:spMkLst>
        </pc:spChg>
        <pc:spChg chg="mod ord">
          <ac:chgData name="Peter Hagell" userId="865b429c-9613-4fde-a36c-7e38fc6a5413" providerId="ADAL" clId="{B4D421A3-CC7F-5F47-8B79-B91B45626681}" dt="2024-01-04T14:36:59.673" v="13" actId="26606"/>
          <ac:spMkLst>
            <pc:docMk/>
            <pc:sldMk cId="0" sldId="262"/>
            <ac:spMk id="21508" creationId="{F90A72AA-1EBA-504F-A04A-8A30DCA3724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09" creationId="{0562B69C-F2FF-4748-B7DC-C8F0D3A0D49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10" creationId="{73A85D94-FC0A-2C4B-90B4-74660494BC40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11" creationId="{DD93BD78-5132-8C46-9F63-CD078643DE9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12" creationId="{B80A7294-E5B9-C140-BC79-20789ED4DFC4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13" creationId="{C3232DC5-F6AE-614A-961B-7422051E180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14" creationId="{7F3C36B6-FAFB-4D49-B968-D65840C6863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15" creationId="{4B8C2C1E-F3DB-B746-A37E-D8E432F9E1C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16" creationId="{FD0164AF-1788-F74F-9C30-35C145E46A95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17" creationId="{4DB747FE-9110-7642-A1CE-D7D12274F29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18" creationId="{396C813D-99BB-104C-95D1-B568952AFB2E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19" creationId="{4AC558C7-078C-5848-9F92-312BB8E32932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20" creationId="{6F3693A2-4976-824D-B5C1-D31E01C0546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21" creationId="{5F2628A6-7928-5D4F-8938-73581193AAA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22" creationId="{0BB31674-E3C1-0346-A7F0-DC11573FAA75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23" creationId="{74F24092-B4C9-394C-A073-E64FD80FCA66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24" creationId="{E1235E25-9E00-C047-A2B6-1BF14F0A076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25" creationId="{60E6C374-58BB-AF45-BC15-41186456912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26" creationId="{C569C994-6B4A-284D-9960-5E1494AE81B4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27" creationId="{1E2EBEA7-A46A-7B41-9B29-78CD5673623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28" creationId="{C5EBB438-4A4F-6540-AD23-57218A3558C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29" creationId="{A1EA1BF8-A69E-B043-8C41-B0CC92DEF705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30" creationId="{82A5AC91-0037-9744-BF6B-704A90F555A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31" creationId="{7A4F740A-C91B-0243-99EE-E7BA7DFFCD4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32" creationId="{E09594C7-D920-5B45-808A-439CB817963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33" creationId="{A308C861-C09D-FB4B-B49B-0CD04D030268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34" creationId="{75F2F27E-2765-BB45-8F67-DF61C0174E9E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35" creationId="{41206E19-B716-7D41-BD8D-084C180BA27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36" creationId="{14806A30-7547-354E-B44A-10B1CB671D8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37" creationId="{02365296-98D2-9F4C-86D1-97503C9097C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38" creationId="{43725A46-218B-CD48-A293-C145B4E11EC8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39" creationId="{1B54743E-1CB8-D54B-A613-6AD117560C83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40" creationId="{23E3C041-9586-F84F-A803-6E3653FCA093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41" creationId="{ECAC4338-94D4-8741-AC7E-9C3B81C6EFB3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42" creationId="{CB3A8EF3-429C-4A4B-8653-8AB46188C5D3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43" creationId="{4E83094E-D65D-CF4A-8CA2-ECF7E087D456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44" creationId="{CE294450-941C-C341-847D-A17D1824B0F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45" creationId="{273E3D51-1281-3648-9D67-CE407ECAF053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46" creationId="{F8EC66A4-5EC7-A945-AF7A-07026D8DDB82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47" creationId="{4A6F7334-179D-B543-A0FD-AFD45FAE4F8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48" creationId="{8DE10759-2E4C-3443-A073-4F8099FF096E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49" creationId="{CD62C7AD-9E76-1E4C-9ED9-CB79C3C3F80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50" creationId="{05D38761-6B01-894D-BFAB-252EB9F5E77F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51" creationId="{0398278E-ED61-3E48-B416-9E0340996B66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52" creationId="{B2C1BD03-AEC9-8544-8E14-A2A7218D24D6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53" creationId="{47756CDA-94DF-6246-870E-A9838D0C2A9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54" creationId="{04D77CE6-C530-A84A-A415-4E27BD31C7F3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55" creationId="{283C1362-A596-964A-9C23-76895B11D7D8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56" creationId="{5865E2A0-BF60-5B4D-9F6F-C68F4D5E47C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57" creationId="{AEA631A6-A2CC-7347-BF6B-A2F0D5B9B910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58" creationId="{9D955B77-30E8-3C41-8168-D10725844633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59" creationId="{D2997EAD-AE7F-624E-8B7F-2C167DF990E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60" creationId="{E9441044-F742-FF4C-9F18-5BDAEC93480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61" creationId="{EC594D99-6473-5446-8334-987332F4613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62" creationId="{5C7DA4B2-79B6-0D40-A170-67DC959F40D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63" creationId="{F648CFE4-1F06-7A4D-A8DD-1815169A93C3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64" creationId="{7BBFF81B-1F95-A94A-A9EB-FD4CA2C896F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65" creationId="{EDDA2B9B-C768-FF41-AADF-C2088B880B5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66" creationId="{8818C789-4695-AB4A-898E-D0459AE4F8E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67" creationId="{AB082BCF-ECFA-954B-99A8-C9A18DFC763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68" creationId="{1AAFEBE7-6311-F849-A4EB-511AF5A6BA0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69" creationId="{D01964A3-5BCE-3C4B-BAB2-CA6050F019B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70" creationId="{7EE5AD4C-BD54-C14C-BCCE-087D78F4152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71" creationId="{FA041840-501B-1D46-86F5-A95BC73F5D9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72" creationId="{66B7EBD3-D197-5D48-9E7D-6F245558FF9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73" creationId="{7DE7D5CF-D89B-FB4A-93BF-236F34801668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74" creationId="{75465477-CC43-994B-B7D2-7BD2F87E656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75" creationId="{775AAA58-5FBA-904F-9CED-C07CA4D46694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76" creationId="{F548F719-CBF1-6743-BF71-B43B093E95C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77" creationId="{AF7AD3F9-9019-574F-BD73-FFD7BE173675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78" creationId="{9B6A63C1-73F4-104C-A208-AA69A7CCC1B0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79" creationId="{FD1E8C03-DEAD-DC40-AD43-21CFACE72B68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80" creationId="{4ED22F0D-DB36-6542-A7A5-AEF5FED3E52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81" creationId="{AB88761F-07DF-1143-9F3F-B0FFEEF347AF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82" creationId="{80FE486A-B7BC-4746-801F-57724354261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83" creationId="{C5BCC272-CDF1-F44D-88CA-A9A760C8F43E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84" creationId="{6C21CCA7-070D-7245-BFE7-A4ACEC81FD9F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85" creationId="{27B0B58E-DF6C-864E-9529-3F1B240EDA4F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86" creationId="{C8BA3E05-636D-E44E-80AD-65AEEF2DA8CF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87" creationId="{C9950AD8-AC09-6D4A-874F-2A6D61C6552E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88" creationId="{A953043C-8A95-D340-9123-E3474CD0373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89" creationId="{D52C25CC-B9F0-E249-BEBD-D8C1ADB60AA4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90" creationId="{F255DD32-1C8C-6744-9AD0-35E6CFB862E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91" creationId="{D3AF75BA-14CF-EA4E-8626-7E984030DBC8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92" creationId="{0902F477-A3CA-4A49-9ADB-2A995E55653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93" creationId="{E6A5C0C4-C8BC-A247-A5D3-4AC1D2834EF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94" creationId="{D231F062-0CD2-1141-AB3D-B7B903F3847F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95" creationId="{1ADAD583-A34F-0441-8BD0-B316B102ADE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96" creationId="{7EE457BB-D94B-9447-A267-BABC5B3EB100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97" creationId="{3AAC4D66-0DF7-984D-BE79-F60E4EAB46D6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98" creationId="{7796EBDE-F082-E543-9DE4-1AFC2ED6C426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599" creationId="{327D0A5E-F098-B940-A885-E4A02F4A837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00" creationId="{A5B52829-2895-724D-8862-396C68B8B09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01" creationId="{3E667A45-2D63-B749-B0CC-6C03ECB9EFC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02" creationId="{4703B7B2-CDC7-234C-A512-3F6B8B82BD04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03" creationId="{4F9D4D93-A9EB-AC4E-B3AC-03186FE61D70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04" creationId="{85EC5D7B-9FB9-8C4B-A86B-D6A0026FFE2F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05" creationId="{8B4E1D93-37CB-B64E-84E5-622961BC5A82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06" creationId="{B047FAB5-12CD-154A-A9A9-BBE75326018E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07" creationId="{38904257-993C-3A43-AA29-0334F6799524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08" creationId="{B9916011-2330-7646-8C97-61FD9B90AC28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09" creationId="{3DAECAE6-6393-2C42-8087-CB3DDF41DFF8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10" creationId="{C3C8E260-4A43-864D-86B0-ABA2E59C45A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11" creationId="{8EF00A19-A8AA-C844-9DD0-7E8A4C6C3CA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12" creationId="{706BB74B-9235-1842-A364-98CA48F9E546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13" creationId="{29D78647-D61E-F848-823B-6344F8C081E6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14" creationId="{0A122196-1F2E-9A41-A06F-8A8877C4824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15" creationId="{97FBE7DD-D3EF-DE47-B08F-B8DA54DCD0D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16" creationId="{76991DF6-6D22-CB42-8F55-3838C3F03FD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17" creationId="{2F3D8F19-7D09-424D-BD23-F93DB48E2F2F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18" creationId="{DEAF6721-2226-3048-A5B3-05A36E17280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19" creationId="{54DCD29A-2D14-A442-889A-5B016851778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20" creationId="{6A19F4B3-6F13-3645-9B5E-57329018C852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21" creationId="{2F8478B9-A49A-6B4C-81A7-8D017BD222A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22" creationId="{B4377F44-DC7B-5A46-9012-1DF7E0918A16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23" creationId="{9A5F1D60-99D8-DB44-8543-2FD90F3E1BA6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24" creationId="{E14D46C7-89AC-3A44-AB25-98F0D75EA8A4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25" creationId="{9389A641-0624-FD43-B0DB-905BA4A1E1E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26" creationId="{A57C8304-0A0D-B04F-988A-D619D3C26CD6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27" creationId="{4E162093-2E0B-6C41-A21C-3DC8A8F1D67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28" creationId="{32CFC74A-22C2-2D4B-8159-A7727ECDB24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29" creationId="{1F9E8771-C3B7-5345-AFE7-66CD6B6CF9E4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30" creationId="{193B75AB-2BDF-D94C-8702-09537EF4AB45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31" creationId="{4BD38BFA-C51F-F546-8CD8-9A135CD8E0B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32" creationId="{0C26853F-7185-CD45-B16C-FF0510A2D81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33" creationId="{9A1E1C37-BF14-DB40-9313-9376A989BD6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34" creationId="{5007658F-7116-DF4B-830A-45DAE54EDB3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35" creationId="{66BF018F-2AE3-054A-A024-E90E438C669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36" creationId="{A4060A80-C03E-884D-BAA3-70C947978BB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37" creationId="{79B9BDAD-CC68-1842-9954-FCD6929E3A32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38" creationId="{9620966B-CEF0-8346-84D3-71531D8AB0B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39" creationId="{6143C49D-D4D7-F641-A030-C3DC7DCC3E0F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40" creationId="{4022DFDA-1409-C444-94A9-F18128D2F92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41" creationId="{CB6F900A-997D-A742-A887-E5E8F18E688F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42" creationId="{7B972E39-8209-8045-8ADD-93F126F607C4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43" creationId="{ACD10F1D-913F-4548-9A42-D3202EF4BEA5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44" creationId="{57174304-7896-2E41-9245-A2A4923A4EA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45" creationId="{42B11150-F716-9E4C-978A-EAFD1637507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46" creationId="{952B2DE4-E4EE-3741-94FD-57B4347F25B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47" creationId="{34EF5FAF-191B-D247-99C6-F8A12E69396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48" creationId="{94206607-18E2-A54D-9090-4D028600A946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49" creationId="{A8B31C9D-4DD0-1940-8436-66E3EB99831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50" creationId="{8D920805-3890-8C42-80F7-0997A0572CD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51" creationId="{2571F5A7-8355-4E41-A389-741C766BF6C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52" creationId="{716F3ADE-25BF-FE48-8B80-8E8D8E53224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53" creationId="{24EC461C-9507-8147-B723-91D0529FFD2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54" creationId="{790D4154-1B80-9248-BCFD-24B7D645F85E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55" creationId="{14407F1C-7869-F541-9BE1-CEA82134C92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56" creationId="{2A81ECAC-6DB2-DC41-A5EE-37341B216E3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57" creationId="{7BDF34F5-6D1E-1A4B-9F79-E87C6F4C08B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58" creationId="{7C91FFA6-CA07-3443-A3FB-FF86AAAF528F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59" creationId="{2A8AC97B-A8A2-C94C-811D-6EDDB27B88A2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60" creationId="{8154454A-FEC2-7846-8994-3EEEC22E48C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61" creationId="{84B60D74-E47E-2445-852A-904BA9AB7323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62" creationId="{E03A7CCE-1DDB-5C49-AAA2-A0488447E404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63" creationId="{71D0C9DB-C80E-6C4D-B910-11598F81CF7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64" creationId="{8F0B041F-302E-394C-8E83-A150359F923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65" creationId="{43347B97-28E1-9448-96B9-4E1898418E5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66" creationId="{5E4A582E-922A-C149-A05B-17B24CF26C70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67" creationId="{A7F42C38-A26D-784F-A031-951F5570F2E2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68" creationId="{A9FE59C8-1EE7-344B-8A7C-2C3A5889F6E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69" creationId="{52A9CD08-27E1-2D44-AEB7-9D0691D1D998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70" creationId="{E2477A11-4635-9D41-868B-ED4CFB7D293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71" creationId="{BC917115-4FA8-F04E-A5A6-20D011CFE3C4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72" creationId="{489BCA13-9D88-FE47-8B6D-67DC586039F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73" creationId="{C201591B-4166-A64A-AFB0-4EBAB3BD09B2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74" creationId="{4A95A302-C94D-F643-997A-54CDA56C3E95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75" creationId="{6BA13DA1-EC0A-6A4A-B850-56A4D0C2AAE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76" creationId="{BAD1F6ED-CA58-3846-9F0A-6885C357C40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77" creationId="{B4A0CCD2-53E5-9B4A-9BC5-975BF813A08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78" creationId="{D897FE38-C9C7-1E4A-9102-A69C31863A20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79" creationId="{A579D72A-75D2-F944-B1FD-BCACDF153130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80" creationId="{55D42044-1A34-CB43-842E-2C764CB0891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81" creationId="{2F8612F2-F0FD-F143-8F59-442F01ECB070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82" creationId="{B2374173-A41F-B047-82C5-E1FF71CCA622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83" creationId="{DB325B0E-DEB7-D746-BD0F-2E2173A56134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84" creationId="{E78233BB-CA5B-D440-BA84-30E34A468B4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85" creationId="{FF33A799-529D-5048-BA45-F2DD0D82C7C8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86" creationId="{DE5FAECE-4722-A94F-8D93-CB102626855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87" creationId="{AEB96EC0-5EB0-364C-8FDE-BB87F72A5325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88" creationId="{C925B39D-848B-D74E-B8C7-B9C77302127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89" creationId="{666ADB2A-2F2B-E64C-B8D7-1E070FD2788F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90" creationId="{43CC3D30-B21F-A445-A3AB-FCDBAAE1DE18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91" creationId="{6F2D4AC3-18C7-504F-9B33-3C4B0F9D681F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92" creationId="{FE2C096D-4AA9-5942-A5B3-66CC8E3D39D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93" creationId="{97EFD8C9-138F-1B4D-82E8-EF76F69158A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94" creationId="{8F8B3B7E-99C8-F14A-91F4-D4C623F53723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95" creationId="{1A1A3719-CF52-424F-A632-3313A71E2264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96" creationId="{97DF6BA5-BF87-B24E-8F49-5426E0C134AE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97" creationId="{5CF41B28-ABB9-6346-843C-CD577502B92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98" creationId="{08A5B407-6D65-D148-89B0-411D30EC65E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699" creationId="{83301F38-E8C5-2243-B008-C8E62595B5C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00" creationId="{22548E32-A8E8-FE4E-80D3-534C1207A2E2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01" creationId="{6F5F4834-28FB-B54B-8757-4B2DC43A7484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02" creationId="{126BCD17-B34F-5948-8CDB-9517AB7D0642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03" creationId="{3FCF9FD6-2594-7844-B78A-27D666190AC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04" creationId="{326853AB-A9B2-5340-A7D9-02525F25002E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05" creationId="{30966896-AA07-3540-931F-003EBC4761B4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06" creationId="{85773D45-03CC-3043-AC90-D10CDF6AAC6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07" creationId="{F7331437-4031-5D42-832E-600D9AAF019E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08" creationId="{8A59C841-017B-684E-B5EC-99F3B049FBD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09" creationId="{0DDC3D87-E8F5-6E49-B141-27A85BFB36E6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10" creationId="{7DF1B4A2-1D24-074A-9ADD-6DA25029949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11" creationId="{554D60D5-4A47-1442-BC36-40DB3CAAE20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12" creationId="{550C7053-5730-6049-8628-77C8814AE1E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13" creationId="{47C1E796-09FE-034A-AB8D-FA32D559C155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14" creationId="{608140F2-CEAA-AD46-A735-C8276239849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15" creationId="{DAF98C9C-D2DB-D745-8AD5-F983FD6B345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16" creationId="{3B5A2E97-9A11-EE44-900E-77CA8F17B10E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17" creationId="{DE3A1A2D-F2BE-3A42-AF28-E1FC017D13A2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18" creationId="{D38867F7-D902-1443-8CFE-673523CF2C88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19" creationId="{B0DC52E3-ECA1-F843-8311-F5047EF91EC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20" creationId="{EA471026-4C22-2344-8AB0-8540B2124A75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21" creationId="{DE38C7C0-3B2E-B148-85C3-20805383CAC1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22" creationId="{A4945690-2E5A-CE4C-8143-06FF32DBD79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23" creationId="{25C0730D-CFBE-AF4A-9C54-C6CE180C4DD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24" creationId="{6CB815D2-E284-264C-A766-89F7E9B422E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25" creationId="{77DCBCD5-0E9A-0B41-B30B-A3E19FE38470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26" creationId="{349A1537-CB48-8E4D-8577-1E1EE16BB68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27" creationId="{DC055145-C072-0246-8578-864153212CFF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28" creationId="{E7430029-6EEC-1843-ABFF-1750D3B71A38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29" creationId="{66D2A666-D3E1-8E46-9C33-FE456BFC0AC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30" creationId="{6CA38C6E-39B0-D940-9B3D-82D22F039F0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31" creationId="{11855DB3-5851-6B44-93F4-00DE24368C5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32" creationId="{415C5B2A-BF23-2143-BDC5-3382C6D9B9A3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33" creationId="{F3202619-E56F-724E-9625-7E4A44B2C63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34" creationId="{F648F11D-180C-6241-A81A-F84B01D51A50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35" creationId="{5CAF106A-C394-B044-94D2-A9A59B777B24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36" creationId="{858CAF85-768D-BE46-A299-82D1EDC976FB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37" creationId="{11A79E1D-4987-2241-9153-1BF771F1E0A5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38" creationId="{6D30CA50-1772-4C42-A64F-77534B5A004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39" creationId="{26D86511-90F2-374D-AC26-560747A9A930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40" creationId="{9C299C78-4141-AF46-9B17-DEC3ACFBB8D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41" creationId="{90E5D4DF-AA62-A943-AC76-F4422C9C5F39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42" creationId="{A0CF943D-86DE-684C-BFB0-7645792AD52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43" creationId="{72611407-2FA8-8341-B2E0-2A37F4C841BD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44" creationId="{6846F69A-0F6C-5D42-B7CB-6C91091B1662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45" creationId="{4BA0A6EB-54FD-2446-92BD-53000113418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46" creationId="{96D0FB23-3D47-894F-95C2-080FC58D2367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47" creationId="{0A24BA70-6BBB-DA47-ABEC-ED07DBAF131F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48" creationId="{FE163687-62DB-B043-81BA-D195CD9C1D08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49" creationId="{75D0738A-E99C-414B-BCFA-4161F2784CA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50" creationId="{34709EC7-9E20-B44B-9B8D-1E76CFC8B38A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51" creationId="{2DA893D3-1860-1344-870B-991D78E092EC}"/>
          </ac:spMkLst>
        </pc:spChg>
        <pc:spChg chg="del mod">
          <ac:chgData name="Peter Hagell" userId="865b429c-9613-4fde-a36c-7e38fc6a5413" providerId="ADAL" clId="{B4D421A3-CC7F-5F47-8B79-B91B45626681}" dt="2024-01-04T14:36:52.106" v="10" actId="478"/>
          <ac:spMkLst>
            <pc:docMk/>
            <pc:sldMk cId="0" sldId="262"/>
            <ac:spMk id="21752" creationId="{0DC08850-A19B-7748-B762-21530FB0C306}"/>
          </ac:spMkLst>
        </pc:spChg>
        <pc:spChg chg="add del">
          <ac:chgData name="Peter Hagell" userId="865b429c-9613-4fde-a36c-7e38fc6a5413" providerId="ADAL" clId="{B4D421A3-CC7F-5F47-8B79-B91B45626681}" dt="2024-01-04T14:36:59.673" v="13" actId="26606"/>
          <ac:spMkLst>
            <pc:docMk/>
            <pc:sldMk cId="0" sldId="262"/>
            <ac:spMk id="21753" creationId="{6753252F-4873-4F63-801D-CC719279A7D5}"/>
          </ac:spMkLst>
        </pc:spChg>
        <pc:spChg chg="add del">
          <ac:chgData name="Peter Hagell" userId="865b429c-9613-4fde-a36c-7e38fc6a5413" providerId="ADAL" clId="{B4D421A3-CC7F-5F47-8B79-B91B45626681}" dt="2024-01-04T14:36:59.673" v="13" actId="26606"/>
          <ac:spMkLst>
            <pc:docMk/>
            <pc:sldMk cId="0" sldId="262"/>
            <ac:spMk id="21754" creationId="{047C8CCB-F95D-4249-92DD-651249D3535A}"/>
          </ac:spMkLst>
        </pc:spChg>
        <pc:picChg chg="add del mod">
          <ac:chgData name="Peter Hagell" userId="865b429c-9613-4fde-a36c-7e38fc6a5413" providerId="ADAL" clId="{B4D421A3-CC7F-5F47-8B79-B91B45626681}" dt="2024-01-04T14:36:46.256" v="9" actId="21"/>
          <ac:picMkLst>
            <pc:docMk/>
            <pc:sldMk cId="0" sldId="262"/>
            <ac:picMk id="2" creationId="{270157E9-2EDC-1BF5-399F-0D6FCC4CACAC}"/>
          </ac:picMkLst>
        </pc:picChg>
        <pc:picChg chg="add mod">
          <ac:chgData name="Peter Hagell" userId="865b429c-9613-4fde-a36c-7e38fc6a5413" providerId="ADAL" clId="{B4D421A3-CC7F-5F47-8B79-B91B45626681}" dt="2024-01-04T14:37:06.750" v="14" actId="1076"/>
          <ac:picMkLst>
            <pc:docMk/>
            <pc:sldMk cId="0" sldId="262"/>
            <ac:picMk id="3" creationId="{FD3F1C1A-7772-3EF6-9267-9F8D952A2E85}"/>
          </ac:picMkLst>
        </pc:picChg>
      </pc:sldChg>
      <pc:sldChg chg="addSp delSp modSp mod modNotes">
        <pc:chgData name="Peter Hagell" userId="865b429c-9613-4fde-a36c-7e38fc6a5413" providerId="ADAL" clId="{B4D421A3-CC7F-5F47-8B79-B91B45626681}" dt="2024-01-04T14:37:53.494" v="25" actId="1076"/>
        <pc:sldMkLst>
          <pc:docMk/>
          <pc:sldMk cId="0" sldId="263"/>
        </pc:sldMkLst>
        <pc:spChg chg="del">
          <ac:chgData name="Peter Hagell" userId="865b429c-9613-4fde-a36c-7e38fc6a5413" providerId="ADAL" clId="{B4D421A3-CC7F-5F47-8B79-B91B45626681}" dt="2024-01-04T14:37:39.456" v="20" actId="478"/>
          <ac:spMkLst>
            <pc:docMk/>
            <pc:sldMk cId="0" sldId="263"/>
            <ac:spMk id="23554" creationId="{EAF916E6-4045-1B47-9820-07242A4D2190}"/>
          </ac:spMkLst>
        </pc:spChg>
        <pc:spChg chg="del">
          <ac:chgData name="Peter Hagell" userId="865b429c-9613-4fde-a36c-7e38fc6a5413" providerId="ADAL" clId="{B4D421A3-CC7F-5F47-8B79-B91B45626681}" dt="2024-01-04T14:37:39.456" v="20" actId="478"/>
          <ac:spMkLst>
            <pc:docMk/>
            <pc:sldMk cId="0" sldId="263"/>
            <ac:spMk id="23555" creationId="{9C36907C-55E8-4448-9CF2-60A29E200360}"/>
          </ac:spMkLst>
        </pc:spChg>
        <pc:spChg chg="del mod">
          <ac:chgData name="Peter Hagell" userId="865b429c-9613-4fde-a36c-7e38fc6a5413" providerId="ADAL" clId="{B4D421A3-CC7F-5F47-8B79-B91B45626681}" dt="2024-01-04T14:37:39.456" v="20" actId="478"/>
          <ac:spMkLst>
            <pc:docMk/>
            <pc:sldMk cId="0" sldId="263"/>
            <ac:spMk id="23556" creationId="{54D5AA65-1D70-5D46-8C23-3BACD1FF9247}"/>
          </ac:spMkLst>
        </pc:spChg>
        <pc:spChg chg="del">
          <ac:chgData name="Peter Hagell" userId="865b429c-9613-4fde-a36c-7e38fc6a5413" providerId="ADAL" clId="{B4D421A3-CC7F-5F47-8B79-B91B45626681}" dt="2024-01-04T14:37:39.456" v="20" actId="478"/>
          <ac:spMkLst>
            <pc:docMk/>
            <pc:sldMk cId="0" sldId="263"/>
            <ac:spMk id="23557" creationId="{4F3278D4-BCCB-A544-8D79-77EF703EC853}"/>
          </ac:spMkLst>
        </pc:spChg>
        <pc:spChg chg="del">
          <ac:chgData name="Peter Hagell" userId="865b429c-9613-4fde-a36c-7e38fc6a5413" providerId="ADAL" clId="{B4D421A3-CC7F-5F47-8B79-B91B45626681}" dt="2024-01-04T14:37:39.456" v="20" actId="478"/>
          <ac:spMkLst>
            <pc:docMk/>
            <pc:sldMk cId="0" sldId="263"/>
            <ac:spMk id="23558" creationId="{B0746483-7D4B-4142-9EAF-5919CB7BC913}"/>
          </ac:spMkLst>
        </pc:spChg>
        <pc:spChg chg="del">
          <ac:chgData name="Peter Hagell" userId="865b429c-9613-4fde-a36c-7e38fc6a5413" providerId="ADAL" clId="{B4D421A3-CC7F-5F47-8B79-B91B45626681}" dt="2024-01-04T14:37:39.456" v="20" actId="478"/>
          <ac:spMkLst>
            <pc:docMk/>
            <pc:sldMk cId="0" sldId="263"/>
            <ac:spMk id="23559" creationId="{7CC0A480-E3A6-1243-AFFF-BEB6A81AFFEC}"/>
          </ac:spMkLst>
        </pc:spChg>
        <pc:picChg chg="add del mod">
          <ac:chgData name="Peter Hagell" userId="865b429c-9613-4fde-a36c-7e38fc6a5413" providerId="ADAL" clId="{B4D421A3-CC7F-5F47-8B79-B91B45626681}" dt="2024-01-04T14:37:35.297" v="19" actId="21"/>
          <ac:picMkLst>
            <pc:docMk/>
            <pc:sldMk cId="0" sldId="263"/>
            <ac:picMk id="2" creationId="{C7963AF7-DA20-B104-D88F-12658F83E9EE}"/>
          </ac:picMkLst>
        </pc:picChg>
        <pc:picChg chg="add mod">
          <ac:chgData name="Peter Hagell" userId="865b429c-9613-4fde-a36c-7e38fc6a5413" providerId="ADAL" clId="{B4D421A3-CC7F-5F47-8B79-B91B45626681}" dt="2024-01-04T14:37:53.494" v="25" actId="1076"/>
          <ac:picMkLst>
            <pc:docMk/>
            <pc:sldMk cId="0" sldId="263"/>
            <ac:picMk id="3" creationId="{0F32531D-D0EA-10D5-2B51-8F67638F80F0}"/>
          </ac:picMkLst>
        </pc:picChg>
      </pc:sldChg>
      <pc:sldChg chg="modSp">
        <pc:chgData name="Peter Hagell" userId="865b429c-9613-4fde-a36c-7e38fc6a5413" providerId="ADAL" clId="{B4D421A3-CC7F-5F47-8B79-B91B45626681}" dt="2024-01-04T14:35:03.916" v="5" actId="1076"/>
        <pc:sldMkLst>
          <pc:docMk/>
          <pc:sldMk cId="114062525" sldId="294"/>
        </pc:sldMkLst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9" creationId="{57C4B085-1ECB-CE49-8D6F-DD19ADF37B7B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0" creationId="{E2E5466E-E95D-1D4D-98BF-868B10AB7D63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1" creationId="{0B5904C0-72E5-9B33-E404-9D30D891CBC3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2" creationId="{61FE0E02-09BA-A3AE-DF48-A228D0A57BB3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48" creationId="{E5E68D1D-F9A8-814B-B1DA-0E38A4033EB2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50" creationId="{E232622F-EFE8-CF44-9B4C-5295F8E856E7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9264" creationId="{D00D9252-4E7A-1F45-A4C2-CE7DCEDAC6EF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58" creationId="{129024D2-A56E-1B45-A3B8-6C485AA1EA2B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60" creationId="{BA0AEECD-F4BC-F044-89C6-B423D26C40F8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61" creationId="{E8753CD5-79E7-BC41-92EC-6379259F14F9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62" creationId="{BF99E73A-0673-C64F-B0E9-02C03EC7FB23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63" creationId="{D764F300-CCB9-BB40-97C2-6085EB0C4D43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64" creationId="{807048E0-2F1A-4742-AD14-D1037E60EAD8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68" creationId="{5783C168-AFC5-5741-A244-68B55EDC8483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69" creationId="{31A2C194-774D-8E40-8BA0-3CE4E66B0999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70" creationId="{E9140F5A-4DA0-084D-88D9-187A81835D22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71" creationId="{03A4E184-7995-3640-993D-FC9BCBEBA387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72" creationId="{D5A1BDA1-E3AF-7F49-87FC-BA405FDA620D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73" creationId="{65221B56-F52A-6F45-B47A-1AD84AFE485A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74" creationId="{ADD4D1FD-D42D-4B4C-BA0A-8762A0A1085F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80" creationId="{6290824C-A5BF-9F4D-AD65-DF6663C5083C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81" creationId="{F49ACABB-DBE9-8F42-B60D-0F6B7FD25148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84" creationId="{B39C6A47-66D7-3B49-A01A-AD5A00C007C8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85" creationId="{957EAE7C-C3FD-DC4F-8C55-3054167CF460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86" creationId="{F7368524-6FE4-0543-A1BA-9E7361966FD9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87" creationId="{55AF3025-9829-004B-AA43-68E362021C51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88" creationId="{EE985804-0076-2A48-BB86-C72DB0ACB0F3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89" creationId="{6D6399BC-5CB4-BE41-8BC9-203784B22CE0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90" creationId="{9F16B912-53B2-E642-A059-EE471FD94F68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91" creationId="{599086AE-4877-D94B-93D4-A19A87EB4D80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92" creationId="{8DA5D827-79D5-114D-92A2-5C934482AC38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93" creationId="{ADBEDA34-D5D7-034C-8D4D-73CBF39EA91D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94" creationId="{0828EC76-FB1C-E24E-9B2D-A5316BAB1A80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95" creationId="{D7BC26FD-AC7E-2D45-BD69-E205F2529ED8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96" creationId="{BD369CB3-7C18-874B-9235-792995C85BDE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97" creationId="{04CF4147-02A3-7549-960E-AA2FE874A8A5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98" creationId="{F5B9E986-7071-EE45-984D-E2B937BFC9C3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499" creationId="{284AC5D9-4E8E-0247-9C93-B2F536B69483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500" creationId="{1138D344-4B40-3E43-893F-60C57A7C9F62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501" creationId="{ED08657E-1FBD-1048-9588-FED0805A3D5F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502" creationId="{D2FC5141-14ED-2047-ACB2-3FCCE76E9E13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503" creationId="{32B27DD6-CFEE-1949-8BC5-F3D67FD2E608}"/>
          </ac:spMkLst>
        </pc:spChg>
        <pc:spChg chg="mod">
          <ac:chgData name="Peter Hagell" userId="865b429c-9613-4fde-a36c-7e38fc6a5413" providerId="ADAL" clId="{B4D421A3-CC7F-5F47-8B79-B91B45626681}" dt="2024-01-04T14:35:03.916" v="5" actId="1076"/>
          <ac:spMkLst>
            <pc:docMk/>
            <pc:sldMk cId="114062525" sldId="294"/>
            <ac:spMk id="19504" creationId="{9D3A0361-A442-CD41-A220-0E17B7110D0D}"/>
          </ac:spMkLst>
        </pc:spChg>
        <pc:grpChg chg="mod">
          <ac:chgData name="Peter Hagell" userId="865b429c-9613-4fde-a36c-7e38fc6a5413" providerId="ADAL" clId="{B4D421A3-CC7F-5F47-8B79-B91B45626681}" dt="2024-01-04T14:35:03.916" v="5" actId="1076"/>
          <ac:grpSpMkLst>
            <pc:docMk/>
            <pc:sldMk cId="114062525" sldId="294"/>
            <ac:grpSpMk id="2" creationId="{3CE3A592-2AF8-7545-8EC8-9F5124C4A7C3}"/>
          </ac:grpSpMkLst>
        </pc:grpChg>
        <pc:grpChg chg="mod">
          <ac:chgData name="Peter Hagell" userId="865b429c-9613-4fde-a36c-7e38fc6a5413" providerId="ADAL" clId="{B4D421A3-CC7F-5F47-8B79-B91B45626681}" dt="2024-01-04T14:35:03.916" v="5" actId="1076"/>
          <ac:grpSpMkLst>
            <pc:docMk/>
            <pc:sldMk cId="114062525" sldId="294"/>
            <ac:grpSpMk id="3" creationId="{0F858351-5751-FE41-BFE8-1F0E1274CDA7}"/>
          </ac:grpSpMkLst>
        </pc:grpChg>
        <pc:grpChg chg="mod">
          <ac:chgData name="Peter Hagell" userId="865b429c-9613-4fde-a36c-7e38fc6a5413" providerId="ADAL" clId="{B4D421A3-CC7F-5F47-8B79-B91B45626681}" dt="2024-01-04T14:35:03.916" v="5" actId="1076"/>
          <ac:grpSpMkLst>
            <pc:docMk/>
            <pc:sldMk cId="114062525" sldId="294"/>
            <ac:grpSpMk id="4" creationId="{844FB565-AA6D-7C40-932C-F62AACEAF5E4}"/>
          </ac:grpSpMkLst>
        </pc:grpChg>
        <pc:grpChg chg="mod">
          <ac:chgData name="Peter Hagell" userId="865b429c-9613-4fde-a36c-7e38fc6a5413" providerId="ADAL" clId="{B4D421A3-CC7F-5F47-8B79-B91B45626681}" dt="2024-01-04T14:35:03.916" v="5" actId="1076"/>
          <ac:grpSpMkLst>
            <pc:docMk/>
            <pc:sldMk cId="114062525" sldId="294"/>
            <ac:grpSpMk id="5" creationId="{8DDA9C27-6002-5F4A-B5CD-BFD5C969466C}"/>
          </ac:grpSpMkLst>
        </pc:grpChg>
        <pc:grpChg chg="mod">
          <ac:chgData name="Peter Hagell" userId="865b429c-9613-4fde-a36c-7e38fc6a5413" providerId="ADAL" clId="{B4D421A3-CC7F-5F47-8B79-B91B45626681}" dt="2024-01-04T14:35:03.916" v="5" actId="1076"/>
          <ac:grpSpMkLst>
            <pc:docMk/>
            <pc:sldMk cId="114062525" sldId="294"/>
            <ac:grpSpMk id="6" creationId="{7E1709EF-28F4-954C-86B4-8C2DB02D0769}"/>
          </ac:grpSpMkLst>
        </pc:grpChg>
        <pc:grpChg chg="mod">
          <ac:chgData name="Peter Hagell" userId="865b429c-9613-4fde-a36c-7e38fc6a5413" providerId="ADAL" clId="{B4D421A3-CC7F-5F47-8B79-B91B45626681}" dt="2024-01-04T14:35:03.916" v="5" actId="1076"/>
          <ac:grpSpMkLst>
            <pc:docMk/>
            <pc:sldMk cId="114062525" sldId="294"/>
            <ac:grpSpMk id="7" creationId="{69E5D746-CC10-6642-A019-2A943160906B}"/>
          </ac:grpSpMkLst>
        </pc:grpChg>
        <pc:grpChg chg="mod">
          <ac:chgData name="Peter Hagell" userId="865b429c-9613-4fde-a36c-7e38fc6a5413" providerId="ADAL" clId="{B4D421A3-CC7F-5F47-8B79-B91B45626681}" dt="2024-01-04T14:35:03.916" v="5" actId="1076"/>
          <ac:grpSpMkLst>
            <pc:docMk/>
            <pc:sldMk cId="114062525" sldId="294"/>
            <ac:grpSpMk id="8" creationId="{2012FA3F-CEA9-C14A-BC14-A0D03323B75D}"/>
          </ac:grpSpMkLst>
        </pc:grpChg>
      </pc:sldChg>
      <pc:sldChg chg="modSp mod">
        <pc:chgData name="Peter Hagell" userId="865b429c-9613-4fde-a36c-7e38fc6a5413" providerId="ADAL" clId="{B4D421A3-CC7F-5F47-8B79-B91B45626681}" dt="2024-01-04T14:45:53.727" v="67" actId="1076"/>
        <pc:sldMkLst>
          <pc:docMk/>
          <pc:sldMk cId="0" sldId="340"/>
        </pc:sldMkLst>
        <pc:spChg chg="mod">
          <ac:chgData name="Peter Hagell" userId="865b429c-9613-4fde-a36c-7e38fc6a5413" providerId="ADAL" clId="{B4D421A3-CC7F-5F47-8B79-B91B45626681}" dt="2024-01-04T14:44:56.548" v="58" actId="27636"/>
          <ac:spMkLst>
            <pc:docMk/>
            <pc:sldMk cId="0" sldId="340"/>
            <ac:spMk id="65538" creationId="{0D97F354-5687-8A41-AEF0-DCFC785F5D03}"/>
          </ac:spMkLst>
        </pc:spChg>
        <pc:spChg chg="mod">
          <ac:chgData name="Peter Hagell" userId="865b429c-9613-4fde-a36c-7e38fc6a5413" providerId="ADAL" clId="{B4D421A3-CC7F-5F47-8B79-B91B45626681}" dt="2024-01-04T14:45:03.338" v="59" actId="1076"/>
          <ac:spMkLst>
            <pc:docMk/>
            <pc:sldMk cId="0" sldId="340"/>
            <ac:spMk id="65539" creationId="{2E089323-7D3C-3A47-B953-AB186B72CF16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42" creationId="{1436CA88-067A-3144-AC7A-52BDC45477C7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43" creationId="{B88FD06A-64AB-6B4C-9EEB-66FA011F2342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44" creationId="{90E9E57C-CBB9-EB46-8C04-381166C959F0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45" creationId="{38E3A8EE-7CC5-B740-8AB4-BF1F84734E7E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46" creationId="{FDD4F8D2-8AE4-B74B-851E-61317830D9EE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47" creationId="{0DBED329-8937-294C-9F60-995330E3BD0C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48" creationId="{B685CA7F-5E62-4F4F-980E-BB2A8A666D3E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49" creationId="{AED04C08-3D2C-DB46-A54E-045846030B72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50" creationId="{F8BCEAE9-9B89-F441-ABF5-1E90D8A462ED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51" creationId="{ABCBFAF8-0B51-1D4A-8C8F-AB9290DC8A34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52" creationId="{89EE7BA9-6E1D-3242-9BE6-8D69381A45AD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53" creationId="{7F38A0BC-82EC-944F-BEE6-97F1CB8C934A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54" creationId="{20C2562F-C61E-1548-A0F9-B7D9D456DC71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55" creationId="{A9A5EA41-A534-9648-8F5A-F1449F7D718C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56" creationId="{E6817B7E-B725-8541-A37D-EBCFCABCB7BA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57" creationId="{59D2C340-F694-4F4A-9035-D27C03518BAC}"/>
          </ac:spMkLst>
        </pc:spChg>
        <pc:spChg chg="mod">
          <ac:chgData name="Peter Hagell" userId="865b429c-9613-4fde-a36c-7e38fc6a5413" providerId="ADAL" clId="{B4D421A3-CC7F-5F47-8B79-B91B45626681}" dt="2024-01-04T14:45:53.727" v="67" actId="1076"/>
          <ac:spMkLst>
            <pc:docMk/>
            <pc:sldMk cId="0" sldId="340"/>
            <ac:spMk id="65558" creationId="{60B70B30-9B8D-2643-8194-BB76433B9620}"/>
          </ac:spMkLst>
        </pc:spChg>
        <pc:grpChg chg="mod">
          <ac:chgData name="Peter Hagell" userId="865b429c-9613-4fde-a36c-7e38fc6a5413" providerId="ADAL" clId="{B4D421A3-CC7F-5F47-8B79-B91B45626681}" dt="2024-01-04T14:45:53.727" v="67" actId="1076"/>
          <ac:grpSpMkLst>
            <pc:docMk/>
            <pc:sldMk cId="0" sldId="340"/>
            <ac:grpSpMk id="65540" creationId="{71FC5530-39BD-C747-8DAF-51F8D7FBAC95}"/>
          </ac:grpSpMkLst>
        </pc:grpChg>
        <pc:picChg chg="mod">
          <ac:chgData name="Peter Hagell" userId="865b429c-9613-4fde-a36c-7e38fc6a5413" providerId="ADAL" clId="{B4D421A3-CC7F-5F47-8B79-B91B45626681}" dt="2024-01-04T14:45:41.430" v="66" actId="1076"/>
          <ac:picMkLst>
            <pc:docMk/>
            <pc:sldMk cId="0" sldId="340"/>
            <ac:picMk id="65541" creationId="{3BBA7555-3183-E44E-B6F2-464434BF1BBC}"/>
          </ac:picMkLst>
        </pc:picChg>
      </pc:sldChg>
      <pc:sldChg chg="modSp">
        <pc:chgData name="Peter Hagell" userId="865b429c-9613-4fde-a36c-7e38fc6a5413" providerId="ADAL" clId="{B4D421A3-CC7F-5F47-8B79-B91B45626681}" dt="2024-01-04T14:46:11.502" v="70" actId="1076"/>
        <pc:sldMkLst>
          <pc:docMk/>
          <pc:sldMk cId="0" sldId="343"/>
        </pc:sldMkLst>
        <pc:picChg chg="mod">
          <ac:chgData name="Peter Hagell" userId="865b429c-9613-4fde-a36c-7e38fc6a5413" providerId="ADAL" clId="{B4D421A3-CC7F-5F47-8B79-B91B45626681}" dt="2024-01-04T14:46:04.909" v="69" actId="1076"/>
          <ac:picMkLst>
            <pc:docMk/>
            <pc:sldMk cId="0" sldId="343"/>
            <ac:picMk id="67586" creationId="{164897C8-95B6-6D47-98FC-593612471544}"/>
          </ac:picMkLst>
        </pc:picChg>
        <pc:picChg chg="mod">
          <ac:chgData name="Peter Hagell" userId="865b429c-9613-4fde-a36c-7e38fc6a5413" providerId="ADAL" clId="{B4D421A3-CC7F-5F47-8B79-B91B45626681}" dt="2024-01-04T14:46:11.502" v="70" actId="1076"/>
          <ac:picMkLst>
            <pc:docMk/>
            <pc:sldMk cId="0" sldId="343"/>
            <ac:picMk id="67587" creationId="{C9E782FE-4802-324F-BAEB-1084D756E4F1}"/>
          </ac:picMkLst>
        </pc:picChg>
        <pc:picChg chg="mod">
          <ac:chgData name="Peter Hagell" userId="865b429c-9613-4fde-a36c-7e38fc6a5413" providerId="ADAL" clId="{B4D421A3-CC7F-5F47-8B79-B91B45626681}" dt="2024-01-04T14:46:02.085" v="68" actId="1076"/>
          <ac:picMkLst>
            <pc:docMk/>
            <pc:sldMk cId="0" sldId="343"/>
            <ac:picMk id="67588" creationId="{B7B27254-A136-CB45-ACDB-21A3CF20A893}"/>
          </ac:picMkLst>
        </pc:picChg>
      </pc:sldChg>
      <pc:sldChg chg="modSp mod">
        <pc:chgData name="Peter Hagell" userId="865b429c-9613-4fde-a36c-7e38fc6a5413" providerId="ADAL" clId="{B4D421A3-CC7F-5F47-8B79-B91B45626681}" dt="2024-01-04T14:40:29.677" v="47" actId="1076"/>
        <pc:sldMkLst>
          <pc:docMk/>
          <pc:sldMk cId="2962727688" sldId="356"/>
        </pc:sldMkLst>
        <pc:spChg chg="mod">
          <ac:chgData name="Peter Hagell" userId="865b429c-9613-4fde-a36c-7e38fc6a5413" providerId="ADAL" clId="{B4D421A3-CC7F-5F47-8B79-B91B45626681}" dt="2024-01-04T14:39:59.763" v="45" actId="1076"/>
          <ac:spMkLst>
            <pc:docMk/>
            <pc:sldMk cId="2962727688" sldId="356"/>
            <ac:spMk id="33931" creationId="{6A8F9AD8-BE96-4E77-FD1F-2BECDBC4ABAE}"/>
          </ac:spMkLst>
        </pc:spChg>
        <pc:picChg chg="mod">
          <ac:chgData name="Peter Hagell" userId="865b429c-9613-4fde-a36c-7e38fc6a5413" providerId="ADAL" clId="{B4D421A3-CC7F-5F47-8B79-B91B45626681}" dt="2024-01-04T14:40:29.677" v="47" actId="1076"/>
          <ac:picMkLst>
            <pc:docMk/>
            <pc:sldMk cId="2962727688" sldId="356"/>
            <ac:picMk id="33929" creationId="{B94053DD-86B8-2997-AF22-63B6040F8556}"/>
          </ac:picMkLst>
        </pc:picChg>
      </pc:sldChg>
      <pc:sldChg chg="modSp">
        <pc:chgData name="Peter Hagell" userId="865b429c-9613-4fde-a36c-7e38fc6a5413" providerId="ADAL" clId="{B4D421A3-CC7F-5F47-8B79-B91B45626681}" dt="2024-01-04T14:46:41.450" v="71" actId="1076"/>
        <pc:sldMkLst>
          <pc:docMk/>
          <pc:sldMk cId="1616275083" sldId="368"/>
        </pc:sldMkLst>
        <pc:spChg chg="mod">
          <ac:chgData name="Peter Hagell" userId="865b429c-9613-4fde-a36c-7e38fc6a5413" providerId="ADAL" clId="{B4D421A3-CC7F-5F47-8B79-B91B45626681}" dt="2024-01-04T14:46:41.450" v="71" actId="1076"/>
          <ac:spMkLst>
            <pc:docMk/>
            <pc:sldMk cId="1616275083" sldId="368"/>
            <ac:spMk id="3" creationId="{A6D1658F-B949-E3FB-8B62-6680F9ABF58C}"/>
          </ac:spMkLst>
        </pc:spChg>
        <pc:picChg chg="mod">
          <ac:chgData name="Peter Hagell" userId="865b429c-9613-4fde-a36c-7e38fc6a5413" providerId="ADAL" clId="{B4D421A3-CC7F-5F47-8B79-B91B45626681}" dt="2024-01-04T14:40:59.962" v="50" actId="1076"/>
          <ac:picMkLst>
            <pc:docMk/>
            <pc:sldMk cId="1616275083" sldId="368"/>
            <ac:picMk id="2" creationId="{A9AB8CE6-24A0-439C-216A-E6AE4F5606ED}"/>
          </ac:picMkLst>
        </pc:picChg>
      </pc:sldChg>
      <pc:sldChg chg="addSp delSp modSp">
        <pc:chgData name="Peter Hagell" userId="865b429c-9613-4fde-a36c-7e38fc6a5413" providerId="ADAL" clId="{B4D421A3-CC7F-5F47-8B79-B91B45626681}" dt="2024-01-04T14:40:40.701" v="49"/>
        <pc:sldMkLst>
          <pc:docMk/>
          <pc:sldMk cId="4221800846" sldId="369"/>
        </pc:sldMkLst>
        <pc:spChg chg="add mod">
          <ac:chgData name="Peter Hagell" userId="865b429c-9613-4fde-a36c-7e38fc6a5413" providerId="ADAL" clId="{B4D421A3-CC7F-5F47-8B79-B91B45626681}" dt="2024-01-04T14:40:40.701" v="49"/>
          <ac:spMkLst>
            <pc:docMk/>
            <pc:sldMk cId="4221800846" sldId="369"/>
            <ac:spMk id="3" creationId="{93CF2CA6-F75F-B738-E2D1-7C0D1AEFD01A}"/>
          </ac:spMkLst>
        </pc:spChg>
        <pc:spChg chg="del mod">
          <ac:chgData name="Peter Hagell" userId="865b429c-9613-4fde-a36c-7e38fc6a5413" providerId="ADAL" clId="{B4D421A3-CC7F-5F47-8B79-B91B45626681}" dt="2024-01-04T14:40:39.383" v="48" actId="478"/>
          <ac:spMkLst>
            <pc:docMk/>
            <pc:sldMk cId="4221800846" sldId="369"/>
            <ac:spMk id="33931" creationId="{6A8F9AD8-BE96-4E77-FD1F-2BECDBC4ABAE}"/>
          </ac:spMkLst>
        </pc:spChg>
        <pc:picChg chg="mod">
          <ac:chgData name="Peter Hagell" userId="865b429c-9613-4fde-a36c-7e38fc6a5413" providerId="ADAL" clId="{B4D421A3-CC7F-5F47-8B79-B91B45626681}" dt="2024-01-04T14:40:18.394" v="46" actId="1076"/>
          <ac:picMkLst>
            <pc:docMk/>
            <pc:sldMk cId="4221800846" sldId="369"/>
            <ac:picMk id="2" creationId="{743D512C-409E-3BF5-4CED-A5180ABF7A54}"/>
          </ac:picMkLst>
        </pc:picChg>
      </pc:sldChg>
      <pc:sldChg chg="del">
        <pc:chgData name="Peter Hagell" userId="865b429c-9613-4fde-a36c-7e38fc6a5413" providerId="ADAL" clId="{B4D421A3-CC7F-5F47-8B79-B91B45626681}" dt="2024-01-04T14:24:27.254" v="1" actId="2696"/>
        <pc:sldMkLst>
          <pc:docMk/>
          <pc:sldMk cId="1512987487" sldId="830"/>
        </pc:sldMkLst>
      </pc:sldChg>
      <pc:sldChg chg="modSp add mod">
        <pc:chgData name="Peter Hagell" userId="865b429c-9613-4fde-a36c-7e38fc6a5413" providerId="ADAL" clId="{B4D421A3-CC7F-5F47-8B79-B91B45626681}" dt="2024-01-04T14:26:37.466" v="2" actId="6549"/>
        <pc:sldMkLst>
          <pc:docMk/>
          <pc:sldMk cId="3076196505" sldId="832"/>
        </pc:sldMkLst>
        <pc:spChg chg="mod">
          <ac:chgData name="Peter Hagell" userId="865b429c-9613-4fde-a36c-7e38fc6a5413" providerId="ADAL" clId="{B4D421A3-CC7F-5F47-8B79-B91B45626681}" dt="2024-01-04T14:26:37.466" v="2" actId="6549"/>
          <ac:spMkLst>
            <pc:docMk/>
            <pc:sldMk cId="3076196505" sldId="832"/>
            <ac:spMk id="3" creationId="{D7EE3F0E-D052-84BC-18E0-64480D252025}"/>
          </ac:spMkLst>
        </pc:spChg>
      </pc:sldChg>
    </pc:docChg>
  </pc:docChgLst>
  <pc:docChgLst>
    <pc:chgData name="Peter Hagell" userId="865b429c-9613-4fde-a36c-7e38fc6a5413" providerId="ADAL" clId="{DCB8593B-5B7E-3847-9630-BEC7791B3956}"/>
    <pc:docChg chg="undo custSel addSld modSld sldOrd">
      <pc:chgData name="Peter Hagell" userId="865b429c-9613-4fde-a36c-7e38fc6a5413" providerId="ADAL" clId="{DCB8593B-5B7E-3847-9630-BEC7791B3956}" dt="2024-01-12T08:15:58.877" v="260"/>
      <pc:docMkLst>
        <pc:docMk/>
      </pc:docMkLst>
      <pc:sldChg chg="modSp mod">
        <pc:chgData name="Peter Hagell" userId="865b429c-9613-4fde-a36c-7e38fc6a5413" providerId="ADAL" clId="{DCB8593B-5B7E-3847-9630-BEC7791B3956}" dt="2024-01-12T08:14:26.052" v="256" actId="20577"/>
        <pc:sldMkLst>
          <pc:docMk/>
          <pc:sldMk cId="4221800846" sldId="369"/>
        </pc:sldMkLst>
        <pc:spChg chg="mod">
          <ac:chgData name="Peter Hagell" userId="865b429c-9613-4fde-a36c-7e38fc6a5413" providerId="ADAL" clId="{DCB8593B-5B7E-3847-9630-BEC7791B3956}" dt="2024-01-12T08:14:26.052" v="256" actId="20577"/>
          <ac:spMkLst>
            <pc:docMk/>
            <pc:sldMk cId="4221800846" sldId="369"/>
            <ac:spMk id="3" creationId="{93CF2CA6-F75F-B738-E2D1-7C0D1AEFD01A}"/>
          </ac:spMkLst>
        </pc:spChg>
      </pc:sldChg>
      <pc:sldChg chg="addSp delSp modSp add mod ord">
        <pc:chgData name="Peter Hagell" userId="865b429c-9613-4fde-a36c-7e38fc6a5413" providerId="ADAL" clId="{DCB8593B-5B7E-3847-9630-BEC7791B3956}" dt="2024-01-12T08:15:58.877" v="260"/>
        <pc:sldMkLst>
          <pc:docMk/>
          <pc:sldMk cId="2096962315" sldId="824"/>
        </pc:sldMkLst>
        <pc:spChg chg="mod">
          <ac:chgData name="Peter Hagell" userId="865b429c-9613-4fde-a36c-7e38fc6a5413" providerId="ADAL" clId="{DCB8593B-5B7E-3847-9630-BEC7791B3956}" dt="2024-01-12T08:08:16.868" v="105" actId="1076"/>
          <ac:spMkLst>
            <pc:docMk/>
            <pc:sldMk cId="2096962315" sldId="824"/>
            <ac:spMk id="6" creationId="{F93F8DF7-4B9E-7CC5-1EFA-B73D2F36D153}"/>
          </ac:spMkLst>
        </pc:spChg>
        <pc:spChg chg="add mod">
          <ac:chgData name="Peter Hagell" userId="865b429c-9613-4fde-a36c-7e38fc6a5413" providerId="ADAL" clId="{DCB8593B-5B7E-3847-9630-BEC7791B3956}" dt="2024-01-12T08:09:35.405" v="107" actId="13926"/>
          <ac:spMkLst>
            <pc:docMk/>
            <pc:sldMk cId="2096962315" sldId="824"/>
            <ac:spMk id="8" creationId="{4873C2B2-4AA5-8FC9-B63B-EEEA6E027529}"/>
          </ac:spMkLst>
        </pc:spChg>
        <pc:picChg chg="del">
          <ac:chgData name="Peter Hagell" userId="865b429c-9613-4fde-a36c-7e38fc6a5413" providerId="ADAL" clId="{DCB8593B-5B7E-3847-9630-BEC7791B3956}" dt="2024-01-12T08:15:47.736" v="257" actId="478"/>
          <ac:picMkLst>
            <pc:docMk/>
            <pc:sldMk cId="2096962315" sldId="824"/>
            <ac:picMk id="2" creationId="{19E564C0-290C-1056-47A5-6A24AC90C6FB}"/>
          </ac:picMkLst>
        </pc:picChg>
        <pc:picChg chg="del">
          <ac:chgData name="Peter Hagell" userId="865b429c-9613-4fde-a36c-7e38fc6a5413" providerId="ADAL" clId="{DCB8593B-5B7E-3847-9630-BEC7791B3956}" dt="2024-01-12T08:15:48.688" v="258" actId="478"/>
          <ac:picMkLst>
            <pc:docMk/>
            <pc:sldMk cId="2096962315" sldId="824"/>
            <ac:picMk id="3" creationId="{D194760B-7591-3BFD-7B19-D0B715CB1B1C}"/>
          </ac:picMkLst>
        </pc:picChg>
        <pc:picChg chg="del mod modCrop">
          <ac:chgData name="Peter Hagell" userId="865b429c-9613-4fde-a36c-7e38fc6a5413" providerId="ADAL" clId="{DCB8593B-5B7E-3847-9630-BEC7791B3956}" dt="2024-01-12T08:06:39.034" v="95" actId="478"/>
          <ac:picMkLst>
            <pc:docMk/>
            <pc:sldMk cId="2096962315" sldId="824"/>
            <ac:picMk id="5" creationId="{E5D1E79F-31A3-9F02-006E-1A08D874BF97}"/>
          </ac:picMkLst>
        </pc:picChg>
        <pc:picChg chg="add mod">
          <ac:chgData name="Peter Hagell" userId="865b429c-9613-4fde-a36c-7e38fc6a5413" providerId="ADAL" clId="{DCB8593B-5B7E-3847-9630-BEC7791B3956}" dt="2024-01-12T08:15:50.487" v="259"/>
          <ac:picMkLst>
            <pc:docMk/>
            <pc:sldMk cId="2096962315" sldId="824"/>
            <ac:picMk id="9" creationId="{D8D5B139-8DBC-5AD8-ABB8-A888400AB23B}"/>
          </ac:picMkLst>
        </pc:picChg>
        <pc:picChg chg="add mod">
          <ac:chgData name="Peter Hagell" userId="865b429c-9613-4fde-a36c-7e38fc6a5413" providerId="ADAL" clId="{DCB8593B-5B7E-3847-9630-BEC7791B3956}" dt="2024-01-12T08:15:58.877" v="260"/>
          <ac:picMkLst>
            <pc:docMk/>
            <pc:sldMk cId="2096962315" sldId="824"/>
            <ac:picMk id="10" creationId="{1E92F67B-5ECA-95A9-8557-E947C8E3A731}"/>
          </ac:picMkLst>
        </pc:picChg>
      </pc:sldChg>
      <pc:sldChg chg="modSp mod">
        <pc:chgData name="Peter Hagell" userId="865b429c-9613-4fde-a36c-7e38fc6a5413" providerId="ADAL" clId="{DCB8593B-5B7E-3847-9630-BEC7791B3956}" dt="2024-01-12T08:13:34.362" v="246" actId="27636"/>
        <pc:sldMkLst>
          <pc:docMk/>
          <pc:sldMk cId="3076196505" sldId="832"/>
        </pc:sldMkLst>
        <pc:spChg chg="mod">
          <ac:chgData name="Peter Hagell" userId="865b429c-9613-4fde-a36c-7e38fc6a5413" providerId="ADAL" clId="{DCB8593B-5B7E-3847-9630-BEC7791B3956}" dt="2024-01-12T08:13:34.362" v="246" actId="27636"/>
          <ac:spMkLst>
            <pc:docMk/>
            <pc:sldMk cId="3076196505" sldId="832"/>
            <ac:spMk id="3" creationId="{D7EE3F0E-D052-84BC-18E0-64480D252025}"/>
          </ac:spMkLst>
        </pc:spChg>
      </pc:sldChg>
      <pc:sldChg chg="modSp add mod">
        <pc:chgData name="Peter Hagell" userId="865b429c-9613-4fde-a36c-7e38fc6a5413" providerId="ADAL" clId="{DCB8593B-5B7E-3847-9630-BEC7791B3956}" dt="2024-01-12T08:12:30.916" v="241" actId="20577"/>
        <pc:sldMkLst>
          <pc:docMk/>
          <pc:sldMk cId="1571478325" sldId="833"/>
        </pc:sldMkLst>
        <pc:spChg chg="mod">
          <ac:chgData name="Peter Hagell" userId="865b429c-9613-4fde-a36c-7e38fc6a5413" providerId="ADAL" clId="{DCB8593B-5B7E-3847-9630-BEC7791B3956}" dt="2024-01-12T08:12:30.916" v="241" actId="20577"/>
          <ac:spMkLst>
            <pc:docMk/>
            <pc:sldMk cId="1571478325" sldId="833"/>
            <ac:spMk id="5" creationId="{AC208238-78A4-3960-CA57-A02EEDE406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3203D-2F0A-CB4B-A66F-7AB3DEDF06B3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F60F8-CBEE-7546-85AC-96F6C27907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62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4741B55-DEFB-BC44-84B4-11BB1EEAC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6C74BE3-A5C5-644A-8D2F-BD35EA5D8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Frutiger 45 Light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84C3DE0-0803-1942-8198-B45D2F301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9AFA10-876E-954F-B05C-88238F36D4B5}" type="slidenum">
              <a:rPr lang="sv-SE" altLang="sv-SE"/>
              <a:t>7</a:t>
            </a:fld>
            <a:endParaRPr lang="sv-SE" altLang="sv-S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0D5FE99-3AC2-9049-B3CD-B04B1EEBC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7926918-08CE-A747-882E-DD0DF85C2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9FB5026-6710-9646-8B69-7AC0A4D7AA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E3CA86-226A-7347-B8BF-062E792F3CEC}" type="slidenum">
              <a:rPr lang="sv-SE" altLang="sv-SE"/>
              <a:t>10</a:t>
            </a:fld>
            <a:endParaRPr lang="sv-SE" altLang="sv-S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FC47A55-9B19-8B45-A60B-42ED1A06F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7C1B6B4-5E75-B046-B2BA-21407258B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9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37E611AD-B9DE-6D4E-ADE3-D8083F823C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A3F136-A095-134B-8598-3302CC5F119E}" type="slidenum">
              <a:rPr lang="sv-SE" altLang="sv-SE"/>
              <a:t>11</a:t>
            </a:fld>
            <a:endParaRPr lang="sv-SE" altLang="sv-SE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D8DA03A-4CC7-D044-96E2-B812B952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750" y="774700"/>
            <a:ext cx="6784975" cy="3817938"/>
          </a:xfrm>
          <a:ln w="12699" cap="flat">
            <a:solidFill>
              <a:schemeClr val="tx1"/>
            </a:solidFill>
          </a:ln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650008F-4E05-D044-BDA4-0F92008F5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10175" cy="460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07" tIns="47604" rIns="95207" bIns="47604"/>
          <a:lstStyle/>
          <a:p>
            <a:pPr eaLnBrk="1" hangingPunct="1"/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6E38B41-2971-F64A-88A7-D129887F8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967EC1-57CB-8C4B-AB6F-8456FF954292}" type="slidenum">
              <a:rPr lang="sv-SE" altLang="sv-SE"/>
              <a:pPr>
                <a:spcBef>
                  <a:spcPct val="0"/>
                </a:spcBef>
              </a:pPr>
              <a:t>12</a:t>
            </a:fld>
            <a:endParaRPr lang="sv-SE" altLang="sv-SE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D142FBE-F275-3B48-BD60-BEEB069B4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463" y="771525"/>
            <a:ext cx="6813550" cy="3833813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B1BA81E-24B7-0B43-88BE-18C3C5317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4100"/>
            <a:ext cx="52101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04F9B414-9928-3443-B328-F06221417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F481B6-229C-7C47-BEB9-4BE68FA34FDB}" type="slidenum">
              <a:rPr lang="sv-SE" altLang="sv-SE"/>
              <a:pPr>
                <a:spcBef>
                  <a:spcPct val="0"/>
                </a:spcBef>
              </a:pPr>
              <a:t>13</a:t>
            </a:fld>
            <a:endParaRPr lang="sv-SE" altLang="sv-S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576F02C-8735-1C40-BDFA-23426F162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BBECAC5-70E7-B944-8D96-63E5AFCD1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0B9748CC-27A3-144D-8EB1-213149D0D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66B119-3AEA-3E4B-9635-10AB59733368}" type="slidenum">
              <a:rPr lang="sv-SE" altLang="sv-SE"/>
              <a:pPr>
                <a:spcBef>
                  <a:spcPct val="0"/>
                </a:spcBef>
              </a:pPr>
              <a:t>14</a:t>
            </a:fld>
            <a:endParaRPr lang="sv-SE" altLang="sv-SE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E3334B7-EA33-3A44-B679-06527907CD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43CC14C-710B-3043-9309-47F75D105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1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A709255-C2D8-A043-B469-BC562ED730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EAE655-74DF-674C-B68D-9D453C1B584C}" type="slidenum">
              <a:rPr lang="sv-SE" altLang="sv-SE"/>
              <a:pPr>
                <a:spcBef>
                  <a:spcPct val="0"/>
                </a:spcBef>
              </a:pPr>
              <a:t>17</a:t>
            </a:fld>
            <a:endParaRPr lang="sv-SE" altLang="sv-S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C1663E2-4FE6-8847-B386-157AA5DD6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812EAC9-E20E-B64C-A421-2352C9D36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65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A709255-C2D8-A043-B469-BC562ED730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EAE655-74DF-674C-B68D-9D453C1B584C}" type="slidenum">
              <a:rPr lang="sv-SE" altLang="sv-SE"/>
              <a:pPr>
                <a:spcBef>
                  <a:spcPct val="0"/>
                </a:spcBef>
              </a:pPr>
              <a:t>18</a:t>
            </a:fld>
            <a:endParaRPr lang="sv-SE" altLang="sv-S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C1663E2-4FE6-8847-B386-157AA5DD6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812EAC9-E20E-B64C-A421-2352C9D36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6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79D-E8E9-E3EA-35D5-600D208EC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89B85-DB29-8CD7-3AAE-0C7D8A02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7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07A5-4DC7-1BEC-3FDB-97913477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0F90-C813-648E-2596-CCCDB183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CE-9132-EE61-FA52-BA7AD47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1/12/24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063DB-CC34-9C76-201D-9521D56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70E2-DD8D-4EB9-D006-29F9ABC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29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87589-EAF7-7FD7-F2EC-6EBA2A3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8D9D-9C67-F350-392F-B149C909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0BF-8FCE-1370-F91F-8098E20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1/12/24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3D41-00BB-F0AC-11EF-165F08B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C5C-F93C-2349-D975-91319D08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051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5DE82C5-95E2-7A4B-8F3B-1A67650D3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595F94-73A2-7447-93BF-CAE2377E10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2C0CCFE-B71E-C54A-A17D-9458080D9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36CA9-19BD-A642-9BB5-E82903F0E83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7903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3633AC-00A8-F448-952B-A9AC6D765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02304-4023-404B-92AE-DB2A322E3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A7B66-594F-2B4A-85A6-9D9B245E8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6A4E1-E6A6-614A-A689-90C7B44AFE9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0406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862B26-1123-2844-955E-8FC70DCA1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A16E76-D060-7249-BCC7-597637E78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36DC79-4F5C-CE41-8B08-6D0C15E1D1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C95AD-1965-1140-8A41-83A19861F56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33951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609D864-2C30-5441-B58B-3646F4106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362CF4E-DDDD-9E41-9C79-FD7CB5063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D2AEE4C-AD9B-784F-85B7-B09F2108E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B6C5D-F456-8D4D-8205-46ECB194929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4556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F669-B068-836D-61D4-2A4838C7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C74-0254-0336-1B45-B061659A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5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096-5530-0861-0508-3A56D9D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F0C6-F634-D4EC-8A3D-15565EF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2962-CBB6-A5E1-9616-80A8151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33BE-4880-12D2-FA56-FC85E6CFD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FA12-D6DF-9E5F-5131-F67A9296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32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A29-5628-36A3-2761-0E7FC6E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6EB6-804D-D929-87AC-F81224EE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CE9EE-D558-A4DF-6E49-AF196192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EEF9-3009-ECFE-1246-06D67340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157B5-6FB0-0FE1-6228-F1997AF0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2BFE-CF35-6592-404A-0E1600F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1/12/24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930C2-AFB0-D70C-A7DB-0AFAFEE4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32882-E567-3516-777B-1FB7A5B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4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BB7-0C64-AC13-8355-4B321CB0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993E-B2FE-38A6-9365-78334A1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1/12/24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1F94-D559-80C1-95D2-0856570B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2DB70-1391-1732-2CC3-BB2DEEE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64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8C9CB-B793-99AB-AA1C-F8D1629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1/12/24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1F578-1D3F-1983-2D46-0CA027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46DD7-663E-8D55-AE79-CE70217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088-7BEE-114C-47D2-7C75E42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FE15-BED3-4A69-C520-7C4D8C5B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165C-8EDB-CB77-96EC-BEE22300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828D-86AC-8E80-0618-7E5119BB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1/12/24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C49E-0B95-1ACB-11FE-932A335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9BAC-511D-50A7-5A19-87FF4918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37C-4A27-EA8C-7671-C1B8B3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BA6F3-D164-C635-D6FE-E6D0FBDC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F6A-9E7A-4DBD-7561-3ABB1CDF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1FD9-7B78-D626-212F-84DC21C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1/12/24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957F-24B7-0B57-8FC3-B96A031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E2AA-53BF-1C4E-F268-4F6427E3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45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4F64-240D-C9B3-4318-EA03C8C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8B89-FF20-91B4-3503-8B6F258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FB99-334F-065D-1C77-534D9178CA71}"/>
              </a:ext>
            </a:extLst>
          </p:cNvPr>
          <p:cNvGrpSpPr/>
          <p:nvPr userDrawn="1"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173820-6D4F-B0C4-A30B-F7D0678B2B6A}"/>
                </a:ext>
              </a:extLst>
            </p:cNvPr>
            <p:cNvPicPr/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79E16-F6AE-08E5-6699-4737ED30B6B0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Reference number: 618596-EPP-1-2020-1-SE-EPPKA2-CBHE-JP</a:t>
              </a:r>
              <a:br>
                <a:rPr lang="en-GB" sz="800" dirty="0"/>
              </a:br>
              <a:r>
                <a:rPr lang="en-GB" sz="800" dirty="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B58126-C7BE-5D18-F25B-55D3658D4AE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11595008" TargetMode="External"/><Relationship Id="rId2" Type="http://schemas.openxmlformats.org/officeDocument/2006/relationships/hyperlink" Target="https://www.researchgate.net/publication/31860481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works.umass.edu/pare/vol10/iss1/7/" TargetMode="External"/><Relationship Id="rId7" Type="http://schemas.openxmlformats.org/officeDocument/2006/relationships/hyperlink" Target="https://www.researchgate.net/publication/11595008" TargetMode="External"/><Relationship Id="rId2" Type="http://schemas.openxmlformats.org/officeDocument/2006/relationships/hyperlink" Target="https://doi.org/10.7275/dsep-42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BF02289447" TargetMode="External"/><Relationship Id="rId5" Type="http://schemas.openxmlformats.org/officeDocument/2006/relationships/hyperlink" Target="https://www.researchgate.net/publication/318604811" TargetMode="External"/><Relationship Id="rId4" Type="http://schemas.openxmlformats.org/officeDocument/2006/relationships/hyperlink" Target="https://doi.org/10.1007/s00415-008-0708-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CEB-918A-0472-B6E4-4689B9CD3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Rating </a:t>
            </a:r>
            <a:r>
              <a:rPr lang="sv-SE" dirty="0" err="1"/>
              <a:t>scale</a:t>
            </a:r>
            <a:r>
              <a:rPr lang="sv-SE" dirty="0"/>
              <a:t> </a:t>
            </a:r>
            <a:r>
              <a:rPr lang="sv-SE" dirty="0" err="1"/>
              <a:t>dimensionality</a:t>
            </a:r>
            <a:r>
              <a:rPr lang="sv-SE" dirty="0"/>
              <a:t> (part 2)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D21B8-B733-D6AC-A679-00D982C9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</p:spPr>
        <p:txBody>
          <a:bodyPr>
            <a:normAutofit/>
          </a:bodyPr>
          <a:lstStyle/>
          <a:p>
            <a:r>
              <a:rPr lang="sv-SE" dirty="0"/>
              <a:t>Clinical </a:t>
            </a:r>
            <a:r>
              <a:rPr lang="sv-SE" dirty="0" err="1"/>
              <a:t>assessment</a:t>
            </a:r>
            <a:r>
              <a:rPr lang="sv-SE" dirty="0"/>
              <a:t> and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endParaRPr lang="en-S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D9B8F-30B1-E9B3-FE6D-B4C2CCF58456}"/>
              </a:ext>
            </a:extLst>
          </p:cNvPr>
          <p:cNvSpPr txBox="1">
            <a:spLocks/>
          </p:cNvSpPr>
          <p:nvPr/>
        </p:nvSpPr>
        <p:spPr>
          <a:xfrm>
            <a:off x="1696949" y="4327208"/>
            <a:ext cx="9144000" cy="63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Peter Hagell</a:t>
            </a:r>
            <a:br>
              <a:rPr lang="en-GB" dirty="0"/>
            </a:br>
            <a:r>
              <a:rPr lang="en-GB" dirty="0"/>
              <a:t>Kristianstad university</a:t>
            </a:r>
          </a:p>
        </p:txBody>
      </p:sp>
    </p:spTree>
    <p:extLst>
      <p:ext uri="{BB962C8B-B14F-4D97-AF65-F5344CB8AC3E}">
        <p14:creationId xmlns:p14="http://schemas.microsoft.com/office/powerpoint/2010/main" val="11615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29024D2-A56E-1B45-A3B8-6C485AA1E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27" y="17524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v-SE" sz="360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3CE3A592-2AF8-7545-8EC8-9F5124C4A7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08489" y="3490059"/>
            <a:ext cx="1779588" cy="2116137"/>
            <a:chOff x="567" y="2387"/>
            <a:chExt cx="725" cy="862"/>
          </a:xfrm>
        </p:grpSpPr>
        <p:sp>
          <p:nvSpPr>
            <p:cNvPr id="19500" name="Line 4">
              <a:extLst>
                <a:ext uri="{FF2B5EF4-FFF2-40B4-BE49-F238E27FC236}">
                  <a16:creationId xmlns:a16="http://schemas.microsoft.com/office/drawing/2014/main" id="{1138D344-4B40-3E43-893F-60C57A7C9F6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567" y="2387"/>
              <a:ext cx="725" cy="454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01" name="Line 5">
              <a:extLst>
                <a:ext uri="{FF2B5EF4-FFF2-40B4-BE49-F238E27FC236}">
                  <a16:creationId xmlns:a16="http://schemas.microsoft.com/office/drawing/2014/main" id="{ED08657E-1FBD-1048-9588-FED0805A3D5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567" y="2614"/>
              <a:ext cx="725" cy="22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02" name="Line 6">
              <a:extLst>
                <a:ext uri="{FF2B5EF4-FFF2-40B4-BE49-F238E27FC236}">
                  <a16:creationId xmlns:a16="http://schemas.microsoft.com/office/drawing/2014/main" id="{D2FC5141-14ED-2047-ACB2-3FCCE76E9E1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567" y="2840"/>
              <a:ext cx="725" cy="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03" name="Line 7">
              <a:extLst>
                <a:ext uri="{FF2B5EF4-FFF2-40B4-BE49-F238E27FC236}">
                  <a16:creationId xmlns:a16="http://schemas.microsoft.com/office/drawing/2014/main" id="{32B27DD6-CFEE-1949-8BC5-F3D67FD2E60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67" y="2841"/>
              <a:ext cx="725" cy="18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04" name="Line 8">
              <a:extLst>
                <a:ext uri="{FF2B5EF4-FFF2-40B4-BE49-F238E27FC236}">
                  <a16:creationId xmlns:a16="http://schemas.microsoft.com/office/drawing/2014/main" id="{9D3A0361-A442-CD41-A220-0E17B7110D0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67" y="2841"/>
              <a:ext cx="725" cy="408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9460" name="Text Box 11">
            <a:extLst>
              <a:ext uri="{FF2B5EF4-FFF2-40B4-BE49-F238E27FC236}">
                <a16:creationId xmlns:a16="http://schemas.microsoft.com/office/drawing/2014/main" id="{BA0AEECD-F4BC-F044-89C6-B423D26C40F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837014" y="2424846"/>
            <a:ext cx="29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/>
              <a:t>2</a:t>
            </a:r>
          </a:p>
        </p:txBody>
      </p:sp>
      <p:sp>
        <p:nvSpPr>
          <p:cNvPr id="19461" name="Oval 18">
            <a:extLst>
              <a:ext uri="{FF2B5EF4-FFF2-40B4-BE49-F238E27FC236}">
                <a16:creationId xmlns:a16="http://schemas.microsoft.com/office/drawing/2014/main" id="{E8753CD5-79E7-BC41-92EC-6379259F14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6489" y="2070833"/>
            <a:ext cx="1417638" cy="557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19462" name="Text Box 19">
            <a:extLst>
              <a:ext uri="{FF2B5EF4-FFF2-40B4-BE49-F238E27FC236}">
                <a16:creationId xmlns:a16="http://schemas.microsoft.com/office/drawing/2014/main" id="{BF99E73A-0673-C64F-B0E9-02C03EC7FB2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96077" y="210734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/>
              <a:t>A</a:t>
            </a:r>
          </a:p>
        </p:txBody>
      </p:sp>
      <p:sp>
        <p:nvSpPr>
          <p:cNvPr id="19463" name="Oval 20">
            <a:extLst>
              <a:ext uri="{FF2B5EF4-FFF2-40B4-BE49-F238E27FC236}">
                <a16:creationId xmlns:a16="http://schemas.microsoft.com/office/drawing/2014/main" id="{D764F300-CCB9-BB40-97C2-6085EB0C4D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6490" y="4312383"/>
            <a:ext cx="1412875" cy="557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19464" name="Text Box 21">
            <a:extLst>
              <a:ext uri="{FF2B5EF4-FFF2-40B4-BE49-F238E27FC236}">
                <a16:creationId xmlns:a16="http://schemas.microsoft.com/office/drawing/2014/main" id="{807048E0-2F1A-4742-AD14-D1037E60EAD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45277" y="434095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/>
              <a:t>B</a:t>
            </a:r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id="{0F858351-5751-FE41-BFE8-1F0E1274CD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06903" y="2374046"/>
            <a:ext cx="1779587" cy="3122613"/>
            <a:chOff x="567" y="1933"/>
            <a:chExt cx="725" cy="1271"/>
          </a:xfrm>
        </p:grpSpPr>
        <p:sp>
          <p:nvSpPr>
            <p:cNvPr id="19495" name="Line 26">
              <a:extLst>
                <a:ext uri="{FF2B5EF4-FFF2-40B4-BE49-F238E27FC236}">
                  <a16:creationId xmlns:a16="http://schemas.microsoft.com/office/drawing/2014/main" id="{D7BC26FD-AC7E-2D45-BD69-E205F2529ED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67" y="1933"/>
              <a:ext cx="725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6" name="Line 27">
              <a:extLst>
                <a:ext uri="{FF2B5EF4-FFF2-40B4-BE49-F238E27FC236}">
                  <a16:creationId xmlns:a16="http://schemas.microsoft.com/office/drawing/2014/main" id="{BD369CB3-7C18-874B-9235-792995C85BD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67" y="1933"/>
              <a:ext cx="725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7" name="Line 28">
              <a:extLst>
                <a:ext uri="{FF2B5EF4-FFF2-40B4-BE49-F238E27FC236}">
                  <a16:creationId xmlns:a16="http://schemas.microsoft.com/office/drawing/2014/main" id="{04CF4147-02A3-7549-960E-AA2FE874A8A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67" y="1933"/>
              <a:ext cx="725" cy="1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8" name="Line 29">
              <a:extLst>
                <a:ext uri="{FF2B5EF4-FFF2-40B4-BE49-F238E27FC236}">
                  <a16:creationId xmlns:a16="http://schemas.microsoft.com/office/drawing/2014/main" id="{F5B9E986-7071-EE45-984D-E2B937BFC9C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67" y="1933"/>
              <a:ext cx="725" cy="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9" name="Line 30">
              <a:extLst>
                <a:ext uri="{FF2B5EF4-FFF2-40B4-BE49-F238E27FC236}">
                  <a16:creationId xmlns:a16="http://schemas.microsoft.com/office/drawing/2014/main" id="{284AC5D9-4E8E-0247-9C93-B2F536B6948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67" y="1957"/>
              <a:ext cx="701" cy="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844FB565-AA6D-7C40-932C-F62AACEAF5E4}"/>
              </a:ext>
            </a:extLst>
          </p:cNvPr>
          <p:cNvGrpSpPr>
            <a:grpSpLocks/>
          </p:cNvGrpSpPr>
          <p:nvPr/>
        </p:nvGrpSpPr>
        <p:grpSpPr bwMode="auto">
          <a:xfrm>
            <a:off x="5964515" y="2891570"/>
            <a:ext cx="2632075" cy="336550"/>
            <a:chOff x="3605" y="2024"/>
            <a:chExt cx="1658" cy="212"/>
          </a:xfrm>
        </p:grpSpPr>
        <p:sp>
          <p:nvSpPr>
            <p:cNvPr id="19493" name="Line 35">
              <a:extLst>
                <a:ext uri="{FF2B5EF4-FFF2-40B4-BE49-F238E27FC236}">
                  <a16:creationId xmlns:a16="http://schemas.microsoft.com/office/drawing/2014/main" id="{ADBEDA34-D5D7-034C-8D4D-73CBF39EA9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2131"/>
              <a:ext cx="59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4" name="Text Box 36">
              <a:extLst>
                <a:ext uri="{FF2B5EF4-FFF2-40B4-BE49-F238E27FC236}">
                  <a16:creationId xmlns:a16="http://schemas.microsoft.com/office/drawing/2014/main" id="{0828EC76-FB1C-E24E-9B2D-A5316BAB1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2024"/>
              <a:ext cx="10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600"/>
                <a:t>Scaling success</a:t>
              </a:r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8DDA9C27-6002-5F4A-B5CD-BFD5C969466C}"/>
              </a:ext>
            </a:extLst>
          </p:cNvPr>
          <p:cNvGrpSpPr>
            <a:grpSpLocks/>
          </p:cNvGrpSpPr>
          <p:nvPr/>
        </p:nvGrpSpPr>
        <p:grpSpPr bwMode="auto">
          <a:xfrm>
            <a:off x="5962927" y="3394808"/>
            <a:ext cx="2449512" cy="336550"/>
            <a:chOff x="3605" y="2631"/>
            <a:chExt cx="1543" cy="212"/>
          </a:xfrm>
        </p:grpSpPr>
        <p:sp>
          <p:nvSpPr>
            <p:cNvPr id="19491" name="Line 38">
              <a:extLst>
                <a:ext uri="{FF2B5EF4-FFF2-40B4-BE49-F238E27FC236}">
                  <a16:creationId xmlns:a16="http://schemas.microsoft.com/office/drawing/2014/main" id="{599086AE-4877-D94B-93D4-A19A87EB4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2742"/>
              <a:ext cx="59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2" name="Text Box 39">
              <a:extLst>
                <a:ext uri="{FF2B5EF4-FFF2-40B4-BE49-F238E27FC236}">
                  <a16:creationId xmlns:a16="http://schemas.microsoft.com/office/drawing/2014/main" id="{8DA5D827-79D5-114D-92A2-5C934482A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0" y="2631"/>
              <a:ext cx="9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600"/>
                <a:t>Scaling failure</a:t>
              </a:r>
            </a:p>
          </p:txBody>
        </p:sp>
      </p:grpSp>
      <p:sp>
        <p:nvSpPr>
          <p:cNvPr id="19468" name="Text Box 40">
            <a:extLst>
              <a:ext uri="{FF2B5EF4-FFF2-40B4-BE49-F238E27FC236}">
                <a16:creationId xmlns:a16="http://schemas.microsoft.com/office/drawing/2014/main" id="{5783C168-AFC5-5741-A244-68B55EDC848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837014" y="3331309"/>
            <a:ext cx="29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/>
              <a:t>4</a:t>
            </a:r>
          </a:p>
        </p:txBody>
      </p:sp>
      <p:sp>
        <p:nvSpPr>
          <p:cNvPr id="19469" name="Text Box 41">
            <a:extLst>
              <a:ext uri="{FF2B5EF4-FFF2-40B4-BE49-F238E27FC236}">
                <a16:creationId xmlns:a16="http://schemas.microsoft.com/office/drawing/2014/main" id="{31A2C194-774D-8E40-8BA0-3CE4E66B099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837014" y="3867884"/>
            <a:ext cx="29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/>
              <a:t>5</a:t>
            </a:r>
          </a:p>
        </p:txBody>
      </p:sp>
      <p:sp>
        <p:nvSpPr>
          <p:cNvPr id="19470" name="Text Box 42">
            <a:extLst>
              <a:ext uri="{FF2B5EF4-FFF2-40B4-BE49-F238E27FC236}">
                <a16:creationId xmlns:a16="http://schemas.microsoft.com/office/drawing/2014/main" id="{E9140F5A-4DA0-084D-88D9-187A81835D2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837014" y="4377471"/>
            <a:ext cx="29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/>
              <a:t>6</a:t>
            </a:r>
          </a:p>
        </p:txBody>
      </p:sp>
      <p:sp>
        <p:nvSpPr>
          <p:cNvPr id="19471" name="Text Box 43">
            <a:extLst>
              <a:ext uri="{FF2B5EF4-FFF2-40B4-BE49-F238E27FC236}">
                <a16:creationId xmlns:a16="http://schemas.microsoft.com/office/drawing/2014/main" id="{03A4E184-7995-3640-993D-FC9BCBEBA38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837014" y="4880709"/>
            <a:ext cx="29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/>
              <a:t>7</a:t>
            </a:r>
          </a:p>
        </p:txBody>
      </p:sp>
      <p:sp>
        <p:nvSpPr>
          <p:cNvPr id="19472" name="Text Box 44">
            <a:extLst>
              <a:ext uri="{FF2B5EF4-FFF2-40B4-BE49-F238E27FC236}">
                <a16:creationId xmlns:a16="http://schemas.microsoft.com/office/drawing/2014/main" id="{D5A1BDA1-E3AF-7F49-87FC-BA405FDA620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837014" y="5407759"/>
            <a:ext cx="29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/>
              <a:t>8</a:t>
            </a:r>
          </a:p>
        </p:txBody>
      </p:sp>
      <p:sp>
        <p:nvSpPr>
          <p:cNvPr id="19473" name="Text Box 45">
            <a:extLst>
              <a:ext uri="{FF2B5EF4-FFF2-40B4-BE49-F238E27FC236}">
                <a16:creationId xmlns:a16="http://schemas.microsoft.com/office/drawing/2014/main" id="{65221B56-F52A-6F45-B47A-1AD84AFE485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837014" y="1927959"/>
            <a:ext cx="29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/>
              <a:t>1</a:t>
            </a:r>
          </a:p>
        </p:txBody>
      </p:sp>
      <p:sp>
        <p:nvSpPr>
          <p:cNvPr id="19474" name="Text Box 46">
            <a:extLst>
              <a:ext uri="{FF2B5EF4-FFF2-40B4-BE49-F238E27FC236}">
                <a16:creationId xmlns:a16="http://schemas.microsoft.com/office/drawing/2014/main" id="{ADD4D1FD-D42D-4B4C-BA0A-8762A0A1085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837014" y="2875696"/>
            <a:ext cx="29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/>
              <a:t>3</a:t>
            </a:r>
          </a:p>
        </p:txBody>
      </p:sp>
      <p:grpSp>
        <p:nvGrpSpPr>
          <p:cNvPr id="6" name="Group 51">
            <a:extLst>
              <a:ext uri="{FF2B5EF4-FFF2-40B4-BE49-F238E27FC236}">
                <a16:creationId xmlns:a16="http://schemas.microsoft.com/office/drawing/2014/main" id="{7E1709EF-28F4-954C-86B4-8C2DB02D0769}"/>
              </a:ext>
            </a:extLst>
          </p:cNvPr>
          <p:cNvGrpSpPr>
            <a:grpSpLocks/>
          </p:cNvGrpSpPr>
          <p:nvPr/>
        </p:nvGrpSpPr>
        <p:grpSpPr bwMode="auto">
          <a:xfrm>
            <a:off x="2208489" y="2040671"/>
            <a:ext cx="1790700" cy="785813"/>
            <a:chOff x="1240" y="1488"/>
            <a:chExt cx="1128" cy="495"/>
          </a:xfrm>
        </p:grpSpPr>
        <p:sp>
          <p:nvSpPr>
            <p:cNvPr id="19488" name="Line 23">
              <a:extLst>
                <a:ext uri="{FF2B5EF4-FFF2-40B4-BE49-F238E27FC236}">
                  <a16:creationId xmlns:a16="http://schemas.microsoft.com/office/drawing/2014/main" id="{EE985804-0076-2A48-BB86-C72DB0ACB0F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240" y="1488"/>
              <a:ext cx="1121" cy="21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89" name="Line 24">
              <a:extLst>
                <a:ext uri="{FF2B5EF4-FFF2-40B4-BE49-F238E27FC236}">
                  <a16:creationId xmlns:a16="http://schemas.microsoft.com/office/drawing/2014/main" id="{6D6399BC-5CB4-BE41-8BC9-203784B22CE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240" y="1698"/>
              <a:ext cx="1121" cy="14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0" name="Line 47">
              <a:extLst>
                <a:ext uri="{FF2B5EF4-FFF2-40B4-BE49-F238E27FC236}">
                  <a16:creationId xmlns:a16="http://schemas.microsoft.com/office/drawing/2014/main" id="{9F16B912-53B2-E642-A059-EE471FD94F6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0749680" flipH="1">
              <a:off x="1247" y="1842"/>
              <a:ext cx="1121" cy="14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7" name="Group 31">
            <a:extLst>
              <a:ext uri="{FF2B5EF4-FFF2-40B4-BE49-F238E27FC236}">
                <a16:creationId xmlns:a16="http://schemas.microsoft.com/office/drawing/2014/main" id="{69E5D746-CC10-6642-A019-2A943160906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06903" y="2151795"/>
            <a:ext cx="1779587" cy="2451100"/>
            <a:chOff x="567" y="1842"/>
            <a:chExt cx="725" cy="998"/>
          </a:xfrm>
        </p:grpSpPr>
        <p:sp>
          <p:nvSpPr>
            <p:cNvPr id="19486" name="Line 32">
              <a:extLst>
                <a:ext uri="{FF2B5EF4-FFF2-40B4-BE49-F238E27FC236}">
                  <a16:creationId xmlns:a16="http://schemas.microsoft.com/office/drawing/2014/main" id="{F7368524-6FE4-0543-A1BA-9E7361966FD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567" y="2069"/>
              <a:ext cx="725" cy="7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87" name="Line 33">
              <a:extLst>
                <a:ext uri="{FF2B5EF4-FFF2-40B4-BE49-F238E27FC236}">
                  <a16:creationId xmlns:a16="http://schemas.microsoft.com/office/drawing/2014/main" id="{55AF3025-9829-004B-AA43-68E362021C5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567" y="1842"/>
              <a:ext cx="725" cy="9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9264" name="Line 48">
            <a:extLst>
              <a:ext uri="{FF2B5EF4-FFF2-40B4-BE49-F238E27FC236}">
                <a16:creationId xmlns:a16="http://schemas.microsoft.com/office/drawing/2014/main" id="{D00D9252-4E7A-1F45-A4C2-CE7DCEDAC6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19603" y="3107471"/>
            <a:ext cx="1728787" cy="143986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8" name="Group 55">
            <a:extLst>
              <a:ext uri="{FF2B5EF4-FFF2-40B4-BE49-F238E27FC236}">
                <a16:creationId xmlns:a16="http://schemas.microsoft.com/office/drawing/2014/main" id="{2012FA3F-CEA9-C14A-BC14-A0D03323B75D}"/>
              </a:ext>
            </a:extLst>
          </p:cNvPr>
          <p:cNvGrpSpPr>
            <a:grpSpLocks/>
          </p:cNvGrpSpPr>
          <p:nvPr/>
        </p:nvGrpSpPr>
        <p:grpSpPr bwMode="auto">
          <a:xfrm>
            <a:off x="5964514" y="3850420"/>
            <a:ext cx="3238500" cy="336550"/>
            <a:chOff x="3606" y="2628"/>
            <a:chExt cx="2040" cy="212"/>
          </a:xfrm>
        </p:grpSpPr>
        <p:sp>
          <p:nvSpPr>
            <p:cNvPr id="19484" name="Line 53">
              <a:extLst>
                <a:ext uri="{FF2B5EF4-FFF2-40B4-BE49-F238E27FC236}">
                  <a16:creationId xmlns:a16="http://schemas.microsoft.com/office/drawing/2014/main" id="{B39C6A47-66D7-3B49-A01A-AD5A00C007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" y="2739"/>
              <a:ext cx="59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85" name="Text Box 54">
              <a:extLst>
                <a:ext uri="{FF2B5EF4-FFF2-40B4-BE49-F238E27FC236}">
                  <a16:creationId xmlns:a16="http://schemas.microsoft.com/office/drawing/2014/main" id="{957EAE7C-C3FD-DC4F-8C55-3054167CF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2628"/>
              <a:ext cx="14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600"/>
                <a:t>Possible scaling failure</a:t>
              </a:r>
            </a:p>
          </p:txBody>
        </p:sp>
      </p:grpSp>
      <p:sp>
        <p:nvSpPr>
          <p:cNvPr id="19479" name="Rectangle 56">
            <a:extLst>
              <a:ext uri="{FF2B5EF4-FFF2-40B4-BE49-F238E27FC236}">
                <a16:creationId xmlns:a16="http://schemas.microsoft.com/office/drawing/2014/main" id="{30BB43A3-A1DD-164E-BFCF-1B0A26535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40645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4000" dirty="0" err="1"/>
              <a:t>Multitrait</a:t>
            </a:r>
            <a:r>
              <a:rPr lang="sv-SE" altLang="sv-SE" sz="4000" dirty="0"/>
              <a:t> </a:t>
            </a:r>
            <a:r>
              <a:rPr lang="sv-SE" altLang="sv-SE" sz="4000" dirty="0" err="1"/>
              <a:t>scaling</a:t>
            </a:r>
            <a:r>
              <a:rPr lang="sv-SE" altLang="sv-SE" sz="4000" dirty="0"/>
              <a:t> </a:t>
            </a:r>
            <a:r>
              <a:rPr lang="sv-SE" altLang="sv-SE" sz="4000" dirty="0" err="1"/>
              <a:t>analysis</a:t>
            </a:r>
            <a:endParaRPr lang="sv-SE" altLang="sv-SE" sz="4000" dirty="0"/>
          </a:p>
        </p:txBody>
      </p:sp>
      <p:sp>
        <p:nvSpPr>
          <p:cNvPr id="19480" name="TextBox 8">
            <a:extLst>
              <a:ext uri="{FF2B5EF4-FFF2-40B4-BE49-F238E27FC236}">
                <a16:creationId xmlns:a16="http://schemas.microsoft.com/office/drawing/2014/main" id="{6290824C-A5BF-9F4D-AD65-DF6663C50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40" y="2315308"/>
            <a:ext cx="40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2400"/>
              <a:t>A</a:t>
            </a:r>
          </a:p>
        </p:txBody>
      </p:sp>
      <p:sp>
        <p:nvSpPr>
          <p:cNvPr id="19481" name="TextBox 45">
            <a:extLst>
              <a:ext uri="{FF2B5EF4-FFF2-40B4-BE49-F238E27FC236}">
                <a16:creationId xmlns:a16="http://schemas.microsoft.com/office/drawing/2014/main" id="{F49ACABB-DBE9-8F42-B60D-0F6B7FD25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40" y="4293333"/>
            <a:ext cx="40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2400"/>
              <a:t>B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E2E5466E-E95D-1D4D-98BF-868B10AB7D63}"/>
              </a:ext>
            </a:extLst>
          </p:cNvPr>
          <p:cNvSpPr/>
          <p:nvPr/>
        </p:nvSpPr>
        <p:spPr>
          <a:xfrm>
            <a:off x="1498878" y="1883508"/>
            <a:ext cx="217487" cy="1333500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E5E68D1D-F9A8-814B-B1DA-0E38A4033EB2}"/>
              </a:ext>
            </a:extLst>
          </p:cNvPr>
          <p:cNvSpPr/>
          <p:nvPr/>
        </p:nvSpPr>
        <p:spPr>
          <a:xfrm>
            <a:off x="1498878" y="3323370"/>
            <a:ext cx="217487" cy="2401888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7C4B085-1ECB-CE49-8D6F-DD19ADF37B7B}"/>
              </a:ext>
            </a:extLst>
          </p:cNvPr>
          <p:cNvSpPr txBox="1"/>
          <p:nvPr/>
        </p:nvSpPr>
        <p:spPr>
          <a:xfrm>
            <a:off x="1608603" y="1318247"/>
            <a:ext cx="7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Items</a:t>
            </a:r>
            <a:endParaRPr lang="sv-SE" dirty="0"/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E232622F-EFE8-CF44-9B4C-5295F8E856E7}"/>
              </a:ext>
            </a:extLst>
          </p:cNvPr>
          <p:cNvSpPr txBox="1"/>
          <p:nvPr/>
        </p:nvSpPr>
        <p:spPr>
          <a:xfrm>
            <a:off x="3947893" y="1323238"/>
            <a:ext cx="127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Total scores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B5904C0-72E5-9B33-E404-9D30D891CBC3}"/>
              </a:ext>
            </a:extLst>
          </p:cNvPr>
          <p:cNvSpPr/>
          <p:nvPr/>
        </p:nvSpPr>
        <p:spPr>
          <a:xfrm>
            <a:off x="995639" y="1797895"/>
            <a:ext cx="4752528" cy="1481783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1FE0E02-09BA-A3AE-DF48-A228D0A57BB3}"/>
              </a:ext>
            </a:extLst>
          </p:cNvPr>
          <p:cNvSpPr/>
          <p:nvPr/>
        </p:nvSpPr>
        <p:spPr>
          <a:xfrm>
            <a:off x="995639" y="3279678"/>
            <a:ext cx="4752528" cy="253531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0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BA941FF-EEF9-5948-8E61-F36CF2E89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834" y="152400"/>
            <a:ext cx="7772400" cy="11430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sv-SE" sz="3200"/>
              <a:t>Hypothetical </a:t>
            </a:r>
            <a:r>
              <a:rPr lang="sv-SE" altLang="sv-SE" sz="3200"/>
              <a:t>multitrait scaling </a:t>
            </a:r>
            <a:r>
              <a:rPr lang="en-US" altLang="sv-SE" sz="3200"/>
              <a:t>matrix</a:t>
            </a:r>
            <a:endParaRPr lang="en-US" altLang="sv-SE" sz="3200" dirty="0"/>
          </a:p>
        </p:txBody>
      </p:sp>
      <p:sp>
        <p:nvSpPr>
          <p:cNvPr id="21508" name="AutoShape 5">
            <a:extLst>
              <a:ext uri="{FF2B5EF4-FFF2-40B4-BE49-F238E27FC236}">
                <a16:creationId xmlns:a16="http://schemas.microsoft.com/office/drawing/2014/main" id="{F90A72AA-1EBA-504F-A04A-8A30DCA3724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96689" y="1295400"/>
            <a:ext cx="67548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3F1C1A-7772-3EF6-9267-9F8D952A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34" y="1219200"/>
            <a:ext cx="6756400" cy="5638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F32531D-D0EA-10D5-2B51-8F67638F8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39" y="315818"/>
            <a:ext cx="8983120" cy="56178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791ABD0-3519-4E43-977A-B0DA00817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 sz="3600" dirty="0" err="1"/>
              <a:t>Multitrait</a:t>
            </a:r>
            <a:r>
              <a:rPr lang="sv-SE" altLang="sv-SE" sz="3600" dirty="0"/>
              <a:t> </a:t>
            </a:r>
            <a:r>
              <a:rPr lang="sv-SE" altLang="sv-SE" sz="3600" dirty="0" err="1"/>
              <a:t>scaling</a:t>
            </a:r>
            <a:r>
              <a:rPr lang="sv-SE" altLang="sv-SE" sz="3600" dirty="0"/>
              <a:t>:</a:t>
            </a:r>
            <a:br>
              <a:rPr lang="sv-SE" altLang="sv-SE" sz="3600" dirty="0"/>
            </a:br>
            <a:r>
              <a:rPr lang="sv-SE" altLang="sv-SE" sz="3600" dirty="0"/>
              <a:t>The SF-36 in </a:t>
            </a:r>
            <a:r>
              <a:rPr lang="sv-SE" altLang="sv-SE" sz="3600" dirty="0" err="1"/>
              <a:t>Parkinson’s</a:t>
            </a:r>
            <a:r>
              <a:rPr lang="sv-SE" altLang="sv-SE" sz="3600" dirty="0"/>
              <a:t> </a:t>
            </a:r>
            <a:r>
              <a:rPr lang="sv-SE" altLang="sv-SE" sz="3600" dirty="0" err="1"/>
              <a:t>disease</a:t>
            </a:r>
            <a:endParaRPr lang="sv-SE" altLang="sv-SE" sz="3600" dirty="0"/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546DA156-47A2-D840-9C06-96A17F4C648A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8391160"/>
              </p:ext>
            </p:extLst>
          </p:nvPr>
        </p:nvGraphicFramePr>
        <p:xfrm>
          <a:off x="609600" y="1822935"/>
          <a:ext cx="8001001" cy="3862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gram" r:id="rId3" imgW="9398000" imgH="4546600" progId="MSGraph.Chart.8">
                  <p:embed followColorScheme="full"/>
                </p:oleObj>
              </mc:Choice>
              <mc:Fallback>
                <p:oleObj name="Diagram" r:id="rId3" imgW="9398000" imgH="4546600" progId="MSGraph.Chart.8">
                  <p:embed followColorScheme="full"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id="{546DA156-47A2-D840-9C06-96A17F4C64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2935"/>
                        <a:ext cx="8001001" cy="3862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10">
            <a:extLst>
              <a:ext uri="{FF2B5EF4-FFF2-40B4-BE49-F238E27FC236}">
                <a16:creationId xmlns:a16="http://schemas.microsoft.com/office/drawing/2014/main" id="{70E55C32-3AD7-A848-8940-8E908EDA5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1" y="6599238"/>
            <a:ext cx="20224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v-SE" altLang="sv-SE" sz="800"/>
              <a:t>Hagell et al. J Neurol 2008; 255: 246-54.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F154F95-E2E4-78C2-B9E1-D8938C03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95" y="281688"/>
            <a:ext cx="5496483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1359003-0C5D-2B95-AA09-B44A4CD03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022" y="150867"/>
            <a:ext cx="42537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2000" dirty="0"/>
              <a:t>RAND-/SF-36 Health survey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2C7ED6-CE60-6178-2585-4F6C441A7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53" y="716179"/>
            <a:ext cx="4905375" cy="542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878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F93F8DF7-4B9E-7CC5-1EFA-B73D2F36D153}"/>
              </a:ext>
            </a:extLst>
          </p:cNvPr>
          <p:cNvSpPr txBox="1"/>
          <p:nvPr/>
        </p:nvSpPr>
        <p:spPr>
          <a:xfrm>
            <a:off x="5524338" y="215947"/>
            <a:ext cx="534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Standard </a:t>
            </a:r>
            <a:r>
              <a:rPr lang="sv-SE" sz="2400" dirty="0" err="1"/>
              <a:t>scoring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the SF-36 </a:t>
            </a:r>
            <a:r>
              <a:rPr lang="sv-SE" sz="2400" dirty="0" err="1"/>
              <a:t>Physical</a:t>
            </a:r>
            <a:r>
              <a:rPr lang="sv-SE" sz="2400" dirty="0"/>
              <a:t> and Mental </a:t>
            </a:r>
            <a:r>
              <a:rPr lang="sv-SE" sz="2400" dirty="0" err="1"/>
              <a:t>health</a:t>
            </a:r>
            <a:r>
              <a:rPr lang="sv-SE" sz="2400" dirty="0"/>
              <a:t> </a:t>
            </a:r>
            <a:r>
              <a:rPr lang="sv-SE" sz="2400" dirty="0" err="1"/>
              <a:t>summary</a:t>
            </a:r>
            <a:r>
              <a:rPr lang="sv-SE" sz="2400" dirty="0"/>
              <a:t> scores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3822186-3AAF-7C24-8CA3-BACC379BAA50}"/>
              </a:ext>
            </a:extLst>
          </p:cNvPr>
          <p:cNvSpPr txBox="1"/>
          <p:nvPr/>
        </p:nvSpPr>
        <p:spPr>
          <a:xfrm>
            <a:off x="1570376" y="6003494"/>
            <a:ext cx="3082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hlinkClick r:id="rId2"/>
              </a:rPr>
              <a:t>https://www.researchgate.net/publication/318604811</a:t>
            </a:r>
            <a:r>
              <a:rPr lang="sv-SE" sz="1000" dirty="0"/>
              <a:t>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1D333BA-792D-9A2C-0B50-7DDA2A407566}"/>
              </a:ext>
            </a:extLst>
          </p:cNvPr>
          <p:cNvSpPr txBox="1"/>
          <p:nvPr/>
        </p:nvSpPr>
        <p:spPr>
          <a:xfrm>
            <a:off x="887260" y="92837"/>
            <a:ext cx="29883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https://www.researchgate.net/publication/11595008</a:t>
            </a:r>
            <a:endParaRPr lang="sv-SE" sz="10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873C2B2-4AA5-8FC9-B63B-EEEA6E027529}"/>
              </a:ext>
            </a:extLst>
          </p:cNvPr>
          <p:cNvSpPr txBox="1"/>
          <p:nvPr/>
        </p:nvSpPr>
        <p:spPr>
          <a:xfrm>
            <a:off x="5524338" y="1128491"/>
            <a:ext cx="61342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 err="1"/>
              <a:t>Scoring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eight</a:t>
            </a:r>
            <a:r>
              <a:rPr lang="sv-SE" dirty="0"/>
              <a:t> SF-36 </a:t>
            </a:r>
            <a:r>
              <a:rPr lang="sv-SE" dirty="0" err="1"/>
              <a:t>scales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score </a:t>
            </a:r>
            <a:r>
              <a:rPr lang="sv-SE" dirty="0" err="1"/>
              <a:t>ranges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0–100 (100 =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health</a:t>
            </a:r>
            <a:r>
              <a:rPr lang="sv-SE" dirty="0"/>
              <a:t>)</a:t>
            </a:r>
          </a:p>
          <a:p>
            <a:pPr marL="342900" indent="-342900">
              <a:buAutoNum type="arabicPeriod"/>
            </a:pPr>
            <a:endParaRPr lang="sv-SE" dirty="0"/>
          </a:p>
          <a:p>
            <a:pPr marL="342900" indent="-342900">
              <a:buAutoNum type="arabicPeriod"/>
            </a:pPr>
            <a:r>
              <a:rPr lang="sv-SE" dirty="0" err="1"/>
              <a:t>Scale</a:t>
            </a:r>
            <a:r>
              <a:rPr lang="sv-SE" dirty="0"/>
              <a:t> score </a:t>
            </a:r>
            <a:r>
              <a:rPr lang="sv-SE" dirty="0" err="1"/>
              <a:t>standardization</a:t>
            </a:r>
            <a:r>
              <a:rPr lang="sv-SE" dirty="0"/>
              <a:t> (z- scores) by </a:t>
            </a:r>
            <a:r>
              <a:rPr lang="sv-SE" dirty="0" err="1"/>
              <a:t>subtracting</a:t>
            </a:r>
            <a:r>
              <a:rPr lang="sv-SE" dirty="0"/>
              <a:t> US general population </a:t>
            </a:r>
            <a:r>
              <a:rPr lang="sv-SE" dirty="0" err="1"/>
              <a:t>scale</a:t>
            </a:r>
            <a:r>
              <a:rPr lang="sv-SE" dirty="0"/>
              <a:t> </a:t>
            </a:r>
            <a:r>
              <a:rPr lang="sv-SE" dirty="0" err="1"/>
              <a:t>mean</a:t>
            </a:r>
            <a:r>
              <a:rPr lang="sv-SE" dirty="0"/>
              <a:t> score from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scale</a:t>
            </a:r>
            <a:r>
              <a:rPr lang="sv-SE" dirty="0"/>
              <a:t> scores and </a:t>
            </a:r>
            <a:r>
              <a:rPr lang="sv-SE" dirty="0" err="1"/>
              <a:t>divide</a:t>
            </a:r>
            <a:r>
              <a:rPr lang="sv-SE" dirty="0"/>
              <a:t> by US general population standard deviation</a:t>
            </a:r>
          </a:p>
          <a:p>
            <a:pPr marL="342900" indent="-342900">
              <a:buAutoNum type="arabicPeriod"/>
            </a:pPr>
            <a:endParaRPr lang="sv-SE" dirty="0"/>
          </a:p>
          <a:p>
            <a:pPr marL="342900" indent="-342900">
              <a:buAutoNum type="arabicPeriod"/>
            </a:pPr>
            <a:r>
              <a:rPr lang="sv-SE" dirty="0" err="1"/>
              <a:t>Compute</a:t>
            </a:r>
            <a:r>
              <a:rPr lang="sv-SE" dirty="0"/>
              <a:t> “</a:t>
            </a:r>
            <a:r>
              <a:rPr lang="sv-SE" dirty="0" err="1"/>
              <a:t>raw</a:t>
            </a:r>
            <a:r>
              <a:rPr lang="sv-SE" dirty="0"/>
              <a:t>” PCS and MCS scores: </a:t>
            </a:r>
            <a:r>
              <a:rPr lang="sv-SE" dirty="0" err="1"/>
              <a:t>Standardized</a:t>
            </a:r>
            <a:r>
              <a:rPr lang="sv-SE" dirty="0"/>
              <a:t> z-scores from step 1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>
                <a:highlight>
                  <a:srgbClr val="FFFF00"/>
                </a:highlight>
              </a:rPr>
              <a:t>multiplied</a:t>
            </a:r>
            <a:r>
              <a:rPr lang="sv-SE" dirty="0">
                <a:highlight>
                  <a:srgbClr val="FFFF00"/>
                </a:highlight>
              </a:rPr>
              <a:t> by </a:t>
            </a:r>
            <a:r>
              <a:rPr lang="sv-SE" dirty="0" err="1">
                <a:highlight>
                  <a:srgbClr val="FFFF00"/>
                </a:highlight>
              </a:rPr>
              <a:t>scale</a:t>
            </a:r>
            <a:r>
              <a:rPr lang="sv-SE" dirty="0">
                <a:highlight>
                  <a:srgbClr val="FFFF00"/>
                </a:highlight>
              </a:rPr>
              <a:t> </a:t>
            </a:r>
            <a:r>
              <a:rPr lang="sv-SE" dirty="0" err="1">
                <a:highlight>
                  <a:srgbClr val="FFFF00"/>
                </a:highlight>
              </a:rPr>
              <a:t>factor</a:t>
            </a:r>
            <a:r>
              <a:rPr lang="sv-SE" dirty="0">
                <a:highlight>
                  <a:srgbClr val="FFFF00"/>
                </a:highlight>
              </a:rPr>
              <a:t> scores from </a:t>
            </a:r>
            <a:r>
              <a:rPr lang="sv-SE" dirty="0" err="1">
                <a:highlight>
                  <a:srgbClr val="FFFF00"/>
                </a:highlight>
              </a:rPr>
              <a:t>orthogonally</a:t>
            </a:r>
            <a:r>
              <a:rPr lang="sv-SE" dirty="0">
                <a:highlight>
                  <a:srgbClr val="FFFF00"/>
                </a:highlight>
              </a:rPr>
              <a:t> </a:t>
            </a:r>
            <a:r>
              <a:rPr lang="sv-SE" dirty="0" err="1">
                <a:highlight>
                  <a:srgbClr val="FFFF00"/>
                </a:highlight>
              </a:rPr>
              <a:t>rotated</a:t>
            </a:r>
            <a:r>
              <a:rPr lang="sv-SE" dirty="0">
                <a:highlight>
                  <a:srgbClr val="FFFF00"/>
                </a:highlight>
              </a:rPr>
              <a:t> PCA </a:t>
            </a:r>
            <a:r>
              <a:rPr lang="sv-SE" dirty="0" err="1">
                <a:highlight>
                  <a:srgbClr val="FFFF00"/>
                </a:highlight>
              </a:rPr>
              <a:t>of</a:t>
            </a:r>
            <a:r>
              <a:rPr lang="sv-SE" dirty="0">
                <a:highlight>
                  <a:srgbClr val="FFFF00"/>
                </a:highlight>
              </a:rPr>
              <a:t> US general population data</a:t>
            </a:r>
          </a:p>
          <a:p>
            <a:pPr marL="342900" indent="-342900">
              <a:buAutoNum type="arabicPeriod"/>
            </a:pPr>
            <a:endParaRPr lang="sv-SE" dirty="0"/>
          </a:p>
          <a:p>
            <a:pPr marL="342900" indent="-342900">
              <a:buAutoNum type="arabicPeriod"/>
            </a:pPr>
            <a:r>
              <a:rPr lang="sv-SE" dirty="0" err="1"/>
              <a:t>Compute</a:t>
            </a:r>
            <a:r>
              <a:rPr lang="sv-SE" dirty="0"/>
              <a:t> PCS and MCS </a:t>
            </a:r>
            <a:r>
              <a:rPr lang="sv-SE" dirty="0" err="1"/>
              <a:t>composite</a:t>
            </a:r>
            <a:r>
              <a:rPr lang="sv-SE" dirty="0"/>
              <a:t> scores (t-scores): </a:t>
            </a:r>
            <a:r>
              <a:rPr lang="sv-SE" dirty="0" err="1"/>
              <a:t>Multiply</a:t>
            </a:r>
            <a:r>
              <a:rPr lang="sv-SE" dirty="0"/>
              <a:t> “</a:t>
            </a:r>
            <a:r>
              <a:rPr lang="sv-SE" dirty="0" err="1"/>
              <a:t>raw</a:t>
            </a:r>
            <a:r>
              <a:rPr lang="sv-SE" dirty="0"/>
              <a:t>” PCS and MCS scores (step 3) by 10 and </a:t>
            </a:r>
            <a:r>
              <a:rPr lang="sv-SE" dirty="0" err="1"/>
              <a:t>add</a:t>
            </a:r>
            <a:r>
              <a:rPr lang="sv-SE" dirty="0"/>
              <a:t> 50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8D5B139-8DBC-5AD8-ABB8-A888400AB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70" y="339058"/>
            <a:ext cx="4543701" cy="378184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1E92F67B-5ECA-95A9-8557-E947C8E3A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627" y="1781104"/>
            <a:ext cx="3670976" cy="42621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696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C208238-78A4-3960-CA57-A02EEDE40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sv-SE" altLang="sv-SE" sz="4000" dirty="0"/>
              <a:t>Support for </a:t>
            </a:r>
            <a:r>
              <a:rPr lang="sv-SE" altLang="sv-SE" sz="4000" dirty="0" err="1"/>
              <a:t>physical</a:t>
            </a:r>
            <a:r>
              <a:rPr lang="sv-SE" altLang="sv-SE" sz="4000" dirty="0"/>
              <a:t> and mental </a:t>
            </a:r>
            <a:r>
              <a:rPr lang="sv-SE" altLang="sv-SE" sz="4000" dirty="0" err="1"/>
              <a:t>summary</a:t>
            </a:r>
            <a:r>
              <a:rPr lang="sv-SE" altLang="sv-SE" sz="4000" dirty="0"/>
              <a:t> scores?</a:t>
            </a:r>
          </a:p>
          <a:p>
            <a:pPr lvl="1" eaLnBrk="1" hangingPunct="1">
              <a:lnSpc>
                <a:spcPct val="100000"/>
              </a:lnSpc>
            </a:pPr>
            <a:r>
              <a:rPr lang="sv-SE" altLang="sv-SE" sz="3600" dirty="0"/>
              <a:t>PCA </a:t>
            </a:r>
            <a:r>
              <a:rPr lang="sv-SE" altLang="sv-SE" sz="3600" dirty="0" err="1"/>
              <a:t>with</a:t>
            </a:r>
            <a:r>
              <a:rPr lang="sv-SE" altLang="sv-SE" sz="3600" dirty="0"/>
              <a:t> </a:t>
            </a:r>
            <a:r>
              <a:rPr lang="sv-SE" altLang="sv-SE" sz="3600" dirty="0" err="1"/>
              <a:t>orthogonal</a:t>
            </a:r>
            <a:r>
              <a:rPr lang="sv-SE" altLang="sv-SE" sz="3600" dirty="0"/>
              <a:t> rotation (</a:t>
            </a:r>
            <a:r>
              <a:rPr lang="sv-SE" altLang="sv-SE" sz="3600" dirty="0" err="1"/>
              <a:t>varimax</a:t>
            </a:r>
            <a:r>
              <a:rPr lang="sv-SE" altLang="sv-SE" sz="3600" dirty="0"/>
              <a:t>) </a:t>
            </a:r>
            <a:r>
              <a:rPr lang="sv-SE" altLang="sv-SE" sz="3600" dirty="0" err="1"/>
              <a:t>of</a:t>
            </a:r>
            <a:r>
              <a:rPr lang="sv-SE" altLang="sv-SE" sz="3600" dirty="0"/>
              <a:t> the 8 RAND-/SF-36 </a:t>
            </a:r>
            <a:r>
              <a:rPr lang="sv-SE" altLang="sv-SE" sz="3600" dirty="0" err="1"/>
              <a:t>scale</a:t>
            </a:r>
            <a:r>
              <a:rPr lang="sv-SE" altLang="sv-SE" sz="3600" dirty="0"/>
              <a:t> scores</a:t>
            </a:r>
          </a:p>
          <a:p>
            <a:pPr lvl="1" eaLnBrk="1" hangingPunct="1">
              <a:lnSpc>
                <a:spcPct val="100000"/>
              </a:lnSpc>
            </a:pPr>
            <a:r>
              <a:rPr lang="sv-SE" altLang="sv-SE" sz="3600" dirty="0"/>
              <a:t>CFA </a:t>
            </a:r>
            <a:r>
              <a:rPr lang="sv-SE" altLang="sv-SE" sz="3600" dirty="0" err="1"/>
              <a:t>of</a:t>
            </a:r>
            <a:r>
              <a:rPr lang="sv-SE" altLang="sv-SE" sz="3600" dirty="0"/>
              <a:t> the 8 RAND-/SF-36 </a:t>
            </a:r>
            <a:r>
              <a:rPr lang="sv-SE" altLang="sv-SE" sz="3600" dirty="0" err="1"/>
              <a:t>scale</a:t>
            </a:r>
            <a:r>
              <a:rPr lang="sv-SE" altLang="sv-SE" sz="3600" dirty="0"/>
              <a:t> scores </a:t>
            </a:r>
            <a:r>
              <a:rPr lang="sv-SE" altLang="sv-SE" sz="3600" dirty="0" err="1"/>
              <a:t>according</a:t>
            </a:r>
            <a:r>
              <a:rPr lang="sv-SE" altLang="sv-SE" sz="3600" dirty="0"/>
              <a:t> to </a:t>
            </a:r>
            <a:r>
              <a:rPr lang="sv-SE" altLang="sv-SE" sz="3600" dirty="0" err="1"/>
              <a:t>assumed</a:t>
            </a:r>
            <a:r>
              <a:rPr lang="sv-SE" altLang="sv-SE" sz="3600" dirty="0"/>
              <a:t> </a:t>
            </a:r>
            <a:r>
              <a:rPr lang="sv-SE" altLang="sv-SE" sz="3600" dirty="0" err="1"/>
              <a:t>scale</a:t>
            </a:r>
            <a:r>
              <a:rPr lang="sv-SE" altLang="sv-SE" sz="3600" dirty="0"/>
              <a:t>-to-PCS/MCS </a:t>
            </a:r>
            <a:r>
              <a:rPr lang="sv-SE" altLang="sv-SE" sz="3600" dirty="0" err="1"/>
              <a:t>structure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571478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29" name="Bildobjekt 33928">
            <a:extLst>
              <a:ext uri="{FF2B5EF4-FFF2-40B4-BE49-F238E27FC236}">
                <a16:creationId xmlns:a16="http://schemas.microsoft.com/office/drawing/2014/main" id="{B94053DD-86B8-2997-AF22-63B6040F8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49143"/>
            <a:ext cx="7772400" cy="4482790"/>
          </a:xfrm>
          <a:prstGeom prst="rect">
            <a:avLst/>
          </a:prstGeom>
        </p:spPr>
      </p:pic>
      <p:sp>
        <p:nvSpPr>
          <p:cNvPr id="33930" name="Rubrik 33929">
            <a:extLst>
              <a:ext uri="{FF2B5EF4-FFF2-40B4-BE49-F238E27FC236}">
                <a16:creationId xmlns:a16="http://schemas.microsoft.com/office/drawing/2014/main" id="{3D06B488-CEDF-6C44-FED2-DFC4FF89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sv-SE" sz="4000" dirty="0"/>
              <a:t>SF-36 </a:t>
            </a:r>
            <a:r>
              <a:rPr lang="sv-SE" altLang="sv-SE" sz="4000" dirty="0" err="1"/>
              <a:t>Physical</a:t>
            </a:r>
            <a:r>
              <a:rPr lang="sv-SE" altLang="sv-SE" sz="4000" dirty="0"/>
              <a:t> and Mental Health Components</a:t>
            </a:r>
            <a:endParaRPr lang="sv-SE" sz="4000" dirty="0"/>
          </a:p>
        </p:txBody>
      </p:sp>
      <p:sp>
        <p:nvSpPr>
          <p:cNvPr id="33931" name="Text Box 95">
            <a:extLst>
              <a:ext uri="{FF2B5EF4-FFF2-40B4-BE49-F238E27FC236}">
                <a16:creationId xmlns:a16="http://schemas.microsoft.com/office/drawing/2014/main" id="{6A8F9AD8-BE96-4E77-FD1F-2BECDBC4A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319" y="6185452"/>
            <a:ext cx="14157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v-SE" altLang="sv-SE" sz="1100" dirty="0" err="1"/>
              <a:t>Ware</a:t>
            </a:r>
            <a:r>
              <a:rPr lang="sv-SE" altLang="sv-SE" sz="1100" dirty="0"/>
              <a:t> et al. 1994.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v-SE" altLang="sv-SE" sz="1100" dirty="0"/>
              <a:t>Sullivan et al. 1994.</a:t>
            </a:r>
          </a:p>
        </p:txBody>
      </p:sp>
    </p:spTree>
    <p:extLst>
      <p:ext uri="{BB962C8B-B14F-4D97-AF65-F5344CB8AC3E}">
        <p14:creationId xmlns:p14="http://schemas.microsoft.com/office/powerpoint/2010/main" val="296272768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0" name="Rubrik 33929">
            <a:extLst>
              <a:ext uri="{FF2B5EF4-FFF2-40B4-BE49-F238E27FC236}">
                <a16:creationId xmlns:a16="http://schemas.microsoft.com/office/drawing/2014/main" id="{3D06B488-CEDF-6C44-FED2-DFC4FF89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1850" cy="1325563"/>
          </a:xfrm>
        </p:spPr>
        <p:txBody>
          <a:bodyPr>
            <a:normAutofit/>
          </a:bodyPr>
          <a:lstStyle/>
          <a:p>
            <a:r>
              <a:rPr lang="sv-SE" altLang="sv-SE" sz="4000" dirty="0"/>
              <a:t>SF-36 </a:t>
            </a:r>
            <a:r>
              <a:rPr lang="sv-SE" altLang="sv-SE" sz="4000" dirty="0" err="1"/>
              <a:t>Physical</a:t>
            </a:r>
            <a:r>
              <a:rPr lang="sv-SE" altLang="sv-SE" sz="4000" dirty="0"/>
              <a:t> and Mental Health Components in PD</a:t>
            </a:r>
            <a:endParaRPr lang="sv-SE" sz="400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43D512C-409E-3BF5-4CED-A5180ABF7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55192"/>
            <a:ext cx="7772400" cy="4479386"/>
          </a:xfrm>
          <a:prstGeom prst="rect">
            <a:avLst/>
          </a:prstGeom>
        </p:spPr>
      </p:pic>
      <p:sp>
        <p:nvSpPr>
          <p:cNvPr id="3" name="Text Box 95">
            <a:extLst>
              <a:ext uri="{FF2B5EF4-FFF2-40B4-BE49-F238E27FC236}">
                <a16:creationId xmlns:a16="http://schemas.microsoft.com/office/drawing/2014/main" id="{93CF2CA6-F75F-B738-E2D1-7C0D1AEFD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896" y="6185452"/>
            <a:ext cx="13211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v-SE" altLang="sv-SE" sz="1100" dirty="0" err="1"/>
              <a:t>Ware</a:t>
            </a:r>
            <a:r>
              <a:rPr lang="sv-SE" altLang="sv-SE" sz="1100" dirty="0"/>
              <a:t> et al. 1994.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v-SE" altLang="sv-SE" sz="1100" dirty="0"/>
              <a:t>Hagell et al. 2008.</a:t>
            </a:r>
          </a:p>
        </p:txBody>
      </p:sp>
    </p:spTree>
    <p:extLst>
      <p:ext uri="{BB962C8B-B14F-4D97-AF65-F5344CB8AC3E}">
        <p14:creationId xmlns:p14="http://schemas.microsoft.com/office/powerpoint/2010/main" val="422180084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4338931B-58AB-784F-81AC-2031F5D2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463"/>
          </a:xfrm>
        </p:spPr>
        <p:txBody>
          <a:bodyPr>
            <a:normAutofit/>
          </a:bodyPr>
          <a:lstStyle/>
          <a:p>
            <a:r>
              <a:rPr lang="en-US" altLang="sv-SE" sz="4000" dirty="0"/>
              <a:t>Confirmatory factor analysis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416C8021-2981-464C-8DB5-7B4144216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2"/>
          <a:stretch/>
        </p:blipFill>
        <p:spPr bwMode="auto">
          <a:xfrm>
            <a:off x="1204912" y="1516583"/>
            <a:ext cx="5067301" cy="456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9AB8CE6-24A0-439C-216A-E6AE4F5606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3"/>
          <a:stretch/>
        </p:blipFill>
        <p:spPr bwMode="auto">
          <a:xfrm>
            <a:off x="6519034" y="1271588"/>
            <a:ext cx="5384700" cy="239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5">
            <a:extLst>
              <a:ext uri="{FF2B5EF4-FFF2-40B4-BE49-F238E27FC236}">
                <a16:creationId xmlns:a16="http://schemas.microsoft.com/office/drawing/2014/main" id="{A6D1658F-B949-E3FB-8B62-6680F9ABF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017" y="5820037"/>
            <a:ext cx="132119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v-SE" altLang="sv-SE" sz="1100" dirty="0"/>
              <a:t>Hagell et al. 2008.</a:t>
            </a:r>
          </a:p>
        </p:txBody>
      </p:sp>
    </p:spTree>
    <p:extLst>
      <p:ext uri="{BB962C8B-B14F-4D97-AF65-F5344CB8AC3E}">
        <p14:creationId xmlns:p14="http://schemas.microsoft.com/office/powerpoint/2010/main" val="161627508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437-F497-C477-5649-627CBB2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AADD-A301-109F-8EFC-1CA57118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Understand the </a:t>
            </a:r>
            <a:r>
              <a:rPr lang="sv-SE" dirty="0" err="1"/>
              <a:t>principles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factor</a:t>
            </a:r>
            <a:r>
              <a:rPr lang="sv-SE" dirty="0"/>
              <a:t> </a:t>
            </a:r>
            <a:r>
              <a:rPr lang="sv-SE" dirty="0" err="1"/>
              <a:t>analysis</a:t>
            </a:r>
            <a:endParaRPr lang="en-SE" dirty="0"/>
          </a:p>
          <a:p>
            <a:r>
              <a:rPr lang="sv-SE" dirty="0"/>
              <a:t>Understand the </a:t>
            </a:r>
            <a:r>
              <a:rPr lang="sv-SE" dirty="0" err="1"/>
              <a:t>principles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multitrait</a:t>
            </a:r>
            <a:r>
              <a:rPr lang="sv-SE" dirty="0"/>
              <a:t> </a:t>
            </a:r>
            <a:r>
              <a:rPr lang="sv-SE" dirty="0" err="1"/>
              <a:t>scaling</a:t>
            </a:r>
            <a:r>
              <a:rPr lang="sv-SE" dirty="0"/>
              <a:t> </a:t>
            </a:r>
            <a:r>
              <a:rPr lang="sv-SE" dirty="0" err="1"/>
              <a:t>analysis</a:t>
            </a:r>
            <a:endParaRPr lang="sv-SE" dirty="0"/>
          </a:p>
          <a:p>
            <a:r>
              <a:rPr lang="sv-SE" dirty="0" err="1"/>
              <a:t>Critically</a:t>
            </a:r>
            <a:r>
              <a:rPr lang="sv-SE" dirty="0"/>
              <a:t> </a:t>
            </a:r>
            <a:r>
              <a:rPr lang="sv-SE" dirty="0" err="1"/>
              <a:t>review</a:t>
            </a:r>
            <a:r>
              <a:rPr lang="sv-SE" dirty="0"/>
              <a:t> the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factor</a:t>
            </a:r>
            <a:r>
              <a:rPr lang="sv-SE" dirty="0"/>
              <a:t> </a:t>
            </a:r>
            <a:r>
              <a:rPr lang="sv-SE" dirty="0" err="1"/>
              <a:t>analysis</a:t>
            </a: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9519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Baglin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J. Improving your exploratory factor analysis for ordinal data: A demonstration using FACTOR.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Assessment, Research &amp; Evaluation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2014; 19: 5.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https://doi.org/10.7275/dsep-4220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Costello AB, Osborne J. Best practices in exploratory factor analysis: four recommendations for getting the most from your analysis.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Assessment, Research &amp; Evaluation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2005; 10: Article 7.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https://scholarworks.umass.edu/pare/vol10/iss1/7/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Hagell P,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Tornqvist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AL, Hobart J. Testing the SF-36 in Parkinson's disease. Implications for reporting rating scale data.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Neurology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2008: 255(2): 246-254.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https://doi.org/10.1007/s00415-008-0708-y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Hagell P, Westergren A,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Årestedt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K. Beware of the origin of numbers: Standard scoring of the SF-12 and SF-36 summary measures distorts measurement and score interpretations.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in Nursing and Health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2017; 40(4): 378-386.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https://www.researchgate.net/publication/318604811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Horn JL. A rationale and test for the number of factors in factor analysis.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Psychometrika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1965; 30: 179–185.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https://doi.org/10.1007/BF02289447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Taft C, Karlsson J, Sullivan M. Do SF-36 summary component scores accurately summarize subscale scores?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of Life Research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2001; 10(5): 395-404.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https://www.researchgate.net/publication/11595008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dirty="0"/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9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25615-21AE-46A2-2214-F42A15A66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Outline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1FAB5F-4497-7103-BA99-8CFF10358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Part 1</a:t>
            </a:r>
          </a:p>
          <a:p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Principal </a:t>
            </a:r>
            <a:r>
              <a:rPr lang="sv-SE" dirty="0" err="1">
                <a:solidFill>
                  <a:schemeClr val="bg1">
                    <a:lumMod val="65000"/>
                  </a:schemeClr>
                </a:solidFill>
              </a:rPr>
              <a:t>component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65000"/>
                  </a:schemeClr>
                </a:solidFill>
              </a:rPr>
              <a:t>analysis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sv-SE" dirty="0" err="1">
                <a:solidFill>
                  <a:schemeClr val="bg1">
                    <a:lumMod val="65000"/>
                  </a:schemeClr>
                </a:solidFill>
              </a:rPr>
              <a:t>Exploratory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65000"/>
                  </a:schemeClr>
                </a:solidFill>
              </a:rPr>
              <a:t>factor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65000"/>
                  </a:schemeClr>
                </a:solidFill>
              </a:rPr>
              <a:t>analysis</a:t>
            </a:r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Part 2</a:t>
            </a:r>
          </a:p>
          <a:p>
            <a:r>
              <a:rPr lang="sv-SE" dirty="0" err="1"/>
              <a:t>Confirmatory</a:t>
            </a:r>
            <a:r>
              <a:rPr lang="sv-SE" dirty="0"/>
              <a:t> </a:t>
            </a:r>
            <a:r>
              <a:rPr lang="sv-SE" dirty="0" err="1"/>
              <a:t>factor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</a:t>
            </a:r>
          </a:p>
          <a:p>
            <a:r>
              <a:rPr lang="sv-SE" dirty="0"/>
              <a:t>Multi-</a:t>
            </a:r>
            <a:r>
              <a:rPr lang="sv-SE" dirty="0" err="1"/>
              <a:t>trait</a:t>
            </a:r>
            <a:r>
              <a:rPr lang="sv-SE" dirty="0"/>
              <a:t> </a:t>
            </a:r>
            <a:r>
              <a:rPr lang="sv-SE" dirty="0" err="1"/>
              <a:t>scaling</a:t>
            </a:r>
            <a:r>
              <a:rPr lang="sv-SE" dirty="0"/>
              <a:t> </a:t>
            </a:r>
            <a:r>
              <a:rPr lang="sv-SE" dirty="0" err="1"/>
              <a:t>analysis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821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D97F354-5687-8A41-AEF0-DCFC785F5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3339" y="218117"/>
            <a:ext cx="7772400" cy="854075"/>
          </a:xfrm>
        </p:spPr>
        <p:txBody>
          <a:bodyPr>
            <a:normAutofit fontScale="90000"/>
          </a:bodyPr>
          <a:lstStyle/>
          <a:p>
            <a:r>
              <a:rPr lang="sv-SE" altLang="sv-SE" dirty="0" err="1"/>
              <a:t>Confirmatory</a:t>
            </a:r>
            <a:r>
              <a:rPr lang="sv-SE" altLang="sv-SE" dirty="0"/>
              <a:t> </a:t>
            </a:r>
            <a:r>
              <a:rPr lang="sv-SE" altLang="sv-SE" dirty="0" err="1"/>
              <a:t>Factor</a:t>
            </a:r>
            <a:r>
              <a:rPr lang="sv-SE" altLang="sv-SE" dirty="0"/>
              <a:t> </a:t>
            </a:r>
            <a:r>
              <a:rPr lang="sv-SE" altLang="sv-SE" dirty="0" err="1"/>
              <a:t>Analysis</a:t>
            </a:r>
            <a:r>
              <a:rPr lang="sv-SE" altLang="sv-SE" dirty="0"/>
              <a:t> (CFA)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E089323-7D3C-3A47-B953-AB186B72C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95" y="1436238"/>
            <a:ext cx="46815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ja-JP" altLang="sv-SE" sz="2400">
                <a:latin typeface="Frutiger 45 Light" pitchFamily="34" charset="0"/>
              </a:rPr>
              <a:t>"</a:t>
            </a:r>
            <a:r>
              <a:rPr lang="sv-SE" altLang="ja-JP" sz="2400" dirty="0" err="1">
                <a:latin typeface="Frutiger 45 Light" pitchFamily="34" charset="0"/>
              </a:rPr>
              <a:t>Hypothesis</a:t>
            </a:r>
            <a:r>
              <a:rPr lang="sv-SE" altLang="ja-JP" sz="2400" dirty="0">
                <a:latin typeface="Frutiger 45 Light" pitchFamily="34" charset="0"/>
              </a:rPr>
              <a:t> </a:t>
            </a:r>
            <a:r>
              <a:rPr lang="sv-SE" altLang="ja-JP" sz="2400" dirty="0" err="1">
                <a:latin typeface="Frutiger 45 Light" pitchFamily="34" charset="0"/>
              </a:rPr>
              <a:t>testing</a:t>
            </a:r>
            <a:r>
              <a:rPr lang="sv-SE" altLang="en-US" sz="2400" dirty="0">
                <a:latin typeface="Frutiger 45 Light" pitchFamily="34" charset="0"/>
              </a:rPr>
              <a:t>" </a:t>
            </a:r>
            <a:r>
              <a:rPr lang="sv-SE" altLang="ja-JP" sz="2400" dirty="0" err="1">
                <a:latin typeface="Frutiger 45 Light" pitchFamily="34" charset="0"/>
              </a:rPr>
              <a:t>factor</a:t>
            </a:r>
            <a:r>
              <a:rPr lang="sv-SE" altLang="ja-JP" sz="2400" dirty="0">
                <a:latin typeface="Frutiger 45 Light" pitchFamily="34" charset="0"/>
              </a:rPr>
              <a:t> </a:t>
            </a:r>
            <a:r>
              <a:rPr lang="sv-SE" altLang="ja-JP" sz="2400" dirty="0" err="1">
                <a:latin typeface="Frutiger 45 Light" pitchFamily="34" charset="0"/>
              </a:rPr>
              <a:t>analysis</a:t>
            </a:r>
            <a:endParaRPr lang="sv-SE" altLang="ja-JP" sz="2400" dirty="0">
              <a:latin typeface="Frutiger 45 Light" pitchFamily="34" charset="0"/>
            </a:endParaRPr>
          </a:p>
          <a:p>
            <a:r>
              <a:rPr lang="sv-SE" altLang="sv-SE" sz="2400" dirty="0" err="1">
                <a:latin typeface="Frutiger 45 Light" pitchFamily="34" charset="0"/>
              </a:rPr>
              <a:t>Structure</a:t>
            </a:r>
            <a:r>
              <a:rPr lang="sv-SE" altLang="sv-SE" sz="2400" dirty="0">
                <a:latin typeface="Frutiger 45 Light" pitchFamily="34" charset="0"/>
              </a:rPr>
              <a:t> </a:t>
            </a:r>
            <a:r>
              <a:rPr lang="sv-SE" altLang="sv-SE" sz="2400" dirty="0" err="1">
                <a:latin typeface="Frutiger 45 Light" pitchFamily="34" charset="0"/>
              </a:rPr>
              <a:t>specified</a:t>
            </a:r>
            <a:endParaRPr lang="sv-SE" altLang="sv-SE" sz="2400" dirty="0">
              <a:latin typeface="Frutiger 45 Light" pitchFamily="34" charset="0"/>
            </a:endParaRPr>
          </a:p>
          <a:p>
            <a:r>
              <a:rPr lang="sv-SE" altLang="sv-SE" sz="2400" dirty="0" err="1">
                <a:latin typeface="Frutiger 45 Light" pitchFamily="34" charset="0"/>
              </a:rPr>
              <a:t>Goodness</a:t>
            </a:r>
            <a:r>
              <a:rPr lang="sv-SE" altLang="sv-SE" sz="2400" dirty="0">
                <a:latin typeface="Frutiger 45 Light" pitchFamily="34" charset="0"/>
              </a:rPr>
              <a:t>-</a:t>
            </a:r>
            <a:r>
              <a:rPr lang="sv-SE" altLang="sv-SE" sz="2400" dirty="0" err="1">
                <a:latin typeface="Frutiger 45 Light" pitchFamily="34" charset="0"/>
              </a:rPr>
              <a:t>of</a:t>
            </a:r>
            <a:r>
              <a:rPr lang="sv-SE" altLang="sv-SE" sz="2400" dirty="0">
                <a:latin typeface="Frutiger 45 Light" pitchFamily="34" charset="0"/>
              </a:rPr>
              <a:t>-fit</a:t>
            </a:r>
          </a:p>
          <a:p>
            <a:r>
              <a:rPr lang="sv-SE" altLang="sv-SE" sz="2400" dirty="0" err="1">
                <a:latin typeface="Frutiger 45 Light" pitchFamily="34" charset="0"/>
              </a:rPr>
              <a:t>Number</a:t>
            </a:r>
            <a:r>
              <a:rPr lang="sv-SE" altLang="sv-SE" sz="2400" dirty="0">
                <a:latin typeface="Frutiger 45 Light" pitchFamily="34" charset="0"/>
              </a:rPr>
              <a:t> </a:t>
            </a:r>
            <a:r>
              <a:rPr lang="sv-SE" altLang="sv-SE" sz="2400" dirty="0" err="1">
                <a:latin typeface="Frutiger 45 Light" pitchFamily="34" charset="0"/>
              </a:rPr>
              <a:t>of</a:t>
            </a:r>
            <a:r>
              <a:rPr lang="sv-SE" altLang="sv-SE" sz="2400" dirty="0">
                <a:latin typeface="Frutiger 45 Light" pitchFamily="34" charset="0"/>
              </a:rPr>
              <a:t> observations </a:t>
            </a:r>
          </a:p>
          <a:p>
            <a:pPr lvl="1"/>
            <a:r>
              <a:rPr lang="sv-SE" altLang="sv-SE" sz="2000" dirty="0">
                <a:latin typeface="Frutiger 45 Light" pitchFamily="34" charset="0"/>
              </a:rPr>
              <a:t>n ≥ </a:t>
            </a:r>
            <a:r>
              <a:rPr lang="sv-SE" altLang="sv-SE" sz="2000" dirty="0" err="1">
                <a:latin typeface="Frutiger 45 Light" pitchFamily="34" charset="0"/>
              </a:rPr>
              <a:t>approx</a:t>
            </a:r>
            <a:r>
              <a:rPr lang="sv-SE" altLang="sv-SE" sz="2000" dirty="0">
                <a:latin typeface="Frutiger 45 Light" pitchFamily="34" charset="0"/>
              </a:rPr>
              <a:t> 200</a:t>
            </a:r>
          </a:p>
          <a:p>
            <a:pPr lvl="1"/>
            <a:r>
              <a:rPr lang="sv-SE" altLang="sv-SE" sz="2000" dirty="0">
                <a:latin typeface="Frutiger 45 Light" pitchFamily="34" charset="0"/>
              </a:rPr>
              <a:t>10x </a:t>
            </a:r>
            <a:r>
              <a:rPr lang="sv-SE" altLang="sv-SE" sz="2000" dirty="0" err="1">
                <a:latin typeface="Frutiger 45 Light" pitchFamily="34" charset="0"/>
              </a:rPr>
              <a:t>number</a:t>
            </a:r>
            <a:r>
              <a:rPr lang="sv-SE" altLang="sv-SE" sz="2000" dirty="0">
                <a:latin typeface="Frutiger 45 Light" pitchFamily="34" charset="0"/>
              </a:rPr>
              <a:t> </a:t>
            </a:r>
            <a:r>
              <a:rPr lang="sv-SE" altLang="sv-SE" sz="2000" dirty="0" err="1">
                <a:latin typeface="Frutiger 45 Light" pitchFamily="34" charset="0"/>
              </a:rPr>
              <a:t>of</a:t>
            </a:r>
            <a:r>
              <a:rPr lang="sv-SE" altLang="sv-SE" sz="2000" dirty="0">
                <a:latin typeface="Frutiger 45 Light" pitchFamily="34" charset="0"/>
              </a:rPr>
              <a:t> </a:t>
            </a:r>
            <a:r>
              <a:rPr lang="sv-SE" altLang="sv-SE" sz="2000" dirty="0" err="1">
                <a:latin typeface="Frutiger 45 Light" pitchFamily="34" charset="0"/>
              </a:rPr>
              <a:t>estimated</a:t>
            </a:r>
            <a:r>
              <a:rPr lang="sv-SE" altLang="sv-SE" sz="2000" dirty="0">
                <a:latin typeface="Frutiger 45 Light" pitchFamily="34" charset="0"/>
              </a:rPr>
              <a:t> </a:t>
            </a:r>
            <a:r>
              <a:rPr lang="sv-SE" altLang="sv-SE" sz="2000" u="sng" dirty="0">
                <a:latin typeface="Frutiger 45 Light" pitchFamily="34" charset="0"/>
              </a:rPr>
              <a:t>parameters </a:t>
            </a:r>
            <a:r>
              <a:rPr lang="sv-SE" altLang="sv-SE" sz="2000" dirty="0">
                <a:latin typeface="Frutiger 45 Light" pitchFamily="34" charset="0"/>
              </a:rPr>
              <a:t>(</a:t>
            </a:r>
            <a:r>
              <a:rPr lang="sv-SE" altLang="sv-SE" sz="2000" dirty="0" err="1">
                <a:latin typeface="Frutiger 45 Light" pitchFamily="34" charset="0"/>
              </a:rPr>
              <a:t>compared</a:t>
            </a:r>
            <a:r>
              <a:rPr lang="sv-SE" altLang="sv-SE" sz="2000" dirty="0">
                <a:latin typeface="Frutiger 45 Light" pitchFamily="34" charset="0"/>
              </a:rPr>
              <a:t> to 10x </a:t>
            </a:r>
            <a:r>
              <a:rPr lang="sv-SE" altLang="sv-SE" sz="2000" dirty="0" err="1">
                <a:latin typeface="Frutiger 45 Light" pitchFamily="34" charset="0"/>
              </a:rPr>
              <a:t>number</a:t>
            </a:r>
            <a:r>
              <a:rPr lang="sv-SE" altLang="sv-SE" sz="2000" dirty="0">
                <a:latin typeface="Frutiger 45 Light" pitchFamily="34" charset="0"/>
              </a:rPr>
              <a:t> </a:t>
            </a:r>
            <a:r>
              <a:rPr lang="sv-SE" altLang="sv-SE" sz="2000" dirty="0" err="1">
                <a:latin typeface="Frutiger 45 Light" pitchFamily="34" charset="0"/>
              </a:rPr>
              <a:t>of</a:t>
            </a:r>
            <a:r>
              <a:rPr lang="sv-SE" altLang="sv-SE" sz="2000" dirty="0">
                <a:latin typeface="Frutiger 45 Light" pitchFamily="34" charset="0"/>
              </a:rPr>
              <a:t> observations in, </a:t>
            </a:r>
            <a:r>
              <a:rPr lang="sv-SE" altLang="sv-SE" sz="2000" dirty="0" err="1">
                <a:latin typeface="Frutiger 45 Light" pitchFamily="34" charset="0"/>
              </a:rPr>
              <a:t>e.g</a:t>
            </a:r>
            <a:r>
              <a:rPr lang="sv-SE" altLang="sv-SE" sz="2000" dirty="0">
                <a:latin typeface="Frutiger 45 Light" pitchFamily="34" charset="0"/>
              </a:rPr>
              <a:t>., regression </a:t>
            </a:r>
            <a:r>
              <a:rPr lang="sv-SE" altLang="sv-SE" sz="2000" dirty="0" err="1">
                <a:latin typeface="Frutiger 45 Light" pitchFamily="34" charset="0"/>
              </a:rPr>
              <a:t>analysis</a:t>
            </a:r>
            <a:r>
              <a:rPr lang="sv-SE" altLang="sv-SE" sz="2000" dirty="0">
                <a:latin typeface="Frutiger 45 Light" pitchFamily="34" charset="0"/>
              </a:rPr>
              <a:t> and EFA)</a:t>
            </a:r>
          </a:p>
        </p:txBody>
      </p:sp>
      <p:grpSp>
        <p:nvGrpSpPr>
          <p:cNvPr id="65540" name="Group 23">
            <a:extLst>
              <a:ext uri="{FF2B5EF4-FFF2-40B4-BE49-F238E27FC236}">
                <a16:creationId xmlns:a16="http://schemas.microsoft.com/office/drawing/2014/main" id="{71FC5530-39BD-C747-8DAF-51F8D7FBAC95}"/>
              </a:ext>
            </a:extLst>
          </p:cNvPr>
          <p:cNvGrpSpPr>
            <a:grpSpLocks/>
          </p:cNvGrpSpPr>
          <p:nvPr/>
        </p:nvGrpSpPr>
        <p:grpSpPr bwMode="auto">
          <a:xfrm>
            <a:off x="8485739" y="1443596"/>
            <a:ext cx="3557585" cy="2453378"/>
            <a:chOff x="1247" y="2296"/>
            <a:chExt cx="2223" cy="1649"/>
          </a:xfrm>
        </p:grpSpPr>
        <p:sp>
          <p:nvSpPr>
            <p:cNvPr id="65542" name="Rectangle 6">
              <a:extLst>
                <a:ext uri="{FF2B5EF4-FFF2-40B4-BE49-F238E27FC236}">
                  <a16:creationId xmlns:a16="http://schemas.microsoft.com/office/drawing/2014/main" id="{1436CA88-067A-3144-AC7A-52BDC4547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296"/>
              <a:ext cx="270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65543" name="Rectangle 7">
              <a:extLst>
                <a:ext uri="{FF2B5EF4-FFF2-40B4-BE49-F238E27FC236}">
                  <a16:creationId xmlns:a16="http://schemas.microsoft.com/office/drawing/2014/main" id="{B88FD06A-64AB-6B4C-9EEB-66FA011F2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656"/>
              <a:ext cx="270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65544" name="Rectangle 8">
              <a:extLst>
                <a:ext uri="{FF2B5EF4-FFF2-40B4-BE49-F238E27FC236}">
                  <a16:creationId xmlns:a16="http://schemas.microsoft.com/office/drawing/2014/main" id="{90E9E57C-CBB9-EB46-8C04-381166C95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3019"/>
              <a:ext cx="270" cy="2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65545" name="Rectangle 9">
              <a:extLst>
                <a:ext uri="{FF2B5EF4-FFF2-40B4-BE49-F238E27FC236}">
                  <a16:creationId xmlns:a16="http://schemas.microsoft.com/office/drawing/2014/main" id="{38E3A8EE-7CC5-B740-8AB4-BF1F84734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3369"/>
              <a:ext cx="270" cy="2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65546" name="Rectangle 10">
              <a:extLst>
                <a:ext uri="{FF2B5EF4-FFF2-40B4-BE49-F238E27FC236}">
                  <a16:creationId xmlns:a16="http://schemas.microsoft.com/office/drawing/2014/main" id="{FDD4F8D2-8AE4-B74B-851E-61317830D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3718"/>
              <a:ext cx="270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65547" name="Oval 11">
              <a:extLst>
                <a:ext uri="{FF2B5EF4-FFF2-40B4-BE49-F238E27FC236}">
                  <a16:creationId xmlns:a16="http://schemas.microsoft.com/office/drawing/2014/main" id="{0DBED329-8937-294C-9F60-995330E3B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885"/>
              <a:ext cx="769" cy="4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65548" name="Line 12">
              <a:extLst>
                <a:ext uri="{FF2B5EF4-FFF2-40B4-BE49-F238E27FC236}">
                  <a16:creationId xmlns:a16="http://schemas.microsoft.com/office/drawing/2014/main" id="{B685CA7F-5E62-4F4F-980E-BB2A8A666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386"/>
              <a:ext cx="726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5549" name="Line 13">
              <a:extLst>
                <a:ext uri="{FF2B5EF4-FFF2-40B4-BE49-F238E27FC236}">
                  <a16:creationId xmlns:a16="http://schemas.microsoft.com/office/drawing/2014/main" id="{AED04C08-3D2C-DB46-A54E-045846030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751"/>
              <a:ext cx="72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5550" name="Line 14">
              <a:extLst>
                <a:ext uri="{FF2B5EF4-FFF2-40B4-BE49-F238E27FC236}">
                  <a16:creationId xmlns:a16="http://schemas.microsoft.com/office/drawing/2014/main" id="{F8BCEAE9-9B89-F441-ABF5-1E90D8A46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3113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5551" name="Line 15">
              <a:extLst>
                <a:ext uri="{FF2B5EF4-FFF2-40B4-BE49-F238E27FC236}">
                  <a16:creationId xmlns:a16="http://schemas.microsoft.com/office/drawing/2014/main" id="{ABCBFAF8-0B51-1D4A-8C8F-AB9290DC8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1" y="3113"/>
              <a:ext cx="726" cy="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5552" name="Line 16">
              <a:extLst>
                <a:ext uri="{FF2B5EF4-FFF2-40B4-BE49-F238E27FC236}">
                  <a16:creationId xmlns:a16="http://schemas.microsoft.com/office/drawing/2014/main" id="{89EE7BA9-6E1D-3242-9BE6-8D69381A4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1" y="3113"/>
              <a:ext cx="726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5553" name="Line 17">
              <a:extLst>
                <a:ext uri="{FF2B5EF4-FFF2-40B4-BE49-F238E27FC236}">
                  <a16:creationId xmlns:a16="http://schemas.microsoft.com/office/drawing/2014/main" id="{7F38A0BC-82EC-944F-BEE6-97F1CB8C93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9" y="2795"/>
              <a:ext cx="27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5554" name="Line 18">
              <a:extLst>
                <a:ext uri="{FF2B5EF4-FFF2-40B4-BE49-F238E27FC236}">
                  <a16:creationId xmlns:a16="http://schemas.microsoft.com/office/drawing/2014/main" id="{20C2562F-C61E-1548-A0F9-B7D9D456D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2408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5555" name="Line 19">
              <a:extLst>
                <a:ext uri="{FF2B5EF4-FFF2-40B4-BE49-F238E27FC236}">
                  <a16:creationId xmlns:a16="http://schemas.microsoft.com/office/drawing/2014/main" id="{A9A5EA41-A534-9648-8F5A-F1449F7D7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2763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5556" name="Line 20">
              <a:extLst>
                <a:ext uri="{FF2B5EF4-FFF2-40B4-BE49-F238E27FC236}">
                  <a16:creationId xmlns:a16="http://schemas.microsoft.com/office/drawing/2014/main" id="{E6817B7E-B725-8541-A37D-EBCFCABCB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3126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5557" name="Line 21">
              <a:extLst>
                <a:ext uri="{FF2B5EF4-FFF2-40B4-BE49-F238E27FC236}">
                  <a16:creationId xmlns:a16="http://schemas.microsoft.com/office/drawing/2014/main" id="{59D2C340-F694-4F4A-9035-D27C03518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3483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5558" name="Line 22">
              <a:extLst>
                <a:ext uri="{FF2B5EF4-FFF2-40B4-BE49-F238E27FC236}">
                  <a16:creationId xmlns:a16="http://schemas.microsoft.com/office/drawing/2014/main" id="{60B70B30-9B8D-2643-8194-BB76433B9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3837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65541" name="Picture 5">
            <a:extLst>
              <a:ext uri="{FF2B5EF4-FFF2-40B4-BE49-F238E27FC236}">
                <a16:creationId xmlns:a16="http://schemas.microsoft.com/office/drawing/2014/main" id="{3BBA7555-3183-E44E-B6F2-464434BF1B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0146" y="1443596"/>
            <a:ext cx="3678309" cy="392386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>
            <a:extLst>
              <a:ext uri="{FF2B5EF4-FFF2-40B4-BE49-F238E27FC236}">
                <a16:creationId xmlns:a16="http://schemas.microsoft.com/office/drawing/2014/main" id="{164897C8-95B6-6D47-98FC-593612471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0" y="164409"/>
            <a:ext cx="53387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3">
            <a:extLst>
              <a:ext uri="{FF2B5EF4-FFF2-40B4-BE49-F238E27FC236}">
                <a16:creationId xmlns:a16="http://schemas.microsoft.com/office/drawing/2014/main" id="{B7B27254-A136-CB45-ACDB-21A3CF20A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1" y="3182455"/>
            <a:ext cx="91440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">
            <a:extLst>
              <a:ext uri="{FF2B5EF4-FFF2-40B4-BE49-F238E27FC236}">
                <a16:creationId xmlns:a16="http://schemas.microsoft.com/office/drawing/2014/main" id="{C9E782FE-4802-324F-BAEB-1084D756E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99" y="26090"/>
            <a:ext cx="3188352" cy="340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2EE9BA-CDE1-D175-760B-677797C17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Multi-</a:t>
            </a:r>
            <a:r>
              <a:rPr lang="sv-SE" dirty="0" err="1"/>
              <a:t>trait</a:t>
            </a:r>
            <a:r>
              <a:rPr lang="sv-SE" dirty="0"/>
              <a:t> </a:t>
            </a:r>
            <a:r>
              <a:rPr lang="sv-SE" dirty="0" err="1"/>
              <a:t>scaling</a:t>
            </a:r>
            <a:r>
              <a:rPr lang="sv-SE" dirty="0"/>
              <a:t>:</a:t>
            </a:r>
            <a:br>
              <a:rPr lang="sv-SE" dirty="0"/>
            </a:br>
            <a:r>
              <a:rPr lang="sv-SE" dirty="0"/>
              <a:t>An alternative to CFA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57ED2EA-F30E-3986-0336-5A7FF2F0C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40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12797F50-A709-B34F-A9DE-706709830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96" y="193387"/>
            <a:ext cx="5496483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0398B5BC-3E92-CD86-8CE1-16C29CCA3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569" y="190152"/>
            <a:ext cx="3767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2000" dirty="0"/>
              <a:t>RAND-/SF-36 Health survey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F032D5F-4250-975E-B294-FAAEEEB3E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80" y="749517"/>
            <a:ext cx="4877496" cy="53589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C208238-78A4-3960-CA57-A02EEDE40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sv-SE" altLang="sv-SE" sz="4000" dirty="0"/>
              <a:t>Support for </a:t>
            </a:r>
            <a:r>
              <a:rPr lang="sv-SE" altLang="sv-SE" sz="4000" dirty="0" err="1"/>
              <a:t>grouping</a:t>
            </a:r>
            <a:r>
              <a:rPr lang="sv-SE" altLang="sv-SE" sz="4000" dirty="0"/>
              <a:t> </a:t>
            </a:r>
            <a:r>
              <a:rPr lang="sv-SE" altLang="sv-SE" sz="4000" dirty="0" err="1"/>
              <a:t>items</a:t>
            </a:r>
            <a:r>
              <a:rPr lang="sv-SE" altLang="sv-SE" sz="4000" dirty="0"/>
              <a:t> </a:t>
            </a:r>
            <a:r>
              <a:rPr lang="sv-SE" altLang="sv-SE" sz="4000" dirty="0" err="1"/>
              <a:t>into</a:t>
            </a:r>
            <a:r>
              <a:rPr lang="sv-SE" altLang="sv-SE" sz="4000" dirty="0"/>
              <a:t> </a:t>
            </a:r>
            <a:r>
              <a:rPr lang="sv-SE" altLang="sv-SE" sz="4000" dirty="0" err="1"/>
              <a:t>scales</a:t>
            </a:r>
            <a:r>
              <a:rPr lang="sv-SE" altLang="sv-SE" sz="4000" dirty="0"/>
              <a:t>?</a:t>
            </a:r>
          </a:p>
          <a:p>
            <a:pPr lvl="1" eaLnBrk="1" hangingPunct="1">
              <a:lnSpc>
                <a:spcPct val="100000"/>
              </a:lnSpc>
            </a:pPr>
            <a:r>
              <a:rPr lang="sv-SE" altLang="sv-SE" sz="3600" dirty="0" err="1"/>
              <a:t>Corrected</a:t>
            </a:r>
            <a:r>
              <a:rPr lang="sv-SE" altLang="sv-SE" sz="3600" dirty="0"/>
              <a:t> item-total </a:t>
            </a:r>
            <a:r>
              <a:rPr lang="sv-SE" altLang="sv-SE" sz="3600" dirty="0" err="1"/>
              <a:t>correlations</a:t>
            </a:r>
            <a:r>
              <a:rPr lang="sv-SE" altLang="sv-SE" sz="3600" dirty="0"/>
              <a:t> (&gt;0.4)</a:t>
            </a:r>
          </a:p>
          <a:p>
            <a:pPr lvl="1" eaLnBrk="1" hangingPunct="1">
              <a:lnSpc>
                <a:spcPct val="100000"/>
              </a:lnSpc>
            </a:pPr>
            <a:r>
              <a:rPr lang="sv-SE" altLang="sv-SE" sz="3600" dirty="0" err="1"/>
              <a:t>M</a:t>
            </a:r>
            <a:r>
              <a:rPr lang="sv-SE" altLang="sv-SE" sz="3600" dirty="0" err="1">
                <a:ea typeface="Arial" panose="020B0604020202020204" pitchFamily="34" charset="0"/>
              </a:rPr>
              <a:t>ultitrait</a:t>
            </a:r>
            <a:r>
              <a:rPr lang="sv-SE" altLang="sv-SE" sz="3600" dirty="0">
                <a:ea typeface="Arial" panose="020B0604020202020204" pitchFamily="34" charset="0"/>
              </a:rPr>
              <a:t> </a:t>
            </a:r>
            <a:r>
              <a:rPr lang="sv-SE" altLang="sv-SE" sz="3600" dirty="0" err="1">
                <a:ea typeface="Arial" panose="020B0604020202020204" pitchFamily="34" charset="0"/>
              </a:rPr>
              <a:t>scaling</a:t>
            </a:r>
            <a:r>
              <a:rPr lang="sv-SE" altLang="sv-SE" sz="3600" dirty="0">
                <a:ea typeface="Arial" panose="020B0604020202020204" pitchFamily="34" charset="0"/>
              </a:rPr>
              <a:t> </a:t>
            </a:r>
            <a:r>
              <a:rPr lang="sv-SE" altLang="sv-SE" sz="3600" dirty="0" err="1">
                <a:ea typeface="Arial" panose="020B0604020202020204" pitchFamily="34" charset="0"/>
              </a:rPr>
              <a:t>analysis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74673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2A1915-6AF3-B547-8BB0-02F6CE87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18" y="343065"/>
            <a:ext cx="10515600" cy="742315"/>
          </a:xfrm>
        </p:spPr>
        <p:txBody>
          <a:bodyPr/>
          <a:lstStyle/>
          <a:p>
            <a:r>
              <a:rPr lang="sv-SE" altLang="sv-SE" sz="3600" dirty="0">
                <a:ea typeface="Arial" panose="020B0604020202020204" pitchFamily="34" charset="0"/>
              </a:rPr>
              <a:t>Corrected item-total correlations</a:t>
            </a:r>
            <a:endParaRPr lang="sv-SE" sz="3600" dirty="0"/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F0D6031D-9113-D54D-9823-E1E645421AC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0539349"/>
              </p:ext>
            </p:extLst>
          </p:nvPr>
        </p:nvGraphicFramePr>
        <p:xfrm>
          <a:off x="7173161" y="1866350"/>
          <a:ext cx="28906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196421529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00935395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836592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Item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i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Total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90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ym typeface="Wingdings" pitchFamily="2" charset="2"/>
                        </a:rPr>
                        <a:t>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i2+i3+i4+i5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86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itchFamily="2" charset="2"/>
                        </a:rPr>
                        <a:t></a:t>
                      </a:r>
                      <a:endParaRPr kumimoji="0" lang="sv-S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i1+i3+i4+i5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817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itchFamily="2" charset="2"/>
                        </a:rPr>
                        <a:t></a:t>
                      </a:r>
                      <a:endParaRPr kumimoji="0" lang="sv-S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i1+i2+i4+i5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26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itchFamily="2" charset="2"/>
                        </a:rPr>
                        <a:t></a:t>
                      </a:r>
                      <a:endParaRPr kumimoji="0" lang="sv-S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i1+i2+i3+i5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079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i5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itchFamily="2" charset="2"/>
                        </a:rPr>
                        <a:t></a:t>
                      </a:r>
                      <a:endParaRPr kumimoji="0" lang="sv-S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i1+i2+i3+i4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149941"/>
                  </a:ext>
                </a:extLst>
              </a:tr>
            </a:tbl>
          </a:graphicData>
        </a:graphic>
      </p:graphicFrame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E2510CB-3885-E843-B8F3-852423761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4418" y="1639374"/>
            <a:ext cx="5101582" cy="2686722"/>
          </a:xfrm>
        </p:spPr>
        <p:txBody>
          <a:bodyPr/>
          <a:lstStyle/>
          <a:p>
            <a:r>
              <a:rPr lang="sv-SE" sz="2400" dirty="0"/>
              <a:t>The correlation between each item and the total score of all other </a:t>
            </a:r>
            <a:r>
              <a:rPr lang="sv-SE" sz="2400" dirty="0" err="1"/>
              <a:t>items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Correction of overestimated correlation </a:t>
            </a:r>
            <a:r>
              <a:rPr lang="sv-SE" sz="2400" dirty="0" err="1"/>
              <a:t>if</a:t>
            </a:r>
            <a:r>
              <a:rPr lang="sv-SE" sz="2400" dirty="0"/>
              <a:t> the item is included in total score (in part </a:t>
            </a:r>
            <a:r>
              <a:rPr lang="sv-SE" sz="2400" dirty="0" err="1"/>
              <a:t>correlated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dirty="0" err="1"/>
              <a:t>itself</a:t>
            </a:r>
            <a:r>
              <a:rPr lang="sv-SE" sz="2400" dirty="0"/>
              <a:t>)</a:t>
            </a: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4EC88DB-B34D-D1E7-A6CB-1DD63F08B9A4}"/>
              </a:ext>
            </a:extLst>
          </p:cNvPr>
          <p:cNvSpPr txBox="1"/>
          <p:nvPr/>
        </p:nvSpPr>
        <p:spPr>
          <a:xfrm>
            <a:off x="7251035" y="1487464"/>
            <a:ext cx="273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Example</a:t>
            </a:r>
            <a:r>
              <a:rPr lang="sv-SE" dirty="0"/>
              <a:t> 5-item instrument</a:t>
            </a:r>
          </a:p>
        </p:txBody>
      </p:sp>
    </p:spTree>
    <p:extLst>
      <p:ext uri="{BB962C8B-B14F-4D97-AF65-F5344CB8AC3E}">
        <p14:creationId xmlns:p14="http://schemas.microsoft.com/office/powerpoint/2010/main" val="1841766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777</Words>
  <Application>Microsoft Macintosh PowerPoint</Application>
  <PresentationFormat>Bredbild</PresentationFormat>
  <Paragraphs>108</Paragraphs>
  <Slides>20</Slides>
  <Notes>9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Frutiger 45 Light</vt:lpstr>
      <vt:lpstr>Wingdings</vt:lpstr>
      <vt:lpstr>Office Theme</vt:lpstr>
      <vt:lpstr>Diagram</vt:lpstr>
      <vt:lpstr>Rating scale dimensionality (part 2)</vt:lpstr>
      <vt:lpstr>Learning Objectives</vt:lpstr>
      <vt:lpstr>Outline</vt:lpstr>
      <vt:lpstr>Confirmatory Factor Analysis (CFA)</vt:lpstr>
      <vt:lpstr>PowerPoint-presentation</vt:lpstr>
      <vt:lpstr>Multi-trait scaling: An alternative to CFA</vt:lpstr>
      <vt:lpstr>PowerPoint-presentation</vt:lpstr>
      <vt:lpstr>PowerPoint-presentation</vt:lpstr>
      <vt:lpstr>Corrected item-total correlations</vt:lpstr>
      <vt:lpstr>Multitrait scaling analysis</vt:lpstr>
      <vt:lpstr>Hypothetical multitrait scaling matrix</vt:lpstr>
      <vt:lpstr>PowerPoint-presentation</vt:lpstr>
      <vt:lpstr>Multitrait scaling: The SF-36 in Parkinson’s disease</vt:lpstr>
      <vt:lpstr>PowerPoint-presentation</vt:lpstr>
      <vt:lpstr>PowerPoint-presentation</vt:lpstr>
      <vt:lpstr>PowerPoint-presentation</vt:lpstr>
      <vt:lpstr>SF-36 Physical and Mental Health Components</vt:lpstr>
      <vt:lpstr>SF-36 Physical and Mental Health Components in PD</vt:lpstr>
      <vt:lpstr>Confirmatory factor analysis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Martin Jens Persson</dc:creator>
  <cp:lastModifiedBy>Peter Hagell</cp:lastModifiedBy>
  <cp:revision>17</cp:revision>
  <dcterms:created xsi:type="dcterms:W3CDTF">2022-12-12T07:56:35Z</dcterms:created>
  <dcterms:modified xsi:type="dcterms:W3CDTF">2024-01-12T08:37:41Z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