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29" r:id="rId3"/>
    <p:sldId id="278" r:id="rId4"/>
    <p:sldId id="279" r:id="rId5"/>
    <p:sldId id="257" r:id="rId6"/>
    <p:sldId id="317" r:id="rId7"/>
    <p:sldId id="280" r:id="rId8"/>
    <p:sldId id="316" r:id="rId9"/>
    <p:sldId id="265" r:id="rId10"/>
    <p:sldId id="283" r:id="rId11"/>
    <p:sldId id="281" r:id="rId12"/>
    <p:sldId id="302" r:id="rId13"/>
    <p:sldId id="311" r:id="rId14"/>
    <p:sldId id="314" r:id="rId15"/>
    <p:sldId id="315" r:id="rId16"/>
    <p:sldId id="331" r:id="rId17"/>
    <p:sldId id="270" r:id="rId18"/>
    <p:sldId id="271" r:id="rId19"/>
    <p:sldId id="272" r:id="rId20"/>
    <p:sldId id="266" r:id="rId21"/>
    <p:sldId id="319" r:id="rId22"/>
    <p:sldId id="320" r:id="rId23"/>
    <p:sldId id="321" r:id="rId24"/>
    <p:sldId id="322" r:id="rId25"/>
    <p:sldId id="268" r:id="rId26"/>
    <p:sldId id="267" r:id="rId27"/>
    <p:sldId id="261" r:id="rId28"/>
    <p:sldId id="262" r:id="rId29"/>
    <p:sldId id="323" r:id="rId30"/>
    <p:sldId id="274" r:id="rId31"/>
    <p:sldId id="324" r:id="rId32"/>
    <p:sldId id="325" r:id="rId33"/>
    <p:sldId id="326" r:id="rId34"/>
    <p:sldId id="277" r:id="rId35"/>
    <p:sldId id="327" r:id="rId36"/>
    <p:sldId id="328" r:id="rId37"/>
    <p:sldId id="276" r:id="rId38"/>
    <p:sldId id="33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422" autoAdjust="0"/>
  </p:normalViewPr>
  <p:slideViewPr>
    <p:cSldViewPr snapToGrid="0">
      <p:cViewPr varScale="1">
        <p:scale>
          <a:sx n="72" d="100"/>
          <a:sy n="72" d="100"/>
        </p:scale>
        <p:origin x="355" y="-13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91DEB-18D8-497F-B78E-62A686EAF59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4770A8C-0EBC-4CE2-BB31-7FCAB1B826EA}">
      <dgm:prSet/>
      <dgm:spPr/>
      <dgm:t>
        <a:bodyPr/>
        <a:lstStyle/>
        <a:p>
          <a:r>
            <a:rPr lang="en-US"/>
            <a:t>Total population 22.16 million </a:t>
          </a:r>
        </a:p>
      </dgm:t>
    </dgm:pt>
    <dgm:pt modelId="{FD6BF3C5-2A31-4244-866C-9574635F22D0}" type="parTrans" cxnId="{6DA1F97A-913B-4B75-864C-020FF4887643}">
      <dgm:prSet/>
      <dgm:spPr/>
      <dgm:t>
        <a:bodyPr/>
        <a:lstStyle/>
        <a:p>
          <a:endParaRPr lang="en-US"/>
        </a:p>
      </dgm:t>
    </dgm:pt>
    <dgm:pt modelId="{44866D00-8BF5-4CAC-A919-CE708CF38DC1}" type="sibTrans" cxnId="{6DA1F97A-913B-4B75-864C-020FF4887643}">
      <dgm:prSet/>
      <dgm:spPr/>
      <dgm:t>
        <a:bodyPr/>
        <a:lstStyle/>
        <a:p>
          <a:endParaRPr lang="en-US"/>
        </a:p>
      </dgm:t>
    </dgm:pt>
    <dgm:pt modelId="{98B8B49D-1F9B-4150-AAA9-CC4120F9B935}">
      <dgm:prSet/>
      <dgm:spPr/>
      <dgm:t>
        <a:bodyPr/>
        <a:lstStyle/>
        <a:p>
          <a:r>
            <a:rPr lang="en-US"/>
            <a:t>Sri Lanka is a developing country, ranking 73rd on the Human Development Index.</a:t>
          </a:r>
        </a:p>
      </dgm:t>
    </dgm:pt>
    <dgm:pt modelId="{F08C33CB-ED5F-40F5-AA16-D16642169FD0}" type="parTrans" cxnId="{C81766CC-26C7-4E80-A985-C73E1EAD791E}">
      <dgm:prSet/>
      <dgm:spPr/>
      <dgm:t>
        <a:bodyPr/>
        <a:lstStyle/>
        <a:p>
          <a:endParaRPr lang="en-US"/>
        </a:p>
      </dgm:t>
    </dgm:pt>
    <dgm:pt modelId="{687DCF8B-2549-44B2-83DB-15ECB751DCC5}" type="sibTrans" cxnId="{C81766CC-26C7-4E80-A985-C73E1EAD791E}">
      <dgm:prSet/>
      <dgm:spPr/>
      <dgm:t>
        <a:bodyPr/>
        <a:lstStyle/>
        <a:p>
          <a:endParaRPr lang="en-US"/>
        </a:p>
      </dgm:t>
    </dgm:pt>
    <dgm:pt modelId="{0F42CAF6-3586-4BC8-AC25-ED5A9A9447D6}">
      <dgm:prSet/>
      <dgm:spPr/>
      <dgm:t>
        <a:bodyPr/>
        <a:lstStyle/>
        <a:p>
          <a:r>
            <a:rPr lang="en-US"/>
            <a:t>Sri Lankans have a life expectancy of 75.5 years at birth, which is 10% higher than the world average.</a:t>
          </a:r>
        </a:p>
      </dgm:t>
    </dgm:pt>
    <dgm:pt modelId="{D2F03F2B-079F-4195-BC55-F2824BE58BDC}" type="parTrans" cxnId="{2AB949BE-28D1-455E-B6B2-496FD3008BF9}">
      <dgm:prSet/>
      <dgm:spPr/>
      <dgm:t>
        <a:bodyPr/>
        <a:lstStyle/>
        <a:p>
          <a:endParaRPr lang="en-US"/>
        </a:p>
      </dgm:t>
    </dgm:pt>
    <dgm:pt modelId="{B5646449-C499-4BF3-9E2F-F34EB1A33988}" type="sibTrans" cxnId="{2AB949BE-28D1-455E-B6B2-496FD3008BF9}">
      <dgm:prSet/>
      <dgm:spPr/>
      <dgm:t>
        <a:bodyPr/>
        <a:lstStyle/>
        <a:p>
          <a:endParaRPr lang="en-US"/>
        </a:p>
      </dgm:t>
    </dgm:pt>
    <dgm:pt modelId="{6A51C44F-942D-4C7B-929D-D37E300E5654}">
      <dgm:prSet/>
      <dgm:spPr/>
      <dgm:t>
        <a:bodyPr/>
        <a:lstStyle/>
        <a:p>
          <a:r>
            <a:rPr lang="en-US" dirty="0"/>
            <a:t>Sri Lanka ranks first among southeast Asian countries with respect to deaths by suicide, with 33 deaths per 100,000 persons </a:t>
          </a:r>
          <a:r>
            <a:rPr lang="en-US" baseline="30000" dirty="0"/>
            <a:t>1</a:t>
          </a:r>
          <a:r>
            <a:rPr lang="en-US" dirty="0"/>
            <a:t>. </a:t>
          </a:r>
        </a:p>
      </dgm:t>
    </dgm:pt>
    <dgm:pt modelId="{EB79409D-5D60-444D-B545-F7821D01CCBE}" type="parTrans" cxnId="{42298581-B130-41C4-8836-90FF1D7C9956}">
      <dgm:prSet/>
      <dgm:spPr/>
      <dgm:t>
        <a:bodyPr/>
        <a:lstStyle/>
        <a:p>
          <a:endParaRPr lang="en-US"/>
        </a:p>
      </dgm:t>
    </dgm:pt>
    <dgm:pt modelId="{DFC2AA47-8D32-4FCC-A89C-CB7C488469FE}" type="sibTrans" cxnId="{42298581-B130-41C4-8836-90FF1D7C9956}">
      <dgm:prSet/>
      <dgm:spPr/>
      <dgm:t>
        <a:bodyPr/>
        <a:lstStyle/>
        <a:p>
          <a:endParaRPr lang="en-US"/>
        </a:p>
      </dgm:t>
    </dgm:pt>
    <dgm:pt modelId="{B7E98C90-19BE-4076-ABB0-DB8AC98E6475}">
      <dgm:prSet/>
      <dgm:spPr/>
      <dgm:t>
        <a:bodyPr/>
        <a:lstStyle/>
        <a:p>
          <a:r>
            <a:rPr lang="en-US"/>
            <a:t>The life expectancy for Sri Lanka in 2022 was 77.39 years, a 0.22% increase from 2021</a:t>
          </a:r>
        </a:p>
      </dgm:t>
    </dgm:pt>
    <dgm:pt modelId="{56EB6CCB-3F3E-42DB-9CC8-9D94BF5956DF}" type="parTrans" cxnId="{F2678E89-920E-4E28-A1E6-27CE4975D9F8}">
      <dgm:prSet/>
      <dgm:spPr/>
      <dgm:t>
        <a:bodyPr/>
        <a:lstStyle/>
        <a:p>
          <a:endParaRPr lang="en-US"/>
        </a:p>
      </dgm:t>
    </dgm:pt>
    <dgm:pt modelId="{1D0029A7-2803-4458-B050-9A6AF2799F2F}" type="sibTrans" cxnId="{F2678E89-920E-4E28-A1E6-27CE4975D9F8}">
      <dgm:prSet/>
      <dgm:spPr/>
      <dgm:t>
        <a:bodyPr/>
        <a:lstStyle/>
        <a:p>
          <a:endParaRPr lang="en-US"/>
        </a:p>
      </dgm:t>
    </dgm:pt>
    <dgm:pt modelId="{3B98EB92-1DCB-409E-A8A8-C033E39EC51D}" type="pres">
      <dgm:prSet presAssocID="{2A491DEB-18D8-497F-B78E-62A686EAF593}" presName="vert0" presStyleCnt="0">
        <dgm:presLayoutVars>
          <dgm:dir/>
          <dgm:animOne val="branch"/>
          <dgm:animLvl val="lvl"/>
        </dgm:presLayoutVars>
      </dgm:prSet>
      <dgm:spPr/>
    </dgm:pt>
    <dgm:pt modelId="{B2B9E5FD-8244-443E-AF9C-DA47F3C98DF8}" type="pres">
      <dgm:prSet presAssocID="{A4770A8C-0EBC-4CE2-BB31-7FCAB1B826EA}" presName="thickLine" presStyleLbl="alignNode1" presStyleIdx="0" presStyleCnt="5"/>
      <dgm:spPr/>
    </dgm:pt>
    <dgm:pt modelId="{DC5D1065-0871-472C-9B41-72BA7DB886CD}" type="pres">
      <dgm:prSet presAssocID="{A4770A8C-0EBC-4CE2-BB31-7FCAB1B826EA}" presName="horz1" presStyleCnt="0"/>
      <dgm:spPr/>
    </dgm:pt>
    <dgm:pt modelId="{50EF1219-779C-4505-A0A6-48D70162B99B}" type="pres">
      <dgm:prSet presAssocID="{A4770A8C-0EBC-4CE2-BB31-7FCAB1B826EA}" presName="tx1" presStyleLbl="revTx" presStyleIdx="0" presStyleCnt="5"/>
      <dgm:spPr/>
    </dgm:pt>
    <dgm:pt modelId="{D1DC602B-9EF8-4772-8638-AF365B480077}" type="pres">
      <dgm:prSet presAssocID="{A4770A8C-0EBC-4CE2-BB31-7FCAB1B826EA}" presName="vert1" presStyleCnt="0"/>
      <dgm:spPr/>
    </dgm:pt>
    <dgm:pt modelId="{D2DB2D35-7F86-4A5A-9581-4481D4204655}" type="pres">
      <dgm:prSet presAssocID="{98B8B49D-1F9B-4150-AAA9-CC4120F9B935}" presName="thickLine" presStyleLbl="alignNode1" presStyleIdx="1" presStyleCnt="5"/>
      <dgm:spPr/>
    </dgm:pt>
    <dgm:pt modelId="{186775AE-9E9C-4C6C-B577-44B5587E76D7}" type="pres">
      <dgm:prSet presAssocID="{98B8B49D-1F9B-4150-AAA9-CC4120F9B935}" presName="horz1" presStyleCnt="0"/>
      <dgm:spPr/>
    </dgm:pt>
    <dgm:pt modelId="{BF5D3AE6-173E-4E36-86A5-82C6A06D5BB0}" type="pres">
      <dgm:prSet presAssocID="{98B8B49D-1F9B-4150-AAA9-CC4120F9B935}" presName="tx1" presStyleLbl="revTx" presStyleIdx="1" presStyleCnt="5"/>
      <dgm:spPr/>
    </dgm:pt>
    <dgm:pt modelId="{20594051-4AE1-4A3F-A001-8169D7251465}" type="pres">
      <dgm:prSet presAssocID="{98B8B49D-1F9B-4150-AAA9-CC4120F9B935}" presName="vert1" presStyleCnt="0"/>
      <dgm:spPr/>
    </dgm:pt>
    <dgm:pt modelId="{A447F6FD-4607-48D8-910F-7BE9826F2EA9}" type="pres">
      <dgm:prSet presAssocID="{0F42CAF6-3586-4BC8-AC25-ED5A9A9447D6}" presName="thickLine" presStyleLbl="alignNode1" presStyleIdx="2" presStyleCnt="5"/>
      <dgm:spPr/>
    </dgm:pt>
    <dgm:pt modelId="{1109E4AE-A077-4385-A718-985AD5976D82}" type="pres">
      <dgm:prSet presAssocID="{0F42CAF6-3586-4BC8-AC25-ED5A9A9447D6}" presName="horz1" presStyleCnt="0"/>
      <dgm:spPr/>
    </dgm:pt>
    <dgm:pt modelId="{0CD57539-0E9C-4297-895E-1A2A62EC7C62}" type="pres">
      <dgm:prSet presAssocID="{0F42CAF6-3586-4BC8-AC25-ED5A9A9447D6}" presName="tx1" presStyleLbl="revTx" presStyleIdx="2" presStyleCnt="5"/>
      <dgm:spPr/>
    </dgm:pt>
    <dgm:pt modelId="{18C4EC8B-19E7-4DA7-A146-35C35492CD50}" type="pres">
      <dgm:prSet presAssocID="{0F42CAF6-3586-4BC8-AC25-ED5A9A9447D6}" presName="vert1" presStyleCnt="0"/>
      <dgm:spPr/>
    </dgm:pt>
    <dgm:pt modelId="{D1650EE5-C911-4619-8556-F2167431D99D}" type="pres">
      <dgm:prSet presAssocID="{6A51C44F-942D-4C7B-929D-D37E300E5654}" presName="thickLine" presStyleLbl="alignNode1" presStyleIdx="3" presStyleCnt="5"/>
      <dgm:spPr/>
    </dgm:pt>
    <dgm:pt modelId="{E09CEE81-28D7-42D6-BEB4-A3F29DE023F9}" type="pres">
      <dgm:prSet presAssocID="{6A51C44F-942D-4C7B-929D-D37E300E5654}" presName="horz1" presStyleCnt="0"/>
      <dgm:spPr/>
    </dgm:pt>
    <dgm:pt modelId="{C504D2FD-9993-4EAF-AF50-08937DF5B916}" type="pres">
      <dgm:prSet presAssocID="{6A51C44F-942D-4C7B-929D-D37E300E5654}" presName="tx1" presStyleLbl="revTx" presStyleIdx="3" presStyleCnt="5"/>
      <dgm:spPr/>
    </dgm:pt>
    <dgm:pt modelId="{E47C3247-A493-4B36-A18B-B3F6EDD2F9A6}" type="pres">
      <dgm:prSet presAssocID="{6A51C44F-942D-4C7B-929D-D37E300E5654}" presName="vert1" presStyleCnt="0"/>
      <dgm:spPr/>
    </dgm:pt>
    <dgm:pt modelId="{12DC93D3-3B1F-47F5-9A95-D7B140FFB0B7}" type="pres">
      <dgm:prSet presAssocID="{B7E98C90-19BE-4076-ABB0-DB8AC98E6475}" presName="thickLine" presStyleLbl="alignNode1" presStyleIdx="4" presStyleCnt="5"/>
      <dgm:spPr/>
    </dgm:pt>
    <dgm:pt modelId="{73FAC111-3387-458D-96DD-F5271FDA8CC8}" type="pres">
      <dgm:prSet presAssocID="{B7E98C90-19BE-4076-ABB0-DB8AC98E6475}" presName="horz1" presStyleCnt="0"/>
      <dgm:spPr/>
    </dgm:pt>
    <dgm:pt modelId="{7DABEEF0-A53D-488D-8E01-82321C34F5E7}" type="pres">
      <dgm:prSet presAssocID="{B7E98C90-19BE-4076-ABB0-DB8AC98E6475}" presName="tx1" presStyleLbl="revTx" presStyleIdx="4" presStyleCnt="5"/>
      <dgm:spPr/>
    </dgm:pt>
    <dgm:pt modelId="{A12DDC6C-C287-4849-8D23-7E487E416BE5}" type="pres">
      <dgm:prSet presAssocID="{B7E98C90-19BE-4076-ABB0-DB8AC98E6475}" presName="vert1" presStyleCnt="0"/>
      <dgm:spPr/>
    </dgm:pt>
  </dgm:ptLst>
  <dgm:cxnLst>
    <dgm:cxn modelId="{EB4D4507-AA8E-4B4D-8E12-6A3E6FC9BDEC}" type="presOf" srcId="{98B8B49D-1F9B-4150-AAA9-CC4120F9B935}" destId="{BF5D3AE6-173E-4E36-86A5-82C6A06D5BB0}" srcOrd="0" destOrd="0" presId="urn:microsoft.com/office/officeart/2008/layout/LinedList"/>
    <dgm:cxn modelId="{29E07514-E627-485E-8890-54394D355EB2}" type="presOf" srcId="{A4770A8C-0EBC-4CE2-BB31-7FCAB1B826EA}" destId="{50EF1219-779C-4505-A0A6-48D70162B99B}" srcOrd="0" destOrd="0" presId="urn:microsoft.com/office/officeart/2008/layout/LinedList"/>
    <dgm:cxn modelId="{05E18116-1714-4780-AAFF-458FAF8CF39E}" type="presOf" srcId="{6A51C44F-942D-4C7B-929D-D37E300E5654}" destId="{C504D2FD-9993-4EAF-AF50-08937DF5B916}" srcOrd="0" destOrd="0" presId="urn:microsoft.com/office/officeart/2008/layout/LinedList"/>
    <dgm:cxn modelId="{9832F26C-7970-47E3-BC81-6BB9FBC257C7}" type="presOf" srcId="{0F42CAF6-3586-4BC8-AC25-ED5A9A9447D6}" destId="{0CD57539-0E9C-4297-895E-1A2A62EC7C62}" srcOrd="0" destOrd="0" presId="urn:microsoft.com/office/officeart/2008/layout/LinedList"/>
    <dgm:cxn modelId="{E671F877-E6B5-4299-9882-12159F72F1D2}" type="presOf" srcId="{2A491DEB-18D8-497F-B78E-62A686EAF593}" destId="{3B98EB92-1DCB-409E-A8A8-C033E39EC51D}" srcOrd="0" destOrd="0" presId="urn:microsoft.com/office/officeart/2008/layout/LinedList"/>
    <dgm:cxn modelId="{6DA1F97A-913B-4B75-864C-020FF4887643}" srcId="{2A491DEB-18D8-497F-B78E-62A686EAF593}" destId="{A4770A8C-0EBC-4CE2-BB31-7FCAB1B826EA}" srcOrd="0" destOrd="0" parTransId="{FD6BF3C5-2A31-4244-866C-9574635F22D0}" sibTransId="{44866D00-8BF5-4CAC-A919-CE708CF38DC1}"/>
    <dgm:cxn modelId="{42298581-B130-41C4-8836-90FF1D7C9956}" srcId="{2A491DEB-18D8-497F-B78E-62A686EAF593}" destId="{6A51C44F-942D-4C7B-929D-D37E300E5654}" srcOrd="3" destOrd="0" parTransId="{EB79409D-5D60-444D-B545-F7821D01CCBE}" sibTransId="{DFC2AA47-8D32-4FCC-A89C-CB7C488469FE}"/>
    <dgm:cxn modelId="{F2678E89-920E-4E28-A1E6-27CE4975D9F8}" srcId="{2A491DEB-18D8-497F-B78E-62A686EAF593}" destId="{B7E98C90-19BE-4076-ABB0-DB8AC98E6475}" srcOrd="4" destOrd="0" parTransId="{56EB6CCB-3F3E-42DB-9CC8-9D94BF5956DF}" sibTransId="{1D0029A7-2803-4458-B050-9A6AF2799F2F}"/>
    <dgm:cxn modelId="{674A728F-1544-418C-9CB8-0935E0F804FC}" type="presOf" srcId="{B7E98C90-19BE-4076-ABB0-DB8AC98E6475}" destId="{7DABEEF0-A53D-488D-8E01-82321C34F5E7}" srcOrd="0" destOrd="0" presId="urn:microsoft.com/office/officeart/2008/layout/LinedList"/>
    <dgm:cxn modelId="{2AB949BE-28D1-455E-B6B2-496FD3008BF9}" srcId="{2A491DEB-18D8-497F-B78E-62A686EAF593}" destId="{0F42CAF6-3586-4BC8-AC25-ED5A9A9447D6}" srcOrd="2" destOrd="0" parTransId="{D2F03F2B-079F-4195-BC55-F2824BE58BDC}" sibTransId="{B5646449-C499-4BF3-9E2F-F34EB1A33988}"/>
    <dgm:cxn modelId="{C81766CC-26C7-4E80-A985-C73E1EAD791E}" srcId="{2A491DEB-18D8-497F-B78E-62A686EAF593}" destId="{98B8B49D-1F9B-4150-AAA9-CC4120F9B935}" srcOrd="1" destOrd="0" parTransId="{F08C33CB-ED5F-40F5-AA16-D16642169FD0}" sibTransId="{687DCF8B-2549-44B2-83DB-15ECB751DCC5}"/>
    <dgm:cxn modelId="{4A604BB2-F37F-450B-8500-CCCFEEA185CF}" type="presParOf" srcId="{3B98EB92-1DCB-409E-A8A8-C033E39EC51D}" destId="{B2B9E5FD-8244-443E-AF9C-DA47F3C98DF8}" srcOrd="0" destOrd="0" presId="urn:microsoft.com/office/officeart/2008/layout/LinedList"/>
    <dgm:cxn modelId="{C684B923-549B-4AE0-BAD0-6A1A6B596196}" type="presParOf" srcId="{3B98EB92-1DCB-409E-A8A8-C033E39EC51D}" destId="{DC5D1065-0871-472C-9B41-72BA7DB886CD}" srcOrd="1" destOrd="0" presId="urn:microsoft.com/office/officeart/2008/layout/LinedList"/>
    <dgm:cxn modelId="{1A835AC8-1EA8-41A2-A690-150143517EE3}" type="presParOf" srcId="{DC5D1065-0871-472C-9B41-72BA7DB886CD}" destId="{50EF1219-779C-4505-A0A6-48D70162B99B}" srcOrd="0" destOrd="0" presId="urn:microsoft.com/office/officeart/2008/layout/LinedList"/>
    <dgm:cxn modelId="{D2AEBE5C-0FD8-4490-9BE0-AC6DBFD9210D}" type="presParOf" srcId="{DC5D1065-0871-472C-9B41-72BA7DB886CD}" destId="{D1DC602B-9EF8-4772-8638-AF365B480077}" srcOrd="1" destOrd="0" presId="urn:microsoft.com/office/officeart/2008/layout/LinedList"/>
    <dgm:cxn modelId="{73127E6E-B18A-493D-BA62-53B22B02E6E0}" type="presParOf" srcId="{3B98EB92-1DCB-409E-A8A8-C033E39EC51D}" destId="{D2DB2D35-7F86-4A5A-9581-4481D4204655}" srcOrd="2" destOrd="0" presId="urn:microsoft.com/office/officeart/2008/layout/LinedList"/>
    <dgm:cxn modelId="{E37AE6E6-37D9-4F16-AA41-FCD7A37CDAD1}" type="presParOf" srcId="{3B98EB92-1DCB-409E-A8A8-C033E39EC51D}" destId="{186775AE-9E9C-4C6C-B577-44B5587E76D7}" srcOrd="3" destOrd="0" presId="urn:microsoft.com/office/officeart/2008/layout/LinedList"/>
    <dgm:cxn modelId="{7733EF96-D287-4C00-8211-E2AEE522596A}" type="presParOf" srcId="{186775AE-9E9C-4C6C-B577-44B5587E76D7}" destId="{BF5D3AE6-173E-4E36-86A5-82C6A06D5BB0}" srcOrd="0" destOrd="0" presId="urn:microsoft.com/office/officeart/2008/layout/LinedList"/>
    <dgm:cxn modelId="{CA9414D3-3DD9-48F4-8556-4636B4D497DC}" type="presParOf" srcId="{186775AE-9E9C-4C6C-B577-44B5587E76D7}" destId="{20594051-4AE1-4A3F-A001-8169D7251465}" srcOrd="1" destOrd="0" presId="urn:microsoft.com/office/officeart/2008/layout/LinedList"/>
    <dgm:cxn modelId="{124B6A19-6C78-4B21-A366-EF8C24A2CD67}" type="presParOf" srcId="{3B98EB92-1DCB-409E-A8A8-C033E39EC51D}" destId="{A447F6FD-4607-48D8-910F-7BE9826F2EA9}" srcOrd="4" destOrd="0" presId="urn:microsoft.com/office/officeart/2008/layout/LinedList"/>
    <dgm:cxn modelId="{7BA47178-3921-4DCA-AA05-D77A05752D07}" type="presParOf" srcId="{3B98EB92-1DCB-409E-A8A8-C033E39EC51D}" destId="{1109E4AE-A077-4385-A718-985AD5976D82}" srcOrd="5" destOrd="0" presId="urn:microsoft.com/office/officeart/2008/layout/LinedList"/>
    <dgm:cxn modelId="{E6AFE93F-1798-4FFD-88E8-B067CD7C0518}" type="presParOf" srcId="{1109E4AE-A077-4385-A718-985AD5976D82}" destId="{0CD57539-0E9C-4297-895E-1A2A62EC7C62}" srcOrd="0" destOrd="0" presId="urn:microsoft.com/office/officeart/2008/layout/LinedList"/>
    <dgm:cxn modelId="{B48B8D76-FF17-42EB-B9AF-43EB96EAF415}" type="presParOf" srcId="{1109E4AE-A077-4385-A718-985AD5976D82}" destId="{18C4EC8B-19E7-4DA7-A146-35C35492CD50}" srcOrd="1" destOrd="0" presId="urn:microsoft.com/office/officeart/2008/layout/LinedList"/>
    <dgm:cxn modelId="{D62FDDEE-1259-42C2-820A-09B105AE5F0F}" type="presParOf" srcId="{3B98EB92-1DCB-409E-A8A8-C033E39EC51D}" destId="{D1650EE5-C911-4619-8556-F2167431D99D}" srcOrd="6" destOrd="0" presId="urn:microsoft.com/office/officeart/2008/layout/LinedList"/>
    <dgm:cxn modelId="{75722DE9-1B4D-4332-ABFD-E703BFCBD8E5}" type="presParOf" srcId="{3B98EB92-1DCB-409E-A8A8-C033E39EC51D}" destId="{E09CEE81-28D7-42D6-BEB4-A3F29DE023F9}" srcOrd="7" destOrd="0" presId="urn:microsoft.com/office/officeart/2008/layout/LinedList"/>
    <dgm:cxn modelId="{1E6FDAC9-A87B-46FB-BCDA-80282B4D58D6}" type="presParOf" srcId="{E09CEE81-28D7-42D6-BEB4-A3F29DE023F9}" destId="{C504D2FD-9993-4EAF-AF50-08937DF5B916}" srcOrd="0" destOrd="0" presId="urn:microsoft.com/office/officeart/2008/layout/LinedList"/>
    <dgm:cxn modelId="{125FB104-4E40-42ED-B37D-8185AC0EE408}" type="presParOf" srcId="{E09CEE81-28D7-42D6-BEB4-A3F29DE023F9}" destId="{E47C3247-A493-4B36-A18B-B3F6EDD2F9A6}" srcOrd="1" destOrd="0" presId="urn:microsoft.com/office/officeart/2008/layout/LinedList"/>
    <dgm:cxn modelId="{9283BD38-6E63-4E42-8D3E-A91E7E7AFB96}" type="presParOf" srcId="{3B98EB92-1DCB-409E-A8A8-C033E39EC51D}" destId="{12DC93D3-3B1F-47F5-9A95-D7B140FFB0B7}" srcOrd="8" destOrd="0" presId="urn:microsoft.com/office/officeart/2008/layout/LinedList"/>
    <dgm:cxn modelId="{633A9226-C499-463A-8E0B-62793FCCCC7F}" type="presParOf" srcId="{3B98EB92-1DCB-409E-A8A8-C033E39EC51D}" destId="{73FAC111-3387-458D-96DD-F5271FDA8CC8}" srcOrd="9" destOrd="0" presId="urn:microsoft.com/office/officeart/2008/layout/LinedList"/>
    <dgm:cxn modelId="{D4AB0C53-E1EB-47B0-A693-20C6C142236B}" type="presParOf" srcId="{73FAC111-3387-458D-96DD-F5271FDA8CC8}" destId="{7DABEEF0-A53D-488D-8E01-82321C34F5E7}" srcOrd="0" destOrd="0" presId="urn:microsoft.com/office/officeart/2008/layout/LinedList"/>
    <dgm:cxn modelId="{030E1EDC-BC40-424A-9890-B296196C081E}" type="presParOf" srcId="{73FAC111-3387-458D-96DD-F5271FDA8CC8}" destId="{A12DDC6C-C287-4849-8D23-7E487E416B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ED5BF-4CE8-4845-91FA-CADF32CB3EB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E6B9765-5BDA-41A9-911A-92E69B7CE4DE}">
      <dgm:prSet custT="1"/>
      <dgm:spPr/>
      <dgm:t>
        <a:bodyPr/>
        <a:lstStyle/>
        <a:p>
          <a:r>
            <a:rPr lang="en-US" sz="2400" dirty="0"/>
            <a:t>lead to better patient care, improved population health, and lower healthcare costs.</a:t>
          </a:r>
        </a:p>
      </dgm:t>
    </dgm:pt>
    <dgm:pt modelId="{2033451C-AC2F-4EC3-988F-9F5F302208CC}" type="parTrans" cxnId="{FDA4187D-A168-41E1-81E5-794BBA47C2BC}">
      <dgm:prSet/>
      <dgm:spPr/>
      <dgm:t>
        <a:bodyPr/>
        <a:lstStyle/>
        <a:p>
          <a:endParaRPr lang="en-US" sz="2400"/>
        </a:p>
      </dgm:t>
    </dgm:pt>
    <dgm:pt modelId="{45A293E7-DFEB-4B5D-B863-71125D83701D}" type="sibTrans" cxnId="{FDA4187D-A168-41E1-81E5-794BBA47C2BC}">
      <dgm:prSet/>
      <dgm:spPr/>
      <dgm:t>
        <a:bodyPr/>
        <a:lstStyle/>
        <a:p>
          <a:endParaRPr lang="en-US" sz="2400"/>
        </a:p>
      </dgm:t>
    </dgm:pt>
    <dgm:pt modelId="{2EE51671-A81D-4817-8183-019DCB825FCF}">
      <dgm:prSet custT="1"/>
      <dgm:spPr/>
      <dgm:t>
        <a:bodyPr/>
        <a:lstStyle/>
        <a:p>
          <a:r>
            <a:rPr lang="en-US" sz="2400" dirty="0"/>
            <a:t>Improve patient outcomes by providing new and better treatment options, making it easier for patients to access care.</a:t>
          </a:r>
        </a:p>
      </dgm:t>
    </dgm:pt>
    <dgm:pt modelId="{7869EDC3-8F59-4D82-B8AA-D5B70DB56B11}" type="parTrans" cxnId="{89E78882-2D08-4534-A171-4915228A6A17}">
      <dgm:prSet/>
      <dgm:spPr/>
      <dgm:t>
        <a:bodyPr/>
        <a:lstStyle/>
        <a:p>
          <a:endParaRPr lang="en-US" sz="2400"/>
        </a:p>
      </dgm:t>
    </dgm:pt>
    <dgm:pt modelId="{82D6B3CF-97F5-41CF-87C0-DF9BFA205FA3}" type="sibTrans" cxnId="{89E78882-2D08-4534-A171-4915228A6A17}">
      <dgm:prSet/>
      <dgm:spPr/>
      <dgm:t>
        <a:bodyPr/>
        <a:lstStyle/>
        <a:p>
          <a:endParaRPr lang="en-US" sz="2400"/>
        </a:p>
      </dgm:t>
    </dgm:pt>
    <dgm:pt modelId="{97EF51C5-DCA7-43BC-9AA8-532420E9D282}">
      <dgm:prSet custT="1"/>
      <dgm:spPr/>
      <dgm:t>
        <a:bodyPr/>
        <a:lstStyle/>
        <a:p>
          <a:r>
            <a:rPr lang="en-US" sz="2200" dirty="0"/>
            <a:t>Lead to improvements in population health by making it easier for people to live healthy lifestyles and by providing new tools to detect and prevent the early onset of diseases</a:t>
          </a:r>
          <a:r>
            <a:rPr lang="en-US" sz="2400" dirty="0"/>
            <a:t>.</a:t>
          </a:r>
        </a:p>
      </dgm:t>
    </dgm:pt>
    <dgm:pt modelId="{9641446D-CA7B-462C-8A88-1D5CD04E13DC}" type="parTrans" cxnId="{EF5F9A03-BCDD-41FC-ACBD-E257372F9E79}">
      <dgm:prSet/>
      <dgm:spPr/>
      <dgm:t>
        <a:bodyPr/>
        <a:lstStyle/>
        <a:p>
          <a:endParaRPr lang="en-US" sz="2400"/>
        </a:p>
      </dgm:t>
    </dgm:pt>
    <dgm:pt modelId="{D4D28B2D-B759-4981-AC59-40F5F8F34DD1}" type="sibTrans" cxnId="{EF5F9A03-BCDD-41FC-ACBD-E257372F9E79}">
      <dgm:prSet/>
      <dgm:spPr/>
      <dgm:t>
        <a:bodyPr/>
        <a:lstStyle/>
        <a:p>
          <a:endParaRPr lang="en-US" sz="2400"/>
        </a:p>
      </dgm:t>
    </dgm:pt>
    <dgm:pt modelId="{917288D6-6BAE-4D7A-BF97-63FD16B22F4B}">
      <dgm:prSet custT="1"/>
      <dgm:spPr/>
      <dgm:t>
        <a:bodyPr/>
        <a:lstStyle/>
        <a:p>
          <a:r>
            <a:rPr lang="en-US" sz="2400" dirty="0"/>
            <a:t>an help to lower healthcare costs by improving the efficiency of care delivery and by providing new and less expensive treatment. </a:t>
          </a:r>
        </a:p>
      </dgm:t>
    </dgm:pt>
    <dgm:pt modelId="{858BA214-5B86-43D4-8881-69A5CC01672F}" type="parTrans" cxnId="{6456CFC1-C174-483F-BEE4-C6D53048A20B}">
      <dgm:prSet/>
      <dgm:spPr/>
      <dgm:t>
        <a:bodyPr/>
        <a:lstStyle/>
        <a:p>
          <a:endParaRPr lang="en-US" sz="2400"/>
        </a:p>
      </dgm:t>
    </dgm:pt>
    <dgm:pt modelId="{69343531-3D0B-4932-A742-256B0D5C80A6}" type="sibTrans" cxnId="{6456CFC1-C174-483F-BEE4-C6D53048A20B}">
      <dgm:prSet/>
      <dgm:spPr/>
      <dgm:t>
        <a:bodyPr/>
        <a:lstStyle/>
        <a:p>
          <a:endParaRPr lang="en-US" sz="2400"/>
        </a:p>
      </dgm:t>
    </dgm:pt>
    <dgm:pt modelId="{AA346F8F-EB14-4102-A6EB-D3D1F795EBB0}">
      <dgm:prSet custT="1"/>
      <dgm:spPr/>
      <dgm:t>
        <a:bodyPr/>
        <a:lstStyle/>
        <a:p>
          <a:r>
            <a:rPr lang="en-US" sz="2400" dirty="0"/>
            <a:t>In essence, these innovations are important because they will require healthcare companies to come up with better tools to address health issues on a greater scale.</a:t>
          </a:r>
        </a:p>
      </dgm:t>
    </dgm:pt>
    <dgm:pt modelId="{357FFD33-01AF-4ED5-B611-86F0C6F18ADC}" type="parTrans" cxnId="{27A1807F-5896-47A3-84E5-E528AA154C39}">
      <dgm:prSet/>
      <dgm:spPr/>
      <dgm:t>
        <a:bodyPr/>
        <a:lstStyle/>
        <a:p>
          <a:endParaRPr lang="en-US" sz="2400"/>
        </a:p>
      </dgm:t>
    </dgm:pt>
    <dgm:pt modelId="{178664B4-ABF9-476E-AD19-5C7CB19D95EB}" type="sibTrans" cxnId="{27A1807F-5896-47A3-84E5-E528AA154C39}">
      <dgm:prSet/>
      <dgm:spPr/>
      <dgm:t>
        <a:bodyPr/>
        <a:lstStyle/>
        <a:p>
          <a:endParaRPr lang="en-US" sz="2400"/>
        </a:p>
      </dgm:t>
    </dgm:pt>
    <dgm:pt modelId="{770083FA-4E82-487C-A9CF-65DBA44A81E1}" type="pres">
      <dgm:prSet presAssocID="{A49ED5BF-4CE8-4845-91FA-CADF32CB3EB3}" presName="vert0" presStyleCnt="0">
        <dgm:presLayoutVars>
          <dgm:dir/>
          <dgm:animOne val="branch"/>
          <dgm:animLvl val="lvl"/>
        </dgm:presLayoutVars>
      </dgm:prSet>
      <dgm:spPr/>
    </dgm:pt>
    <dgm:pt modelId="{1A65FD2F-0F70-4757-9F97-1D9018F2DBFE}" type="pres">
      <dgm:prSet presAssocID="{5E6B9765-5BDA-41A9-911A-92E69B7CE4DE}" presName="thickLine" presStyleLbl="alignNode1" presStyleIdx="0" presStyleCnt="5"/>
      <dgm:spPr/>
    </dgm:pt>
    <dgm:pt modelId="{8A61CB29-2EE8-4446-9FB3-C47C2C4D6428}" type="pres">
      <dgm:prSet presAssocID="{5E6B9765-5BDA-41A9-911A-92E69B7CE4DE}" presName="horz1" presStyleCnt="0"/>
      <dgm:spPr/>
    </dgm:pt>
    <dgm:pt modelId="{424BBA18-224E-46D6-B053-61B7841E9C32}" type="pres">
      <dgm:prSet presAssocID="{5E6B9765-5BDA-41A9-911A-92E69B7CE4DE}" presName="tx1" presStyleLbl="revTx" presStyleIdx="0" presStyleCnt="5"/>
      <dgm:spPr/>
    </dgm:pt>
    <dgm:pt modelId="{BE430D7C-37C8-4EAC-B0DE-86826AF2AC54}" type="pres">
      <dgm:prSet presAssocID="{5E6B9765-5BDA-41A9-911A-92E69B7CE4DE}" presName="vert1" presStyleCnt="0"/>
      <dgm:spPr/>
    </dgm:pt>
    <dgm:pt modelId="{CBC8DE95-FE4C-4BEC-AEA2-F6D17F8662C4}" type="pres">
      <dgm:prSet presAssocID="{2EE51671-A81D-4817-8183-019DCB825FCF}" presName="thickLine" presStyleLbl="alignNode1" presStyleIdx="1" presStyleCnt="5"/>
      <dgm:spPr/>
    </dgm:pt>
    <dgm:pt modelId="{16A1BAF2-8BF5-406E-914F-5FE5095D1FBD}" type="pres">
      <dgm:prSet presAssocID="{2EE51671-A81D-4817-8183-019DCB825FCF}" presName="horz1" presStyleCnt="0"/>
      <dgm:spPr/>
    </dgm:pt>
    <dgm:pt modelId="{FDF4F975-DB68-4678-9390-7ED9026ED2C8}" type="pres">
      <dgm:prSet presAssocID="{2EE51671-A81D-4817-8183-019DCB825FCF}" presName="tx1" presStyleLbl="revTx" presStyleIdx="1" presStyleCnt="5"/>
      <dgm:spPr/>
    </dgm:pt>
    <dgm:pt modelId="{79230621-C284-4BA9-93E8-AD2E036E97A5}" type="pres">
      <dgm:prSet presAssocID="{2EE51671-A81D-4817-8183-019DCB825FCF}" presName="vert1" presStyleCnt="0"/>
      <dgm:spPr/>
    </dgm:pt>
    <dgm:pt modelId="{3FF5366F-43DC-4ADD-A301-05201F62F86A}" type="pres">
      <dgm:prSet presAssocID="{97EF51C5-DCA7-43BC-9AA8-532420E9D282}" presName="thickLine" presStyleLbl="alignNode1" presStyleIdx="2" presStyleCnt="5"/>
      <dgm:spPr/>
    </dgm:pt>
    <dgm:pt modelId="{2ABC7D1E-4793-4FED-9C97-4A895C67BB1F}" type="pres">
      <dgm:prSet presAssocID="{97EF51C5-DCA7-43BC-9AA8-532420E9D282}" presName="horz1" presStyleCnt="0"/>
      <dgm:spPr/>
    </dgm:pt>
    <dgm:pt modelId="{2DB1468F-74E1-445D-B8CF-66ACC3071663}" type="pres">
      <dgm:prSet presAssocID="{97EF51C5-DCA7-43BC-9AA8-532420E9D282}" presName="tx1" presStyleLbl="revTx" presStyleIdx="2" presStyleCnt="5"/>
      <dgm:spPr/>
    </dgm:pt>
    <dgm:pt modelId="{A26329E1-51C9-469A-B0F4-F66DF68C53BF}" type="pres">
      <dgm:prSet presAssocID="{97EF51C5-DCA7-43BC-9AA8-532420E9D282}" presName="vert1" presStyleCnt="0"/>
      <dgm:spPr/>
    </dgm:pt>
    <dgm:pt modelId="{E2F998BF-065F-4CB5-A554-77B463A46F0C}" type="pres">
      <dgm:prSet presAssocID="{917288D6-6BAE-4D7A-BF97-63FD16B22F4B}" presName="thickLine" presStyleLbl="alignNode1" presStyleIdx="3" presStyleCnt="5"/>
      <dgm:spPr/>
    </dgm:pt>
    <dgm:pt modelId="{89F81F4F-EB6F-45B8-98E1-D21A11962E05}" type="pres">
      <dgm:prSet presAssocID="{917288D6-6BAE-4D7A-BF97-63FD16B22F4B}" presName="horz1" presStyleCnt="0"/>
      <dgm:spPr/>
    </dgm:pt>
    <dgm:pt modelId="{1D2EA1BD-F81F-457F-A85F-55FF0A45AD50}" type="pres">
      <dgm:prSet presAssocID="{917288D6-6BAE-4D7A-BF97-63FD16B22F4B}" presName="tx1" presStyleLbl="revTx" presStyleIdx="3" presStyleCnt="5"/>
      <dgm:spPr/>
    </dgm:pt>
    <dgm:pt modelId="{08EC2441-2081-44CE-A495-F58CDCC8D239}" type="pres">
      <dgm:prSet presAssocID="{917288D6-6BAE-4D7A-BF97-63FD16B22F4B}" presName="vert1" presStyleCnt="0"/>
      <dgm:spPr/>
    </dgm:pt>
    <dgm:pt modelId="{2DED5043-3A61-4CAF-AC87-29167B7F6F4D}" type="pres">
      <dgm:prSet presAssocID="{AA346F8F-EB14-4102-A6EB-D3D1F795EBB0}" presName="thickLine" presStyleLbl="alignNode1" presStyleIdx="4" presStyleCnt="5"/>
      <dgm:spPr/>
    </dgm:pt>
    <dgm:pt modelId="{B77B6AD8-2275-4635-A8B1-6DB4B48A0979}" type="pres">
      <dgm:prSet presAssocID="{AA346F8F-EB14-4102-A6EB-D3D1F795EBB0}" presName="horz1" presStyleCnt="0"/>
      <dgm:spPr/>
    </dgm:pt>
    <dgm:pt modelId="{594FD2A4-64C4-4039-8A57-808BA8EC5A05}" type="pres">
      <dgm:prSet presAssocID="{AA346F8F-EB14-4102-A6EB-D3D1F795EBB0}" presName="tx1" presStyleLbl="revTx" presStyleIdx="4" presStyleCnt="5"/>
      <dgm:spPr/>
    </dgm:pt>
    <dgm:pt modelId="{1E754EB0-A2A5-4EFE-B0DD-025144C43877}" type="pres">
      <dgm:prSet presAssocID="{AA346F8F-EB14-4102-A6EB-D3D1F795EBB0}" presName="vert1" presStyleCnt="0"/>
      <dgm:spPr/>
    </dgm:pt>
  </dgm:ptLst>
  <dgm:cxnLst>
    <dgm:cxn modelId="{EF5F9A03-BCDD-41FC-ACBD-E257372F9E79}" srcId="{A49ED5BF-4CE8-4845-91FA-CADF32CB3EB3}" destId="{97EF51C5-DCA7-43BC-9AA8-532420E9D282}" srcOrd="2" destOrd="0" parTransId="{9641446D-CA7B-462C-8A88-1D5CD04E13DC}" sibTransId="{D4D28B2D-B759-4981-AC59-40F5F8F34DD1}"/>
    <dgm:cxn modelId="{D824A409-20C1-403B-A959-1347CD255542}" type="presOf" srcId="{AA346F8F-EB14-4102-A6EB-D3D1F795EBB0}" destId="{594FD2A4-64C4-4039-8A57-808BA8EC5A05}" srcOrd="0" destOrd="0" presId="urn:microsoft.com/office/officeart/2008/layout/LinedList"/>
    <dgm:cxn modelId="{8FF1E512-B00C-494A-8FC1-A4B360F4CD6A}" type="presOf" srcId="{917288D6-6BAE-4D7A-BF97-63FD16B22F4B}" destId="{1D2EA1BD-F81F-457F-A85F-55FF0A45AD50}" srcOrd="0" destOrd="0" presId="urn:microsoft.com/office/officeart/2008/layout/LinedList"/>
    <dgm:cxn modelId="{3C27F332-2754-4723-A43D-EF98E43FD361}" type="presOf" srcId="{A49ED5BF-4CE8-4845-91FA-CADF32CB3EB3}" destId="{770083FA-4E82-487C-A9CF-65DBA44A81E1}" srcOrd="0" destOrd="0" presId="urn:microsoft.com/office/officeart/2008/layout/LinedList"/>
    <dgm:cxn modelId="{8A6ADA48-B18D-4ADA-8F32-6DCB7D24E9ED}" type="presOf" srcId="{97EF51C5-DCA7-43BC-9AA8-532420E9D282}" destId="{2DB1468F-74E1-445D-B8CF-66ACC3071663}" srcOrd="0" destOrd="0" presId="urn:microsoft.com/office/officeart/2008/layout/LinedList"/>
    <dgm:cxn modelId="{1554C578-23DB-4A20-BDA7-E1E4D401C0E0}" type="presOf" srcId="{5E6B9765-5BDA-41A9-911A-92E69B7CE4DE}" destId="{424BBA18-224E-46D6-B053-61B7841E9C32}" srcOrd="0" destOrd="0" presId="urn:microsoft.com/office/officeart/2008/layout/LinedList"/>
    <dgm:cxn modelId="{FDA4187D-A168-41E1-81E5-794BBA47C2BC}" srcId="{A49ED5BF-4CE8-4845-91FA-CADF32CB3EB3}" destId="{5E6B9765-5BDA-41A9-911A-92E69B7CE4DE}" srcOrd="0" destOrd="0" parTransId="{2033451C-AC2F-4EC3-988F-9F5F302208CC}" sibTransId="{45A293E7-DFEB-4B5D-B863-71125D83701D}"/>
    <dgm:cxn modelId="{27A1807F-5896-47A3-84E5-E528AA154C39}" srcId="{A49ED5BF-4CE8-4845-91FA-CADF32CB3EB3}" destId="{AA346F8F-EB14-4102-A6EB-D3D1F795EBB0}" srcOrd="4" destOrd="0" parTransId="{357FFD33-01AF-4ED5-B611-86F0C6F18ADC}" sibTransId="{178664B4-ABF9-476E-AD19-5C7CB19D95EB}"/>
    <dgm:cxn modelId="{89E78882-2D08-4534-A171-4915228A6A17}" srcId="{A49ED5BF-4CE8-4845-91FA-CADF32CB3EB3}" destId="{2EE51671-A81D-4817-8183-019DCB825FCF}" srcOrd="1" destOrd="0" parTransId="{7869EDC3-8F59-4D82-B8AA-D5B70DB56B11}" sibTransId="{82D6B3CF-97F5-41CF-87C0-DF9BFA205FA3}"/>
    <dgm:cxn modelId="{875766A2-97ED-4137-9D94-AA1BC6E6A08B}" type="presOf" srcId="{2EE51671-A81D-4817-8183-019DCB825FCF}" destId="{FDF4F975-DB68-4678-9390-7ED9026ED2C8}" srcOrd="0" destOrd="0" presId="urn:microsoft.com/office/officeart/2008/layout/LinedList"/>
    <dgm:cxn modelId="{6456CFC1-C174-483F-BEE4-C6D53048A20B}" srcId="{A49ED5BF-4CE8-4845-91FA-CADF32CB3EB3}" destId="{917288D6-6BAE-4D7A-BF97-63FD16B22F4B}" srcOrd="3" destOrd="0" parTransId="{858BA214-5B86-43D4-8881-69A5CC01672F}" sibTransId="{69343531-3D0B-4932-A742-256B0D5C80A6}"/>
    <dgm:cxn modelId="{EE2DEDD0-BC38-4106-8DA3-D6D58EF8E460}" type="presParOf" srcId="{770083FA-4E82-487C-A9CF-65DBA44A81E1}" destId="{1A65FD2F-0F70-4757-9F97-1D9018F2DBFE}" srcOrd="0" destOrd="0" presId="urn:microsoft.com/office/officeart/2008/layout/LinedList"/>
    <dgm:cxn modelId="{8EA57EB4-21CD-40EA-A21C-9C2D438D202B}" type="presParOf" srcId="{770083FA-4E82-487C-A9CF-65DBA44A81E1}" destId="{8A61CB29-2EE8-4446-9FB3-C47C2C4D6428}" srcOrd="1" destOrd="0" presId="urn:microsoft.com/office/officeart/2008/layout/LinedList"/>
    <dgm:cxn modelId="{E8937584-E66B-408C-A1E3-B79D653F0ED6}" type="presParOf" srcId="{8A61CB29-2EE8-4446-9FB3-C47C2C4D6428}" destId="{424BBA18-224E-46D6-B053-61B7841E9C32}" srcOrd="0" destOrd="0" presId="urn:microsoft.com/office/officeart/2008/layout/LinedList"/>
    <dgm:cxn modelId="{0BC58DA5-5E78-40FE-8DE8-2EA9639E9FE0}" type="presParOf" srcId="{8A61CB29-2EE8-4446-9FB3-C47C2C4D6428}" destId="{BE430D7C-37C8-4EAC-B0DE-86826AF2AC54}" srcOrd="1" destOrd="0" presId="urn:microsoft.com/office/officeart/2008/layout/LinedList"/>
    <dgm:cxn modelId="{69B5786A-5E8B-4E92-9EF0-3362B96B7461}" type="presParOf" srcId="{770083FA-4E82-487C-A9CF-65DBA44A81E1}" destId="{CBC8DE95-FE4C-4BEC-AEA2-F6D17F8662C4}" srcOrd="2" destOrd="0" presId="urn:microsoft.com/office/officeart/2008/layout/LinedList"/>
    <dgm:cxn modelId="{F766F828-7055-4832-B431-56E5EDAC1978}" type="presParOf" srcId="{770083FA-4E82-487C-A9CF-65DBA44A81E1}" destId="{16A1BAF2-8BF5-406E-914F-5FE5095D1FBD}" srcOrd="3" destOrd="0" presId="urn:microsoft.com/office/officeart/2008/layout/LinedList"/>
    <dgm:cxn modelId="{B464038B-9B9B-4F3D-8959-18C292F8B503}" type="presParOf" srcId="{16A1BAF2-8BF5-406E-914F-5FE5095D1FBD}" destId="{FDF4F975-DB68-4678-9390-7ED9026ED2C8}" srcOrd="0" destOrd="0" presId="urn:microsoft.com/office/officeart/2008/layout/LinedList"/>
    <dgm:cxn modelId="{1AC221D8-9CDB-493C-8E56-0683CB9443CE}" type="presParOf" srcId="{16A1BAF2-8BF5-406E-914F-5FE5095D1FBD}" destId="{79230621-C284-4BA9-93E8-AD2E036E97A5}" srcOrd="1" destOrd="0" presId="urn:microsoft.com/office/officeart/2008/layout/LinedList"/>
    <dgm:cxn modelId="{A28952D1-7134-49EB-ADE6-E25C63F8DA54}" type="presParOf" srcId="{770083FA-4E82-487C-A9CF-65DBA44A81E1}" destId="{3FF5366F-43DC-4ADD-A301-05201F62F86A}" srcOrd="4" destOrd="0" presId="urn:microsoft.com/office/officeart/2008/layout/LinedList"/>
    <dgm:cxn modelId="{5807CBE1-047E-4B9B-B46A-5D83A8C04CBD}" type="presParOf" srcId="{770083FA-4E82-487C-A9CF-65DBA44A81E1}" destId="{2ABC7D1E-4793-4FED-9C97-4A895C67BB1F}" srcOrd="5" destOrd="0" presId="urn:microsoft.com/office/officeart/2008/layout/LinedList"/>
    <dgm:cxn modelId="{C3C9FD23-BA5C-4185-8405-BEA45DB15DF4}" type="presParOf" srcId="{2ABC7D1E-4793-4FED-9C97-4A895C67BB1F}" destId="{2DB1468F-74E1-445D-B8CF-66ACC3071663}" srcOrd="0" destOrd="0" presId="urn:microsoft.com/office/officeart/2008/layout/LinedList"/>
    <dgm:cxn modelId="{36374B99-403A-47BD-AA0D-741F45C741DA}" type="presParOf" srcId="{2ABC7D1E-4793-4FED-9C97-4A895C67BB1F}" destId="{A26329E1-51C9-469A-B0F4-F66DF68C53BF}" srcOrd="1" destOrd="0" presId="urn:microsoft.com/office/officeart/2008/layout/LinedList"/>
    <dgm:cxn modelId="{8EF79341-3332-4FA3-85BA-C64541FD3829}" type="presParOf" srcId="{770083FA-4E82-487C-A9CF-65DBA44A81E1}" destId="{E2F998BF-065F-4CB5-A554-77B463A46F0C}" srcOrd="6" destOrd="0" presId="urn:microsoft.com/office/officeart/2008/layout/LinedList"/>
    <dgm:cxn modelId="{EFF2EBEF-B9E6-4457-935E-38AFC551F8B6}" type="presParOf" srcId="{770083FA-4E82-487C-A9CF-65DBA44A81E1}" destId="{89F81F4F-EB6F-45B8-98E1-D21A11962E05}" srcOrd="7" destOrd="0" presId="urn:microsoft.com/office/officeart/2008/layout/LinedList"/>
    <dgm:cxn modelId="{3E4AF20A-0015-4CD2-BE27-4C7C5B1E55A6}" type="presParOf" srcId="{89F81F4F-EB6F-45B8-98E1-D21A11962E05}" destId="{1D2EA1BD-F81F-457F-A85F-55FF0A45AD50}" srcOrd="0" destOrd="0" presId="urn:microsoft.com/office/officeart/2008/layout/LinedList"/>
    <dgm:cxn modelId="{79AE0062-2E46-4CBD-8767-8FCD6B30FD3F}" type="presParOf" srcId="{89F81F4F-EB6F-45B8-98E1-D21A11962E05}" destId="{08EC2441-2081-44CE-A495-F58CDCC8D239}" srcOrd="1" destOrd="0" presId="urn:microsoft.com/office/officeart/2008/layout/LinedList"/>
    <dgm:cxn modelId="{944190C5-E68A-4869-91B2-006D879ABD1C}" type="presParOf" srcId="{770083FA-4E82-487C-A9CF-65DBA44A81E1}" destId="{2DED5043-3A61-4CAF-AC87-29167B7F6F4D}" srcOrd="8" destOrd="0" presId="urn:microsoft.com/office/officeart/2008/layout/LinedList"/>
    <dgm:cxn modelId="{0B4AB54F-6A42-4739-86AC-C3B2851E8872}" type="presParOf" srcId="{770083FA-4E82-487C-A9CF-65DBA44A81E1}" destId="{B77B6AD8-2275-4635-A8B1-6DB4B48A0979}" srcOrd="9" destOrd="0" presId="urn:microsoft.com/office/officeart/2008/layout/LinedList"/>
    <dgm:cxn modelId="{7A7F9E90-6172-4AF7-84BF-0BB4F51C0110}" type="presParOf" srcId="{B77B6AD8-2275-4635-A8B1-6DB4B48A0979}" destId="{594FD2A4-64C4-4039-8A57-808BA8EC5A05}" srcOrd="0" destOrd="0" presId="urn:microsoft.com/office/officeart/2008/layout/LinedList"/>
    <dgm:cxn modelId="{59A2FF42-1890-46CB-9B57-D5B608EDB527}" type="presParOf" srcId="{B77B6AD8-2275-4635-A8B1-6DB4B48A0979}" destId="{1E754EB0-A2A5-4EFE-B0DD-025144C4387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F40B74-EA64-49DE-9F89-5A2A7ACAE1ED}" type="doc">
      <dgm:prSet loTypeId="urn:microsoft.com/office/officeart/2008/layout/LinedList" loCatId="list" qsTypeId="urn:microsoft.com/office/officeart/2005/8/quickstyle/simple2" qsCatId="simple" csTypeId="urn:microsoft.com/office/officeart/2005/8/colors/accent5_2" csCatId="accent5"/>
      <dgm:spPr/>
      <dgm:t>
        <a:bodyPr/>
        <a:lstStyle/>
        <a:p>
          <a:endParaRPr lang="en-US"/>
        </a:p>
      </dgm:t>
    </dgm:pt>
    <dgm:pt modelId="{21304F85-6DFF-40CF-98FA-D10148FE429A}">
      <dgm:prSet custT="1"/>
      <dgm:spPr/>
      <dgm:t>
        <a:bodyPr/>
        <a:lstStyle/>
        <a:p>
          <a:r>
            <a:rPr lang="en-US" sz="2400"/>
            <a:t>Medical Officers per 100,000 population 93.5</a:t>
          </a:r>
        </a:p>
      </dgm:t>
    </dgm:pt>
    <dgm:pt modelId="{45C38CC8-8214-4BB0-BEB6-14FE2C600F4B}" type="parTrans" cxnId="{D898375D-F4AA-44E7-9F64-35463EE5E889}">
      <dgm:prSet/>
      <dgm:spPr/>
      <dgm:t>
        <a:bodyPr/>
        <a:lstStyle/>
        <a:p>
          <a:endParaRPr lang="en-US" sz="2400"/>
        </a:p>
      </dgm:t>
    </dgm:pt>
    <dgm:pt modelId="{A975FC06-95F8-4EE2-83DB-CA37F50E12C3}" type="sibTrans" cxnId="{D898375D-F4AA-44E7-9F64-35463EE5E889}">
      <dgm:prSet/>
      <dgm:spPr/>
      <dgm:t>
        <a:bodyPr/>
        <a:lstStyle/>
        <a:p>
          <a:endParaRPr lang="en-US" sz="2400"/>
        </a:p>
      </dgm:t>
    </dgm:pt>
    <dgm:pt modelId="{A2736A1B-D8A1-42E2-8F06-B96D3763E6B9}">
      <dgm:prSet custT="1"/>
      <dgm:spPr/>
      <dgm:t>
        <a:bodyPr/>
        <a:lstStyle/>
        <a:p>
          <a:r>
            <a:rPr lang="fr-FR" sz="2400"/>
            <a:t>Nurses per 100,000 population 214.8</a:t>
          </a:r>
          <a:endParaRPr lang="en-US" sz="2400"/>
        </a:p>
      </dgm:t>
    </dgm:pt>
    <dgm:pt modelId="{553FE3CB-5E24-45CA-A82E-06E217E9808A}" type="parTrans" cxnId="{FAFF5249-6788-43F1-931E-97FD6E981E8E}">
      <dgm:prSet/>
      <dgm:spPr/>
      <dgm:t>
        <a:bodyPr/>
        <a:lstStyle/>
        <a:p>
          <a:endParaRPr lang="en-US" sz="2400"/>
        </a:p>
      </dgm:t>
    </dgm:pt>
    <dgm:pt modelId="{CA01666B-4BB3-4350-9C4A-0B777B248B3E}" type="sibTrans" cxnId="{FAFF5249-6788-43F1-931E-97FD6E981E8E}">
      <dgm:prSet/>
      <dgm:spPr/>
      <dgm:t>
        <a:bodyPr/>
        <a:lstStyle/>
        <a:p>
          <a:endParaRPr lang="en-US" sz="2400"/>
        </a:p>
      </dgm:t>
    </dgm:pt>
    <dgm:pt modelId="{3F2BD0C9-1878-458E-9442-ADAB760D2BEA}">
      <dgm:prSet custT="1"/>
      <dgm:spPr/>
      <dgm:t>
        <a:bodyPr/>
        <a:lstStyle/>
        <a:p>
          <a:r>
            <a:rPr lang="en-US" sz="2400"/>
            <a:t>Number of Hospital beds per 1,000 population  4.0</a:t>
          </a:r>
        </a:p>
      </dgm:t>
    </dgm:pt>
    <dgm:pt modelId="{D3DC85DF-EC76-433E-8854-31C3E1E7D65B}" type="parTrans" cxnId="{DBD0C285-9329-4240-9EE5-E6C77D539AC3}">
      <dgm:prSet/>
      <dgm:spPr/>
      <dgm:t>
        <a:bodyPr/>
        <a:lstStyle/>
        <a:p>
          <a:endParaRPr lang="en-US" sz="2400"/>
        </a:p>
      </dgm:t>
    </dgm:pt>
    <dgm:pt modelId="{339B9BC2-588C-4B66-BCEF-7A69DBE22885}" type="sibTrans" cxnId="{DBD0C285-9329-4240-9EE5-E6C77D539AC3}">
      <dgm:prSet/>
      <dgm:spPr/>
      <dgm:t>
        <a:bodyPr/>
        <a:lstStyle/>
        <a:p>
          <a:endParaRPr lang="en-US" sz="2400"/>
        </a:p>
      </dgm:t>
    </dgm:pt>
    <dgm:pt modelId="{3676EDC9-B02B-4A5E-9373-6024E45B0AAB}">
      <dgm:prSet custT="1"/>
      <dgm:spPr/>
      <dgm:t>
        <a:bodyPr/>
        <a:lstStyle/>
        <a:p>
          <a:r>
            <a:rPr lang="en-US" sz="2400"/>
            <a:t>Nmber of hospitals 643</a:t>
          </a:r>
        </a:p>
      </dgm:t>
    </dgm:pt>
    <dgm:pt modelId="{7600755F-BE88-4298-B21B-B9762E254473}" type="parTrans" cxnId="{47B65130-ED16-41CC-9A6E-421CBCAD3960}">
      <dgm:prSet/>
      <dgm:spPr/>
      <dgm:t>
        <a:bodyPr/>
        <a:lstStyle/>
        <a:p>
          <a:endParaRPr lang="en-US" sz="2400"/>
        </a:p>
      </dgm:t>
    </dgm:pt>
    <dgm:pt modelId="{E43FA97F-78AA-4BE0-BF1D-1C93F7649B15}" type="sibTrans" cxnId="{47B65130-ED16-41CC-9A6E-421CBCAD3960}">
      <dgm:prSet/>
      <dgm:spPr/>
      <dgm:t>
        <a:bodyPr/>
        <a:lstStyle/>
        <a:p>
          <a:endParaRPr lang="en-US" sz="2400"/>
        </a:p>
      </dgm:t>
    </dgm:pt>
    <dgm:pt modelId="{AA9CED38-370E-409A-9E18-A8E52FDAE681}">
      <dgm:prSet custT="1"/>
      <dgm:spPr/>
      <dgm:t>
        <a:bodyPr/>
        <a:lstStyle/>
        <a:p>
          <a:r>
            <a:rPr lang="en-US" sz="2400"/>
            <a:t>Percentage of elderly population has almost doubled during the period from 1981 to 2019</a:t>
          </a:r>
        </a:p>
      </dgm:t>
    </dgm:pt>
    <dgm:pt modelId="{E52D675B-92AF-4BF0-9CC1-0256C6ED20F0}" type="parTrans" cxnId="{8F3D1013-D900-4C85-A2B5-3366FA673DED}">
      <dgm:prSet/>
      <dgm:spPr/>
      <dgm:t>
        <a:bodyPr/>
        <a:lstStyle/>
        <a:p>
          <a:endParaRPr lang="en-US" sz="2400"/>
        </a:p>
      </dgm:t>
    </dgm:pt>
    <dgm:pt modelId="{F10B968A-4280-4FD8-A97E-98F10E17B19D}" type="sibTrans" cxnId="{8F3D1013-D900-4C85-A2B5-3366FA673DED}">
      <dgm:prSet/>
      <dgm:spPr/>
      <dgm:t>
        <a:bodyPr/>
        <a:lstStyle/>
        <a:p>
          <a:endParaRPr lang="en-US" sz="2400"/>
        </a:p>
      </dgm:t>
    </dgm:pt>
    <dgm:pt modelId="{94B29432-5365-431D-9B57-16B05D811CC6}" type="pres">
      <dgm:prSet presAssocID="{4FF40B74-EA64-49DE-9F89-5A2A7ACAE1ED}" presName="vert0" presStyleCnt="0">
        <dgm:presLayoutVars>
          <dgm:dir/>
          <dgm:animOne val="branch"/>
          <dgm:animLvl val="lvl"/>
        </dgm:presLayoutVars>
      </dgm:prSet>
      <dgm:spPr/>
    </dgm:pt>
    <dgm:pt modelId="{D8AAF77F-0B9D-429D-9E30-3B40F12C67AF}" type="pres">
      <dgm:prSet presAssocID="{21304F85-6DFF-40CF-98FA-D10148FE429A}" presName="thickLine" presStyleLbl="alignNode1" presStyleIdx="0" presStyleCnt="5"/>
      <dgm:spPr/>
    </dgm:pt>
    <dgm:pt modelId="{FB342823-D67D-4410-9C3D-3337FA5545C2}" type="pres">
      <dgm:prSet presAssocID="{21304F85-6DFF-40CF-98FA-D10148FE429A}" presName="horz1" presStyleCnt="0"/>
      <dgm:spPr/>
    </dgm:pt>
    <dgm:pt modelId="{59AE53DF-A511-4B3A-B10C-A7C2439524AC}" type="pres">
      <dgm:prSet presAssocID="{21304F85-6DFF-40CF-98FA-D10148FE429A}" presName="tx1" presStyleLbl="revTx" presStyleIdx="0" presStyleCnt="5"/>
      <dgm:spPr/>
    </dgm:pt>
    <dgm:pt modelId="{93C37FCA-B151-49A6-A304-B287CD11A19B}" type="pres">
      <dgm:prSet presAssocID="{21304F85-6DFF-40CF-98FA-D10148FE429A}" presName="vert1" presStyleCnt="0"/>
      <dgm:spPr/>
    </dgm:pt>
    <dgm:pt modelId="{86C181C8-843F-4455-AF2B-067E2FB3F531}" type="pres">
      <dgm:prSet presAssocID="{A2736A1B-D8A1-42E2-8F06-B96D3763E6B9}" presName="thickLine" presStyleLbl="alignNode1" presStyleIdx="1" presStyleCnt="5"/>
      <dgm:spPr/>
    </dgm:pt>
    <dgm:pt modelId="{1F5E6F93-500F-4316-8BAD-16AA7A73B808}" type="pres">
      <dgm:prSet presAssocID="{A2736A1B-D8A1-42E2-8F06-B96D3763E6B9}" presName="horz1" presStyleCnt="0"/>
      <dgm:spPr/>
    </dgm:pt>
    <dgm:pt modelId="{72CD5D05-808F-4CB9-9371-74882AD731B1}" type="pres">
      <dgm:prSet presAssocID="{A2736A1B-D8A1-42E2-8F06-B96D3763E6B9}" presName="tx1" presStyleLbl="revTx" presStyleIdx="1" presStyleCnt="5"/>
      <dgm:spPr/>
    </dgm:pt>
    <dgm:pt modelId="{E46C37A6-DAD7-4729-9DB1-0169594E1660}" type="pres">
      <dgm:prSet presAssocID="{A2736A1B-D8A1-42E2-8F06-B96D3763E6B9}" presName="vert1" presStyleCnt="0"/>
      <dgm:spPr/>
    </dgm:pt>
    <dgm:pt modelId="{F9C1C3A5-2DC1-4E1D-BB83-E1790FFEDC87}" type="pres">
      <dgm:prSet presAssocID="{3F2BD0C9-1878-458E-9442-ADAB760D2BEA}" presName="thickLine" presStyleLbl="alignNode1" presStyleIdx="2" presStyleCnt="5"/>
      <dgm:spPr/>
    </dgm:pt>
    <dgm:pt modelId="{C1309AE4-46E6-48DC-A508-F894E079FFAD}" type="pres">
      <dgm:prSet presAssocID="{3F2BD0C9-1878-458E-9442-ADAB760D2BEA}" presName="horz1" presStyleCnt="0"/>
      <dgm:spPr/>
    </dgm:pt>
    <dgm:pt modelId="{B914B05F-F814-4793-A1CE-53352E6530EB}" type="pres">
      <dgm:prSet presAssocID="{3F2BD0C9-1878-458E-9442-ADAB760D2BEA}" presName="tx1" presStyleLbl="revTx" presStyleIdx="2" presStyleCnt="5"/>
      <dgm:spPr/>
    </dgm:pt>
    <dgm:pt modelId="{D529AFB0-45A3-4BAE-9458-B1E9CA26CBCF}" type="pres">
      <dgm:prSet presAssocID="{3F2BD0C9-1878-458E-9442-ADAB760D2BEA}" presName="vert1" presStyleCnt="0"/>
      <dgm:spPr/>
    </dgm:pt>
    <dgm:pt modelId="{451D6D01-5172-4947-BA59-FFD2EA6A3F16}" type="pres">
      <dgm:prSet presAssocID="{3676EDC9-B02B-4A5E-9373-6024E45B0AAB}" presName="thickLine" presStyleLbl="alignNode1" presStyleIdx="3" presStyleCnt="5"/>
      <dgm:spPr/>
    </dgm:pt>
    <dgm:pt modelId="{14312A5E-F2F6-4D97-977D-8F447E676836}" type="pres">
      <dgm:prSet presAssocID="{3676EDC9-B02B-4A5E-9373-6024E45B0AAB}" presName="horz1" presStyleCnt="0"/>
      <dgm:spPr/>
    </dgm:pt>
    <dgm:pt modelId="{97FB7CFD-2703-46DC-AA21-DE60730309C4}" type="pres">
      <dgm:prSet presAssocID="{3676EDC9-B02B-4A5E-9373-6024E45B0AAB}" presName="tx1" presStyleLbl="revTx" presStyleIdx="3" presStyleCnt="5"/>
      <dgm:spPr/>
    </dgm:pt>
    <dgm:pt modelId="{F6D3E6D3-19A3-41B9-A026-4ED07DE5B3D2}" type="pres">
      <dgm:prSet presAssocID="{3676EDC9-B02B-4A5E-9373-6024E45B0AAB}" presName="vert1" presStyleCnt="0"/>
      <dgm:spPr/>
    </dgm:pt>
    <dgm:pt modelId="{48913EA9-48B0-4AC5-9299-D1A0D04AE21B}" type="pres">
      <dgm:prSet presAssocID="{AA9CED38-370E-409A-9E18-A8E52FDAE681}" presName="thickLine" presStyleLbl="alignNode1" presStyleIdx="4" presStyleCnt="5"/>
      <dgm:spPr/>
    </dgm:pt>
    <dgm:pt modelId="{01B34808-CC36-4990-A4ED-9991A4D76854}" type="pres">
      <dgm:prSet presAssocID="{AA9CED38-370E-409A-9E18-A8E52FDAE681}" presName="horz1" presStyleCnt="0"/>
      <dgm:spPr/>
    </dgm:pt>
    <dgm:pt modelId="{1567A3D8-4CEB-4B46-A7BD-9BFB590613FE}" type="pres">
      <dgm:prSet presAssocID="{AA9CED38-370E-409A-9E18-A8E52FDAE681}" presName="tx1" presStyleLbl="revTx" presStyleIdx="4" presStyleCnt="5"/>
      <dgm:spPr/>
    </dgm:pt>
    <dgm:pt modelId="{48B2071F-6049-4764-91C3-054647F52E6F}" type="pres">
      <dgm:prSet presAssocID="{AA9CED38-370E-409A-9E18-A8E52FDAE681}" presName="vert1" presStyleCnt="0"/>
      <dgm:spPr/>
    </dgm:pt>
  </dgm:ptLst>
  <dgm:cxnLst>
    <dgm:cxn modelId="{8F3D1013-D900-4C85-A2B5-3366FA673DED}" srcId="{4FF40B74-EA64-49DE-9F89-5A2A7ACAE1ED}" destId="{AA9CED38-370E-409A-9E18-A8E52FDAE681}" srcOrd="4" destOrd="0" parTransId="{E52D675B-92AF-4BF0-9CC1-0256C6ED20F0}" sibTransId="{F10B968A-4280-4FD8-A97E-98F10E17B19D}"/>
    <dgm:cxn modelId="{47B65130-ED16-41CC-9A6E-421CBCAD3960}" srcId="{4FF40B74-EA64-49DE-9F89-5A2A7ACAE1ED}" destId="{3676EDC9-B02B-4A5E-9373-6024E45B0AAB}" srcOrd="3" destOrd="0" parTransId="{7600755F-BE88-4298-B21B-B9762E254473}" sibTransId="{E43FA97F-78AA-4BE0-BF1D-1C93F7649B15}"/>
    <dgm:cxn modelId="{3FD4723B-447D-4C8E-90A1-133AB76A6FDF}" type="presOf" srcId="{AA9CED38-370E-409A-9E18-A8E52FDAE681}" destId="{1567A3D8-4CEB-4B46-A7BD-9BFB590613FE}" srcOrd="0" destOrd="0" presId="urn:microsoft.com/office/officeart/2008/layout/LinedList"/>
    <dgm:cxn modelId="{D898375D-F4AA-44E7-9F64-35463EE5E889}" srcId="{4FF40B74-EA64-49DE-9F89-5A2A7ACAE1ED}" destId="{21304F85-6DFF-40CF-98FA-D10148FE429A}" srcOrd="0" destOrd="0" parTransId="{45C38CC8-8214-4BB0-BEB6-14FE2C600F4B}" sibTransId="{A975FC06-95F8-4EE2-83DB-CA37F50E12C3}"/>
    <dgm:cxn modelId="{FAFF5249-6788-43F1-931E-97FD6E981E8E}" srcId="{4FF40B74-EA64-49DE-9F89-5A2A7ACAE1ED}" destId="{A2736A1B-D8A1-42E2-8F06-B96D3763E6B9}" srcOrd="1" destOrd="0" parTransId="{553FE3CB-5E24-45CA-A82E-06E217E9808A}" sibTransId="{CA01666B-4BB3-4350-9C4A-0B777B248B3E}"/>
    <dgm:cxn modelId="{E0535583-B498-4256-9DF8-C9E976889885}" type="presOf" srcId="{3F2BD0C9-1878-458E-9442-ADAB760D2BEA}" destId="{B914B05F-F814-4793-A1CE-53352E6530EB}" srcOrd="0" destOrd="0" presId="urn:microsoft.com/office/officeart/2008/layout/LinedList"/>
    <dgm:cxn modelId="{DBD0C285-9329-4240-9EE5-E6C77D539AC3}" srcId="{4FF40B74-EA64-49DE-9F89-5A2A7ACAE1ED}" destId="{3F2BD0C9-1878-458E-9442-ADAB760D2BEA}" srcOrd="2" destOrd="0" parTransId="{D3DC85DF-EC76-433E-8854-31C3E1E7D65B}" sibTransId="{339B9BC2-588C-4B66-BCEF-7A69DBE22885}"/>
    <dgm:cxn modelId="{6D48B896-66A4-4657-B0D4-500E9D6B1B72}" type="presOf" srcId="{3676EDC9-B02B-4A5E-9373-6024E45B0AAB}" destId="{97FB7CFD-2703-46DC-AA21-DE60730309C4}" srcOrd="0" destOrd="0" presId="urn:microsoft.com/office/officeart/2008/layout/LinedList"/>
    <dgm:cxn modelId="{DC9A07B9-FF5B-4B1C-BD89-2C487301F479}" type="presOf" srcId="{A2736A1B-D8A1-42E2-8F06-B96D3763E6B9}" destId="{72CD5D05-808F-4CB9-9371-74882AD731B1}" srcOrd="0" destOrd="0" presId="urn:microsoft.com/office/officeart/2008/layout/LinedList"/>
    <dgm:cxn modelId="{245583E8-BBD3-49BE-9ED5-963B8C14D6F6}" type="presOf" srcId="{4FF40B74-EA64-49DE-9F89-5A2A7ACAE1ED}" destId="{94B29432-5365-431D-9B57-16B05D811CC6}" srcOrd="0" destOrd="0" presId="urn:microsoft.com/office/officeart/2008/layout/LinedList"/>
    <dgm:cxn modelId="{ACAD7DF7-C8FF-4D2A-A480-9785A6343798}" type="presOf" srcId="{21304F85-6DFF-40CF-98FA-D10148FE429A}" destId="{59AE53DF-A511-4B3A-B10C-A7C2439524AC}" srcOrd="0" destOrd="0" presId="urn:microsoft.com/office/officeart/2008/layout/LinedList"/>
    <dgm:cxn modelId="{D23F6FA4-6A3F-4F87-B5CF-F32A65EEAD77}" type="presParOf" srcId="{94B29432-5365-431D-9B57-16B05D811CC6}" destId="{D8AAF77F-0B9D-429D-9E30-3B40F12C67AF}" srcOrd="0" destOrd="0" presId="urn:microsoft.com/office/officeart/2008/layout/LinedList"/>
    <dgm:cxn modelId="{2A811C8C-D505-4CB6-AB03-4EBCF06329A8}" type="presParOf" srcId="{94B29432-5365-431D-9B57-16B05D811CC6}" destId="{FB342823-D67D-4410-9C3D-3337FA5545C2}" srcOrd="1" destOrd="0" presId="urn:microsoft.com/office/officeart/2008/layout/LinedList"/>
    <dgm:cxn modelId="{16401CE2-0F4A-45CC-A47B-4EA7EDDD2FD0}" type="presParOf" srcId="{FB342823-D67D-4410-9C3D-3337FA5545C2}" destId="{59AE53DF-A511-4B3A-B10C-A7C2439524AC}" srcOrd="0" destOrd="0" presId="urn:microsoft.com/office/officeart/2008/layout/LinedList"/>
    <dgm:cxn modelId="{B7488143-1ED7-4A26-A249-7304A6D826EE}" type="presParOf" srcId="{FB342823-D67D-4410-9C3D-3337FA5545C2}" destId="{93C37FCA-B151-49A6-A304-B287CD11A19B}" srcOrd="1" destOrd="0" presId="urn:microsoft.com/office/officeart/2008/layout/LinedList"/>
    <dgm:cxn modelId="{AE00DF61-1BDC-4D9A-906D-383F1AEB9625}" type="presParOf" srcId="{94B29432-5365-431D-9B57-16B05D811CC6}" destId="{86C181C8-843F-4455-AF2B-067E2FB3F531}" srcOrd="2" destOrd="0" presId="urn:microsoft.com/office/officeart/2008/layout/LinedList"/>
    <dgm:cxn modelId="{1D5F754C-C4AF-4D7D-9B58-A9440232677D}" type="presParOf" srcId="{94B29432-5365-431D-9B57-16B05D811CC6}" destId="{1F5E6F93-500F-4316-8BAD-16AA7A73B808}" srcOrd="3" destOrd="0" presId="urn:microsoft.com/office/officeart/2008/layout/LinedList"/>
    <dgm:cxn modelId="{0CFCAF68-5B2F-4AC6-A06B-5BF0E04B88A1}" type="presParOf" srcId="{1F5E6F93-500F-4316-8BAD-16AA7A73B808}" destId="{72CD5D05-808F-4CB9-9371-74882AD731B1}" srcOrd="0" destOrd="0" presId="urn:microsoft.com/office/officeart/2008/layout/LinedList"/>
    <dgm:cxn modelId="{E709E755-9C37-4384-8468-C9FFE1D8B69B}" type="presParOf" srcId="{1F5E6F93-500F-4316-8BAD-16AA7A73B808}" destId="{E46C37A6-DAD7-4729-9DB1-0169594E1660}" srcOrd="1" destOrd="0" presId="urn:microsoft.com/office/officeart/2008/layout/LinedList"/>
    <dgm:cxn modelId="{2EAC0E2D-60C7-4D10-964B-A82560E9117C}" type="presParOf" srcId="{94B29432-5365-431D-9B57-16B05D811CC6}" destId="{F9C1C3A5-2DC1-4E1D-BB83-E1790FFEDC87}" srcOrd="4" destOrd="0" presId="urn:microsoft.com/office/officeart/2008/layout/LinedList"/>
    <dgm:cxn modelId="{2053C0E2-A525-4F93-B2D3-988361C690B7}" type="presParOf" srcId="{94B29432-5365-431D-9B57-16B05D811CC6}" destId="{C1309AE4-46E6-48DC-A508-F894E079FFAD}" srcOrd="5" destOrd="0" presId="urn:microsoft.com/office/officeart/2008/layout/LinedList"/>
    <dgm:cxn modelId="{93440602-A8F9-4221-8799-489B91E6246F}" type="presParOf" srcId="{C1309AE4-46E6-48DC-A508-F894E079FFAD}" destId="{B914B05F-F814-4793-A1CE-53352E6530EB}" srcOrd="0" destOrd="0" presId="urn:microsoft.com/office/officeart/2008/layout/LinedList"/>
    <dgm:cxn modelId="{D7D26A9D-CB95-413C-BF03-C14E4012C1DD}" type="presParOf" srcId="{C1309AE4-46E6-48DC-A508-F894E079FFAD}" destId="{D529AFB0-45A3-4BAE-9458-B1E9CA26CBCF}" srcOrd="1" destOrd="0" presId="urn:microsoft.com/office/officeart/2008/layout/LinedList"/>
    <dgm:cxn modelId="{C1242C6F-7EEC-4844-B596-7F36A8D84F78}" type="presParOf" srcId="{94B29432-5365-431D-9B57-16B05D811CC6}" destId="{451D6D01-5172-4947-BA59-FFD2EA6A3F16}" srcOrd="6" destOrd="0" presId="urn:microsoft.com/office/officeart/2008/layout/LinedList"/>
    <dgm:cxn modelId="{DC822644-CEB6-4ACC-A634-4A73C860A51E}" type="presParOf" srcId="{94B29432-5365-431D-9B57-16B05D811CC6}" destId="{14312A5E-F2F6-4D97-977D-8F447E676836}" srcOrd="7" destOrd="0" presId="urn:microsoft.com/office/officeart/2008/layout/LinedList"/>
    <dgm:cxn modelId="{E02CFC26-89AB-4F1E-A634-C17DD1463903}" type="presParOf" srcId="{14312A5E-F2F6-4D97-977D-8F447E676836}" destId="{97FB7CFD-2703-46DC-AA21-DE60730309C4}" srcOrd="0" destOrd="0" presId="urn:microsoft.com/office/officeart/2008/layout/LinedList"/>
    <dgm:cxn modelId="{443EC6E8-D48A-4ECF-97F5-2E7652A663E1}" type="presParOf" srcId="{14312A5E-F2F6-4D97-977D-8F447E676836}" destId="{F6D3E6D3-19A3-41B9-A026-4ED07DE5B3D2}" srcOrd="1" destOrd="0" presId="urn:microsoft.com/office/officeart/2008/layout/LinedList"/>
    <dgm:cxn modelId="{C053EB41-4B01-4056-951F-66B245715F11}" type="presParOf" srcId="{94B29432-5365-431D-9B57-16B05D811CC6}" destId="{48913EA9-48B0-4AC5-9299-D1A0D04AE21B}" srcOrd="8" destOrd="0" presId="urn:microsoft.com/office/officeart/2008/layout/LinedList"/>
    <dgm:cxn modelId="{B686D0ED-1A23-4992-8588-9FBA572F84AE}" type="presParOf" srcId="{94B29432-5365-431D-9B57-16B05D811CC6}" destId="{01B34808-CC36-4990-A4ED-9991A4D76854}" srcOrd="9" destOrd="0" presId="urn:microsoft.com/office/officeart/2008/layout/LinedList"/>
    <dgm:cxn modelId="{59573839-A1DF-4CE5-9CDE-F3316F3A2BC6}" type="presParOf" srcId="{01B34808-CC36-4990-A4ED-9991A4D76854}" destId="{1567A3D8-4CEB-4B46-A7BD-9BFB590613FE}" srcOrd="0" destOrd="0" presId="urn:microsoft.com/office/officeart/2008/layout/LinedList"/>
    <dgm:cxn modelId="{74AD3CDE-B882-4D24-81CA-F647D50D9B54}" type="presParOf" srcId="{01B34808-CC36-4990-A4ED-9991A4D76854}" destId="{48B2071F-6049-4764-91C3-054647F52E6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7BF922-020A-49A8-9971-70F003F16F4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DB21518-202C-4E2D-B07A-EDA3E747C29C}">
      <dgm:prSet custT="1"/>
      <dgm:spPr/>
      <dgm:t>
        <a:bodyPr/>
        <a:lstStyle/>
        <a:p>
          <a:r>
            <a:rPr lang="en-US" sz="2800" dirty="0"/>
            <a:t>Non-Communicable Diseases</a:t>
          </a:r>
        </a:p>
      </dgm:t>
    </dgm:pt>
    <dgm:pt modelId="{4847428F-3DA0-45A8-9CE5-97849DFCE827}" type="parTrans" cxnId="{DB994200-A001-43FF-883D-B54B9FFA2864}">
      <dgm:prSet/>
      <dgm:spPr/>
      <dgm:t>
        <a:bodyPr/>
        <a:lstStyle/>
        <a:p>
          <a:endParaRPr lang="en-US" sz="2800"/>
        </a:p>
      </dgm:t>
    </dgm:pt>
    <dgm:pt modelId="{9D75F7F2-C0BD-4B20-A663-FB5E94A9940E}" type="sibTrans" cxnId="{DB994200-A001-43FF-883D-B54B9FFA2864}">
      <dgm:prSet/>
      <dgm:spPr/>
      <dgm:t>
        <a:bodyPr/>
        <a:lstStyle/>
        <a:p>
          <a:endParaRPr lang="en-US" sz="2800"/>
        </a:p>
      </dgm:t>
    </dgm:pt>
    <dgm:pt modelId="{13EA4C12-422C-4E37-89C8-7D3CC6C56289}">
      <dgm:prSet custT="1"/>
      <dgm:spPr/>
      <dgm:t>
        <a:bodyPr/>
        <a:lstStyle/>
        <a:p>
          <a:r>
            <a:rPr lang="en-US" sz="2800"/>
            <a:t>Nutrition challenges</a:t>
          </a:r>
        </a:p>
      </dgm:t>
    </dgm:pt>
    <dgm:pt modelId="{3301F7EF-77E8-461A-AB77-EB7318CD1AAB}" type="parTrans" cxnId="{E7DB5E2A-C32A-4D4C-9C19-CF94DCDB064C}">
      <dgm:prSet/>
      <dgm:spPr/>
      <dgm:t>
        <a:bodyPr/>
        <a:lstStyle/>
        <a:p>
          <a:endParaRPr lang="en-US" sz="2800"/>
        </a:p>
      </dgm:t>
    </dgm:pt>
    <dgm:pt modelId="{5CD9734F-3984-4BA2-9EF4-FE3A4E321A50}" type="sibTrans" cxnId="{E7DB5E2A-C32A-4D4C-9C19-CF94DCDB064C}">
      <dgm:prSet/>
      <dgm:spPr/>
      <dgm:t>
        <a:bodyPr/>
        <a:lstStyle/>
        <a:p>
          <a:endParaRPr lang="en-US" sz="2800"/>
        </a:p>
      </dgm:t>
    </dgm:pt>
    <dgm:pt modelId="{17CABEB2-DC9C-4D30-B319-03C9B8CFA1C8}">
      <dgm:prSet custT="1"/>
      <dgm:spPr/>
      <dgm:t>
        <a:bodyPr/>
        <a:lstStyle/>
        <a:p>
          <a:r>
            <a:rPr lang="en-US" sz="2800" dirty="0"/>
            <a:t>Elderly / Ageing Population</a:t>
          </a:r>
        </a:p>
      </dgm:t>
    </dgm:pt>
    <dgm:pt modelId="{D116C7B6-D977-4ECD-AC30-03FA52CDFACE}" type="parTrans" cxnId="{9D6DF54D-76D8-44C6-97CE-0C80F3CA5CDF}">
      <dgm:prSet/>
      <dgm:spPr/>
      <dgm:t>
        <a:bodyPr/>
        <a:lstStyle/>
        <a:p>
          <a:endParaRPr lang="en-US" sz="2800"/>
        </a:p>
      </dgm:t>
    </dgm:pt>
    <dgm:pt modelId="{9A1DACCF-A72A-481F-B428-42879F564B3D}" type="sibTrans" cxnId="{9D6DF54D-76D8-44C6-97CE-0C80F3CA5CDF}">
      <dgm:prSet/>
      <dgm:spPr/>
      <dgm:t>
        <a:bodyPr/>
        <a:lstStyle/>
        <a:p>
          <a:endParaRPr lang="en-US" sz="2800"/>
        </a:p>
      </dgm:t>
    </dgm:pt>
    <dgm:pt modelId="{2B63C317-A03A-4F97-BF94-098973B9C7EB}">
      <dgm:prSet custT="1"/>
      <dgm:spPr/>
      <dgm:t>
        <a:bodyPr/>
        <a:lstStyle/>
        <a:p>
          <a:r>
            <a:rPr lang="en-US" sz="2800"/>
            <a:t>Mental Health</a:t>
          </a:r>
        </a:p>
      </dgm:t>
    </dgm:pt>
    <dgm:pt modelId="{5B876FE9-4D4D-470A-BD19-FAF3B88B77AB}" type="parTrans" cxnId="{8F641A68-07DB-4E7A-8716-2410E1484B11}">
      <dgm:prSet/>
      <dgm:spPr/>
      <dgm:t>
        <a:bodyPr/>
        <a:lstStyle/>
        <a:p>
          <a:endParaRPr lang="en-US" sz="2800"/>
        </a:p>
      </dgm:t>
    </dgm:pt>
    <dgm:pt modelId="{CEF25A27-3F9A-4284-8E0B-246C2530F5A5}" type="sibTrans" cxnId="{8F641A68-07DB-4E7A-8716-2410E1484B11}">
      <dgm:prSet/>
      <dgm:spPr/>
      <dgm:t>
        <a:bodyPr/>
        <a:lstStyle/>
        <a:p>
          <a:endParaRPr lang="en-US" sz="2800"/>
        </a:p>
      </dgm:t>
    </dgm:pt>
    <dgm:pt modelId="{420081A9-05BF-4679-85AB-EB29062DE8C8}">
      <dgm:prSet custT="1"/>
      <dgm:spPr/>
      <dgm:t>
        <a:bodyPr/>
        <a:lstStyle/>
        <a:p>
          <a:r>
            <a:rPr lang="en-US" sz="2800" dirty="0"/>
            <a:t>Road Traffic accidents/Natural disasters</a:t>
          </a:r>
        </a:p>
      </dgm:t>
    </dgm:pt>
    <dgm:pt modelId="{FD6817A6-8D70-494C-8B57-A73A45572B8E}" type="parTrans" cxnId="{83E3B348-B8DE-4E94-9023-2EDA52190252}">
      <dgm:prSet/>
      <dgm:spPr/>
      <dgm:t>
        <a:bodyPr/>
        <a:lstStyle/>
        <a:p>
          <a:endParaRPr lang="en-US" sz="2800"/>
        </a:p>
      </dgm:t>
    </dgm:pt>
    <dgm:pt modelId="{D130C82A-8482-44A3-BC23-58A18FA80660}" type="sibTrans" cxnId="{83E3B348-B8DE-4E94-9023-2EDA52190252}">
      <dgm:prSet/>
      <dgm:spPr/>
      <dgm:t>
        <a:bodyPr/>
        <a:lstStyle/>
        <a:p>
          <a:endParaRPr lang="en-US" sz="2800"/>
        </a:p>
      </dgm:t>
    </dgm:pt>
    <dgm:pt modelId="{4FB17DFA-2AB1-4091-BA6C-50D1FC57F852}">
      <dgm:prSet custT="1"/>
      <dgm:spPr/>
      <dgm:t>
        <a:bodyPr/>
        <a:lstStyle/>
        <a:p>
          <a:r>
            <a:rPr lang="en-US" sz="2800"/>
            <a:t>Suicide</a:t>
          </a:r>
        </a:p>
      </dgm:t>
    </dgm:pt>
    <dgm:pt modelId="{8F4FE2F2-4149-4056-AF00-0B971DB809CE}" type="parTrans" cxnId="{9238F076-2171-4E63-8D43-D81DD7E70F8F}">
      <dgm:prSet/>
      <dgm:spPr/>
      <dgm:t>
        <a:bodyPr/>
        <a:lstStyle/>
        <a:p>
          <a:endParaRPr lang="en-US" sz="2800"/>
        </a:p>
      </dgm:t>
    </dgm:pt>
    <dgm:pt modelId="{B6CBCEA3-9789-4D96-A6F6-8FC4D3D9F6EF}" type="sibTrans" cxnId="{9238F076-2171-4E63-8D43-D81DD7E70F8F}">
      <dgm:prSet/>
      <dgm:spPr/>
      <dgm:t>
        <a:bodyPr/>
        <a:lstStyle/>
        <a:p>
          <a:endParaRPr lang="en-US" sz="2800"/>
        </a:p>
      </dgm:t>
    </dgm:pt>
    <dgm:pt modelId="{EFE73A72-CED7-47AC-84D3-4485DC20659E}">
      <dgm:prSet custT="1"/>
      <dgm:spPr/>
      <dgm:t>
        <a:bodyPr/>
        <a:lstStyle/>
        <a:p>
          <a:r>
            <a:rPr lang="en-US" sz="2800"/>
            <a:t>Drug abuse </a:t>
          </a:r>
        </a:p>
      </dgm:t>
    </dgm:pt>
    <dgm:pt modelId="{26435A06-963D-4A88-91F7-E9D3D16071F4}" type="parTrans" cxnId="{ADF9EA8C-D751-4882-8644-58C131CAF176}">
      <dgm:prSet/>
      <dgm:spPr/>
      <dgm:t>
        <a:bodyPr/>
        <a:lstStyle/>
        <a:p>
          <a:endParaRPr lang="en-US" sz="2800"/>
        </a:p>
      </dgm:t>
    </dgm:pt>
    <dgm:pt modelId="{C6E937B6-327F-4606-A240-1E4EAAC20027}" type="sibTrans" cxnId="{ADF9EA8C-D751-4882-8644-58C131CAF176}">
      <dgm:prSet/>
      <dgm:spPr/>
      <dgm:t>
        <a:bodyPr/>
        <a:lstStyle/>
        <a:p>
          <a:endParaRPr lang="en-US" sz="2800"/>
        </a:p>
      </dgm:t>
    </dgm:pt>
    <dgm:pt modelId="{61A3EA59-2C82-44DC-862D-939575B3047C}">
      <dgm:prSet custT="1"/>
      <dgm:spPr/>
      <dgm:t>
        <a:bodyPr/>
        <a:lstStyle/>
        <a:p>
          <a:r>
            <a:rPr lang="en-US" sz="2800"/>
            <a:t>Food safety</a:t>
          </a:r>
        </a:p>
      </dgm:t>
    </dgm:pt>
    <dgm:pt modelId="{050E98DC-2917-4FA1-9041-FE3417040D07}" type="parTrans" cxnId="{4682DFCF-5868-44D6-9A30-9D06FE9660BB}">
      <dgm:prSet/>
      <dgm:spPr/>
      <dgm:t>
        <a:bodyPr/>
        <a:lstStyle/>
        <a:p>
          <a:endParaRPr lang="en-US" sz="2800"/>
        </a:p>
      </dgm:t>
    </dgm:pt>
    <dgm:pt modelId="{5F6CD873-5D14-4C73-B688-35240ADB4CFB}" type="sibTrans" cxnId="{4682DFCF-5868-44D6-9A30-9D06FE9660BB}">
      <dgm:prSet/>
      <dgm:spPr/>
      <dgm:t>
        <a:bodyPr/>
        <a:lstStyle/>
        <a:p>
          <a:endParaRPr lang="en-US" sz="2800"/>
        </a:p>
      </dgm:t>
    </dgm:pt>
    <dgm:pt modelId="{B53397E6-EA7A-4AC8-ABE8-258A4AC6960D}">
      <dgm:prSet custT="1"/>
      <dgm:spPr/>
      <dgm:t>
        <a:bodyPr/>
        <a:lstStyle/>
        <a:p>
          <a:r>
            <a:rPr lang="en-US" sz="2800"/>
            <a:t>Plantation Health</a:t>
          </a:r>
        </a:p>
      </dgm:t>
    </dgm:pt>
    <dgm:pt modelId="{AAC119E1-6A1E-41BE-9A4C-F937DFCE3445}" type="parTrans" cxnId="{6593349D-5A7D-4963-BFB1-F96E6C45CCCC}">
      <dgm:prSet/>
      <dgm:spPr/>
      <dgm:t>
        <a:bodyPr/>
        <a:lstStyle/>
        <a:p>
          <a:endParaRPr lang="en-US" sz="2800"/>
        </a:p>
      </dgm:t>
    </dgm:pt>
    <dgm:pt modelId="{4606ABE4-2771-4072-9BCD-1C8E0429AA9B}" type="sibTrans" cxnId="{6593349D-5A7D-4963-BFB1-F96E6C45CCCC}">
      <dgm:prSet/>
      <dgm:spPr/>
      <dgm:t>
        <a:bodyPr/>
        <a:lstStyle/>
        <a:p>
          <a:endParaRPr lang="en-US" sz="2800"/>
        </a:p>
      </dgm:t>
    </dgm:pt>
    <dgm:pt modelId="{F20F0B73-F1B5-47E9-8CAF-3D2D925C9896}">
      <dgm:prSet custT="1"/>
      <dgm:spPr/>
      <dgm:t>
        <a:bodyPr/>
        <a:lstStyle/>
        <a:p>
          <a:r>
            <a:rPr lang="en-US" sz="2800"/>
            <a:t>Cancer</a:t>
          </a:r>
        </a:p>
      </dgm:t>
    </dgm:pt>
    <dgm:pt modelId="{E9ADFD5D-A8F5-423A-A0E7-402B050A89EC}" type="parTrans" cxnId="{E7D1D1E3-DCBC-47F4-AB64-09F4492C080F}">
      <dgm:prSet/>
      <dgm:spPr/>
      <dgm:t>
        <a:bodyPr/>
        <a:lstStyle/>
        <a:p>
          <a:endParaRPr lang="en-US" sz="2800"/>
        </a:p>
      </dgm:t>
    </dgm:pt>
    <dgm:pt modelId="{C6E44ED1-4598-4010-A320-7899DCF9F5C4}" type="sibTrans" cxnId="{E7D1D1E3-DCBC-47F4-AB64-09F4492C080F}">
      <dgm:prSet/>
      <dgm:spPr/>
      <dgm:t>
        <a:bodyPr/>
        <a:lstStyle/>
        <a:p>
          <a:endParaRPr lang="en-US" sz="2800"/>
        </a:p>
      </dgm:t>
    </dgm:pt>
    <dgm:pt modelId="{8740998C-E304-4E0F-A414-BD3C16D7B66B}" type="pres">
      <dgm:prSet presAssocID="{577BF922-020A-49A8-9971-70F003F16F46}" presName="vert0" presStyleCnt="0">
        <dgm:presLayoutVars>
          <dgm:dir/>
          <dgm:animOne val="branch"/>
          <dgm:animLvl val="lvl"/>
        </dgm:presLayoutVars>
      </dgm:prSet>
      <dgm:spPr/>
    </dgm:pt>
    <dgm:pt modelId="{12473381-CBEA-4E16-A859-97C286EE9E13}" type="pres">
      <dgm:prSet presAssocID="{DDB21518-202C-4E2D-B07A-EDA3E747C29C}" presName="thickLine" presStyleLbl="alignNode1" presStyleIdx="0" presStyleCnt="10"/>
      <dgm:spPr/>
    </dgm:pt>
    <dgm:pt modelId="{E62AC8CF-B28D-43E2-8590-03894201F609}" type="pres">
      <dgm:prSet presAssocID="{DDB21518-202C-4E2D-B07A-EDA3E747C29C}" presName="horz1" presStyleCnt="0"/>
      <dgm:spPr/>
    </dgm:pt>
    <dgm:pt modelId="{73065F55-5FE9-47DC-AA31-3AB044DA66BF}" type="pres">
      <dgm:prSet presAssocID="{DDB21518-202C-4E2D-B07A-EDA3E747C29C}" presName="tx1" presStyleLbl="revTx" presStyleIdx="0" presStyleCnt="10"/>
      <dgm:spPr/>
    </dgm:pt>
    <dgm:pt modelId="{2793A184-FA9F-44B1-9DC0-118D7B262278}" type="pres">
      <dgm:prSet presAssocID="{DDB21518-202C-4E2D-B07A-EDA3E747C29C}" presName="vert1" presStyleCnt="0"/>
      <dgm:spPr/>
    </dgm:pt>
    <dgm:pt modelId="{5567EED4-550D-4046-BADF-CCCC44726A44}" type="pres">
      <dgm:prSet presAssocID="{13EA4C12-422C-4E37-89C8-7D3CC6C56289}" presName="thickLine" presStyleLbl="alignNode1" presStyleIdx="1" presStyleCnt="10"/>
      <dgm:spPr/>
    </dgm:pt>
    <dgm:pt modelId="{0958CA4F-513F-428D-A490-822B30BA4999}" type="pres">
      <dgm:prSet presAssocID="{13EA4C12-422C-4E37-89C8-7D3CC6C56289}" presName="horz1" presStyleCnt="0"/>
      <dgm:spPr/>
    </dgm:pt>
    <dgm:pt modelId="{F644B877-E6A7-4958-A50E-C791AE03FC4D}" type="pres">
      <dgm:prSet presAssocID="{13EA4C12-422C-4E37-89C8-7D3CC6C56289}" presName="tx1" presStyleLbl="revTx" presStyleIdx="1" presStyleCnt="10"/>
      <dgm:spPr/>
    </dgm:pt>
    <dgm:pt modelId="{52D1A38B-2CA6-4E7B-B126-FABB8CB6D9E3}" type="pres">
      <dgm:prSet presAssocID="{13EA4C12-422C-4E37-89C8-7D3CC6C56289}" presName="vert1" presStyleCnt="0"/>
      <dgm:spPr/>
    </dgm:pt>
    <dgm:pt modelId="{8D8CEE54-0995-4393-8C9D-B60B7B61E6BF}" type="pres">
      <dgm:prSet presAssocID="{17CABEB2-DC9C-4D30-B319-03C9B8CFA1C8}" presName="thickLine" presStyleLbl="alignNode1" presStyleIdx="2" presStyleCnt="10"/>
      <dgm:spPr/>
    </dgm:pt>
    <dgm:pt modelId="{3780E7E0-5757-4BFA-8E17-B6D9046FC895}" type="pres">
      <dgm:prSet presAssocID="{17CABEB2-DC9C-4D30-B319-03C9B8CFA1C8}" presName="horz1" presStyleCnt="0"/>
      <dgm:spPr/>
    </dgm:pt>
    <dgm:pt modelId="{DB267F99-1CD3-4059-81E3-1080CCF82747}" type="pres">
      <dgm:prSet presAssocID="{17CABEB2-DC9C-4D30-B319-03C9B8CFA1C8}" presName="tx1" presStyleLbl="revTx" presStyleIdx="2" presStyleCnt="10"/>
      <dgm:spPr/>
    </dgm:pt>
    <dgm:pt modelId="{5610906A-0483-4955-B75A-EF2ECF77A84B}" type="pres">
      <dgm:prSet presAssocID="{17CABEB2-DC9C-4D30-B319-03C9B8CFA1C8}" presName="vert1" presStyleCnt="0"/>
      <dgm:spPr/>
    </dgm:pt>
    <dgm:pt modelId="{1AD60BF9-9AC9-44E2-A16C-7A6C679CA861}" type="pres">
      <dgm:prSet presAssocID="{2B63C317-A03A-4F97-BF94-098973B9C7EB}" presName="thickLine" presStyleLbl="alignNode1" presStyleIdx="3" presStyleCnt="10"/>
      <dgm:spPr/>
    </dgm:pt>
    <dgm:pt modelId="{D27E839C-F9E2-4312-9B88-22F1D7DE9F74}" type="pres">
      <dgm:prSet presAssocID="{2B63C317-A03A-4F97-BF94-098973B9C7EB}" presName="horz1" presStyleCnt="0"/>
      <dgm:spPr/>
    </dgm:pt>
    <dgm:pt modelId="{BC7086E9-EC34-4D7A-BCEE-3D7E7DF16BE8}" type="pres">
      <dgm:prSet presAssocID="{2B63C317-A03A-4F97-BF94-098973B9C7EB}" presName="tx1" presStyleLbl="revTx" presStyleIdx="3" presStyleCnt="10"/>
      <dgm:spPr/>
    </dgm:pt>
    <dgm:pt modelId="{72E7964C-4E6F-4CEE-A179-EC1FF23005F5}" type="pres">
      <dgm:prSet presAssocID="{2B63C317-A03A-4F97-BF94-098973B9C7EB}" presName="vert1" presStyleCnt="0"/>
      <dgm:spPr/>
    </dgm:pt>
    <dgm:pt modelId="{CDB101C4-26ED-4263-AAEC-2168395C7D30}" type="pres">
      <dgm:prSet presAssocID="{420081A9-05BF-4679-85AB-EB29062DE8C8}" presName="thickLine" presStyleLbl="alignNode1" presStyleIdx="4" presStyleCnt="10"/>
      <dgm:spPr/>
    </dgm:pt>
    <dgm:pt modelId="{3CA1730B-A8B1-47A9-AF64-E4B1110AF42F}" type="pres">
      <dgm:prSet presAssocID="{420081A9-05BF-4679-85AB-EB29062DE8C8}" presName="horz1" presStyleCnt="0"/>
      <dgm:spPr/>
    </dgm:pt>
    <dgm:pt modelId="{01D3CA3A-EE71-429D-91EB-6695DA9FA313}" type="pres">
      <dgm:prSet presAssocID="{420081A9-05BF-4679-85AB-EB29062DE8C8}" presName="tx1" presStyleLbl="revTx" presStyleIdx="4" presStyleCnt="10"/>
      <dgm:spPr/>
    </dgm:pt>
    <dgm:pt modelId="{9DBE6EF0-8730-4680-A172-C1DDD61A4942}" type="pres">
      <dgm:prSet presAssocID="{420081A9-05BF-4679-85AB-EB29062DE8C8}" presName="vert1" presStyleCnt="0"/>
      <dgm:spPr/>
    </dgm:pt>
    <dgm:pt modelId="{ED56367D-A26E-4AE5-B412-997301F6061E}" type="pres">
      <dgm:prSet presAssocID="{4FB17DFA-2AB1-4091-BA6C-50D1FC57F852}" presName="thickLine" presStyleLbl="alignNode1" presStyleIdx="5" presStyleCnt="10"/>
      <dgm:spPr/>
    </dgm:pt>
    <dgm:pt modelId="{00AD98B1-C968-420A-95DD-EA3F5F19A963}" type="pres">
      <dgm:prSet presAssocID="{4FB17DFA-2AB1-4091-BA6C-50D1FC57F852}" presName="horz1" presStyleCnt="0"/>
      <dgm:spPr/>
    </dgm:pt>
    <dgm:pt modelId="{356DC214-2020-4732-A305-016EC8E38968}" type="pres">
      <dgm:prSet presAssocID="{4FB17DFA-2AB1-4091-BA6C-50D1FC57F852}" presName="tx1" presStyleLbl="revTx" presStyleIdx="5" presStyleCnt="10"/>
      <dgm:spPr/>
    </dgm:pt>
    <dgm:pt modelId="{46A43DC5-BDCD-4245-8E94-8DFABF530ACE}" type="pres">
      <dgm:prSet presAssocID="{4FB17DFA-2AB1-4091-BA6C-50D1FC57F852}" presName="vert1" presStyleCnt="0"/>
      <dgm:spPr/>
    </dgm:pt>
    <dgm:pt modelId="{0F743BF1-D894-4B79-BF01-122C71C8E9B5}" type="pres">
      <dgm:prSet presAssocID="{EFE73A72-CED7-47AC-84D3-4485DC20659E}" presName="thickLine" presStyleLbl="alignNode1" presStyleIdx="6" presStyleCnt="10"/>
      <dgm:spPr/>
    </dgm:pt>
    <dgm:pt modelId="{3A120DD3-1176-4215-A00F-3AB9C6E119DD}" type="pres">
      <dgm:prSet presAssocID="{EFE73A72-CED7-47AC-84D3-4485DC20659E}" presName="horz1" presStyleCnt="0"/>
      <dgm:spPr/>
    </dgm:pt>
    <dgm:pt modelId="{D48C3956-8EBB-4F02-A008-530E6A0A84C0}" type="pres">
      <dgm:prSet presAssocID="{EFE73A72-CED7-47AC-84D3-4485DC20659E}" presName="tx1" presStyleLbl="revTx" presStyleIdx="6" presStyleCnt="10"/>
      <dgm:spPr/>
    </dgm:pt>
    <dgm:pt modelId="{22DFC950-90BC-49BD-AE24-A82F2C7C7CBE}" type="pres">
      <dgm:prSet presAssocID="{EFE73A72-CED7-47AC-84D3-4485DC20659E}" presName="vert1" presStyleCnt="0"/>
      <dgm:spPr/>
    </dgm:pt>
    <dgm:pt modelId="{3C66E518-8DAD-4084-9D42-7F17EF2C7468}" type="pres">
      <dgm:prSet presAssocID="{61A3EA59-2C82-44DC-862D-939575B3047C}" presName="thickLine" presStyleLbl="alignNode1" presStyleIdx="7" presStyleCnt="10"/>
      <dgm:spPr/>
    </dgm:pt>
    <dgm:pt modelId="{C514E455-7F15-44BC-BE2A-14D9BF9C28A6}" type="pres">
      <dgm:prSet presAssocID="{61A3EA59-2C82-44DC-862D-939575B3047C}" presName="horz1" presStyleCnt="0"/>
      <dgm:spPr/>
    </dgm:pt>
    <dgm:pt modelId="{90797480-8E9A-4F48-AE9A-B71214040EA7}" type="pres">
      <dgm:prSet presAssocID="{61A3EA59-2C82-44DC-862D-939575B3047C}" presName="tx1" presStyleLbl="revTx" presStyleIdx="7" presStyleCnt="10"/>
      <dgm:spPr/>
    </dgm:pt>
    <dgm:pt modelId="{99D1CC2B-31C6-48BB-8245-3738040EFC3B}" type="pres">
      <dgm:prSet presAssocID="{61A3EA59-2C82-44DC-862D-939575B3047C}" presName="vert1" presStyleCnt="0"/>
      <dgm:spPr/>
    </dgm:pt>
    <dgm:pt modelId="{77BCA01D-DD77-47AE-9110-73AD899198B1}" type="pres">
      <dgm:prSet presAssocID="{B53397E6-EA7A-4AC8-ABE8-258A4AC6960D}" presName="thickLine" presStyleLbl="alignNode1" presStyleIdx="8" presStyleCnt="10"/>
      <dgm:spPr/>
    </dgm:pt>
    <dgm:pt modelId="{0AEBDE5A-3435-4702-A6E1-E79DB3B552CE}" type="pres">
      <dgm:prSet presAssocID="{B53397E6-EA7A-4AC8-ABE8-258A4AC6960D}" presName="horz1" presStyleCnt="0"/>
      <dgm:spPr/>
    </dgm:pt>
    <dgm:pt modelId="{C9F6C574-D80A-4955-B02C-58097A3566EA}" type="pres">
      <dgm:prSet presAssocID="{B53397E6-EA7A-4AC8-ABE8-258A4AC6960D}" presName="tx1" presStyleLbl="revTx" presStyleIdx="8" presStyleCnt="10"/>
      <dgm:spPr/>
    </dgm:pt>
    <dgm:pt modelId="{7F058340-5499-4118-A833-37C5E63A465D}" type="pres">
      <dgm:prSet presAssocID="{B53397E6-EA7A-4AC8-ABE8-258A4AC6960D}" presName="vert1" presStyleCnt="0"/>
      <dgm:spPr/>
    </dgm:pt>
    <dgm:pt modelId="{C0532307-BFD5-44BC-BA7A-EC7F7ACC7A86}" type="pres">
      <dgm:prSet presAssocID="{F20F0B73-F1B5-47E9-8CAF-3D2D925C9896}" presName="thickLine" presStyleLbl="alignNode1" presStyleIdx="9" presStyleCnt="10"/>
      <dgm:spPr/>
    </dgm:pt>
    <dgm:pt modelId="{CEB5277A-B167-4CAA-B5C0-ED42019DB4EA}" type="pres">
      <dgm:prSet presAssocID="{F20F0B73-F1B5-47E9-8CAF-3D2D925C9896}" presName="horz1" presStyleCnt="0"/>
      <dgm:spPr/>
    </dgm:pt>
    <dgm:pt modelId="{6EB2F0EF-C195-441B-815D-8118DF5410C1}" type="pres">
      <dgm:prSet presAssocID="{F20F0B73-F1B5-47E9-8CAF-3D2D925C9896}" presName="tx1" presStyleLbl="revTx" presStyleIdx="9" presStyleCnt="10"/>
      <dgm:spPr/>
    </dgm:pt>
    <dgm:pt modelId="{3B1E45A3-7C27-46A7-B295-B57FEEC95ADF}" type="pres">
      <dgm:prSet presAssocID="{F20F0B73-F1B5-47E9-8CAF-3D2D925C9896}" presName="vert1" presStyleCnt="0"/>
      <dgm:spPr/>
    </dgm:pt>
  </dgm:ptLst>
  <dgm:cxnLst>
    <dgm:cxn modelId="{DB994200-A001-43FF-883D-B54B9FFA2864}" srcId="{577BF922-020A-49A8-9971-70F003F16F46}" destId="{DDB21518-202C-4E2D-B07A-EDA3E747C29C}" srcOrd="0" destOrd="0" parTransId="{4847428F-3DA0-45A8-9CE5-97849DFCE827}" sibTransId="{9D75F7F2-C0BD-4B20-A663-FB5E94A9940E}"/>
    <dgm:cxn modelId="{70DCA411-AFD6-414C-8B48-BDFF46B9E80B}" type="presOf" srcId="{4FB17DFA-2AB1-4091-BA6C-50D1FC57F852}" destId="{356DC214-2020-4732-A305-016EC8E38968}" srcOrd="0" destOrd="0" presId="urn:microsoft.com/office/officeart/2008/layout/LinedList"/>
    <dgm:cxn modelId="{1E81F118-DF73-4C34-A123-342BFB444CD6}" type="presOf" srcId="{F20F0B73-F1B5-47E9-8CAF-3D2D925C9896}" destId="{6EB2F0EF-C195-441B-815D-8118DF5410C1}" srcOrd="0" destOrd="0" presId="urn:microsoft.com/office/officeart/2008/layout/LinedList"/>
    <dgm:cxn modelId="{25BB0419-F0E1-4A2D-923E-CB8238FE77EB}" type="presOf" srcId="{2B63C317-A03A-4F97-BF94-098973B9C7EB}" destId="{BC7086E9-EC34-4D7A-BCEE-3D7E7DF16BE8}" srcOrd="0" destOrd="0" presId="urn:microsoft.com/office/officeart/2008/layout/LinedList"/>
    <dgm:cxn modelId="{CC66D61C-AE59-4944-BFE3-2EC332B826A7}" type="presOf" srcId="{577BF922-020A-49A8-9971-70F003F16F46}" destId="{8740998C-E304-4E0F-A414-BD3C16D7B66B}" srcOrd="0" destOrd="0" presId="urn:microsoft.com/office/officeart/2008/layout/LinedList"/>
    <dgm:cxn modelId="{E7DB5E2A-C32A-4D4C-9C19-CF94DCDB064C}" srcId="{577BF922-020A-49A8-9971-70F003F16F46}" destId="{13EA4C12-422C-4E37-89C8-7D3CC6C56289}" srcOrd="1" destOrd="0" parTransId="{3301F7EF-77E8-461A-AB77-EB7318CD1AAB}" sibTransId="{5CD9734F-3984-4BA2-9EF4-FE3A4E321A50}"/>
    <dgm:cxn modelId="{D9F9FF30-6586-404C-8FFA-1CB6613679FA}" type="presOf" srcId="{61A3EA59-2C82-44DC-862D-939575B3047C}" destId="{90797480-8E9A-4F48-AE9A-B71214040EA7}" srcOrd="0" destOrd="0" presId="urn:microsoft.com/office/officeart/2008/layout/LinedList"/>
    <dgm:cxn modelId="{A3D88E62-3C28-4C15-8EB7-09080718589F}" type="presOf" srcId="{B53397E6-EA7A-4AC8-ABE8-258A4AC6960D}" destId="{C9F6C574-D80A-4955-B02C-58097A3566EA}" srcOrd="0" destOrd="0" presId="urn:microsoft.com/office/officeart/2008/layout/LinedList"/>
    <dgm:cxn modelId="{CCA45C64-F1F4-41D2-9D79-338EAF5B1172}" type="presOf" srcId="{420081A9-05BF-4679-85AB-EB29062DE8C8}" destId="{01D3CA3A-EE71-429D-91EB-6695DA9FA313}" srcOrd="0" destOrd="0" presId="urn:microsoft.com/office/officeart/2008/layout/LinedList"/>
    <dgm:cxn modelId="{8F641A68-07DB-4E7A-8716-2410E1484B11}" srcId="{577BF922-020A-49A8-9971-70F003F16F46}" destId="{2B63C317-A03A-4F97-BF94-098973B9C7EB}" srcOrd="3" destOrd="0" parTransId="{5B876FE9-4D4D-470A-BD19-FAF3B88B77AB}" sibTransId="{CEF25A27-3F9A-4284-8E0B-246C2530F5A5}"/>
    <dgm:cxn modelId="{83E3B348-B8DE-4E94-9023-2EDA52190252}" srcId="{577BF922-020A-49A8-9971-70F003F16F46}" destId="{420081A9-05BF-4679-85AB-EB29062DE8C8}" srcOrd="4" destOrd="0" parTransId="{FD6817A6-8D70-494C-8B57-A73A45572B8E}" sibTransId="{D130C82A-8482-44A3-BC23-58A18FA80660}"/>
    <dgm:cxn modelId="{9D6DF54D-76D8-44C6-97CE-0C80F3CA5CDF}" srcId="{577BF922-020A-49A8-9971-70F003F16F46}" destId="{17CABEB2-DC9C-4D30-B319-03C9B8CFA1C8}" srcOrd="2" destOrd="0" parTransId="{D116C7B6-D977-4ECD-AC30-03FA52CDFACE}" sibTransId="{9A1DACCF-A72A-481F-B428-42879F564B3D}"/>
    <dgm:cxn modelId="{9238F076-2171-4E63-8D43-D81DD7E70F8F}" srcId="{577BF922-020A-49A8-9971-70F003F16F46}" destId="{4FB17DFA-2AB1-4091-BA6C-50D1FC57F852}" srcOrd="5" destOrd="0" parTransId="{8F4FE2F2-4149-4056-AF00-0B971DB809CE}" sibTransId="{B6CBCEA3-9789-4D96-A6F6-8FC4D3D9F6EF}"/>
    <dgm:cxn modelId="{ADF9EA8C-D751-4882-8644-58C131CAF176}" srcId="{577BF922-020A-49A8-9971-70F003F16F46}" destId="{EFE73A72-CED7-47AC-84D3-4485DC20659E}" srcOrd="6" destOrd="0" parTransId="{26435A06-963D-4A88-91F7-E9D3D16071F4}" sibTransId="{C6E937B6-327F-4606-A240-1E4EAAC20027}"/>
    <dgm:cxn modelId="{6593349D-5A7D-4963-BFB1-F96E6C45CCCC}" srcId="{577BF922-020A-49A8-9971-70F003F16F46}" destId="{B53397E6-EA7A-4AC8-ABE8-258A4AC6960D}" srcOrd="8" destOrd="0" parTransId="{AAC119E1-6A1E-41BE-9A4C-F937DFCE3445}" sibTransId="{4606ABE4-2771-4072-9BCD-1C8E0429AA9B}"/>
    <dgm:cxn modelId="{3835D8CD-5721-4F0F-83AA-8B1233F08C74}" type="presOf" srcId="{17CABEB2-DC9C-4D30-B319-03C9B8CFA1C8}" destId="{DB267F99-1CD3-4059-81E3-1080CCF82747}" srcOrd="0" destOrd="0" presId="urn:microsoft.com/office/officeart/2008/layout/LinedList"/>
    <dgm:cxn modelId="{B6C224CE-D15B-48A5-8FA6-7C20B7C5912F}" type="presOf" srcId="{DDB21518-202C-4E2D-B07A-EDA3E747C29C}" destId="{73065F55-5FE9-47DC-AA31-3AB044DA66BF}" srcOrd="0" destOrd="0" presId="urn:microsoft.com/office/officeart/2008/layout/LinedList"/>
    <dgm:cxn modelId="{4682DFCF-5868-44D6-9A30-9D06FE9660BB}" srcId="{577BF922-020A-49A8-9971-70F003F16F46}" destId="{61A3EA59-2C82-44DC-862D-939575B3047C}" srcOrd="7" destOrd="0" parTransId="{050E98DC-2917-4FA1-9041-FE3417040D07}" sibTransId="{5F6CD873-5D14-4C73-B688-35240ADB4CFB}"/>
    <dgm:cxn modelId="{FD9289D1-261F-4192-B739-F5796193897C}" type="presOf" srcId="{EFE73A72-CED7-47AC-84D3-4485DC20659E}" destId="{D48C3956-8EBB-4F02-A008-530E6A0A84C0}" srcOrd="0" destOrd="0" presId="urn:microsoft.com/office/officeart/2008/layout/LinedList"/>
    <dgm:cxn modelId="{E7D1D1E3-DCBC-47F4-AB64-09F4492C080F}" srcId="{577BF922-020A-49A8-9971-70F003F16F46}" destId="{F20F0B73-F1B5-47E9-8CAF-3D2D925C9896}" srcOrd="9" destOrd="0" parTransId="{E9ADFD5D-A8F5-423A-A0E7-402B050A89EC}" sibTransId="{C6E44ED1-4598-4010-A320-7899DCF9F5C4}"/>
    <dgm:cxn modelId="{30D23EEF-C8DF-40F3-9A4B-2E21F22664B7}" type="presOf" srcId="{13EA4C12-422C-4E37-89C8-7D3CC6C56289}" destId="{F644B877-E6A7-4958-A50E-C791AE03FC4D}" srcOrd="0" destOrd="0" presId="urn:microsoft.com/office/officeart/2008/layout/LinedList"/>
    <dgm:cxn modelId="{C812326C-EA88-438A-99BF-6C32FF9C7C26}" type="presParOf" srcId="{8740998C-E304-4E0F-A414-BD3C16D7B66B}" destId="{12473381-CBEA-4E16-A859-97C286EE9E13}" srcOrd="0" destOrd="0" presId="urn:microsoft.com/office/officeart/2008/layout/LinedList"/>
    <dgm:cxn modelId="{DFA3BB9B-4213-4F3E-B61D-3AA022A10B30}" type="presParOf" srcId="{8740998C-E304-4E0F-A414-BD3C16D7B66B}" destId="{E62AC8CF-B28D-43E2-8590-03894201F609}" srcOrd="1" destOrd="0" presId="urn:microsoft.com/office/officeart/2008/layout/LinedList"/>
    <dgm:cxn modelId="{8DDA85E3-CA1F-4A1E-8878-9FB4F1E2F08D}" type="presParOf" srcId="{E62AC8CF-B28D-43E2-8590-03894201F609}" destId="{73065F55-5FE9-47DC-AA31-3AB044DA66BF}" srcOrd="0" destOrd="0" presId="urn:microsoft.com/office/officeart/2008/layout/LinedList"/>
    <dgm:cxn modelId="{3F92A069-EDD4-43F9-8637-BBA6955E8B1D}" type="presParOf" srcId="{E62AC8CF-B28D-43E2-8590-03894201F609}" destId="{2793A184-FA9F-44B1-9DC0-118D7B262278}" srcOrd="1" destOrd="0" presId="urn:microsoft.com/office/officeart/2008/layout/LinedList"/>
    <dgm:cxn modelId="{0B5C2A9B-B970-436D-8CC7-AD4E816CB23D}" type="presParOf" srcId="{8740998C-E304-4E0F-A414-BD3C16D7B66B}" destId="{5567EED4-550D-4046-BADF-CCCC44726A44}" srcOrd="2" destOrd="0" presId="urn:microsoft.com/office/officeart/2008/layout/LinedList"/>
    <dgm:cxn modelId="{3D20A8E6-3D33-4F87-84A4-29A0D8C9C721}" type="presParOf" srcId="{8740998C-E304-4E0F-A414-BD3C16D7B66B}" destId="{0958CA4F-513F-428D-A490-822B30BA4999}" srcOrd="3" destOrd="0" presId="urn:microsoft.com/office/officeart/2008/layout/LinedList"/>
    <dgm:cxn modelId="{1DC3E4E5-B982-4C3E-944E-392563C022CC}" type="presParOf" srcId="{0958CA4F-513F-428D-A490-822B30BA4999}" destId="{F644B877-E6A7-4958-A50E-C791AE03FC4D}" srcOrd="0" destOrd="0" presId="urn:microsoft.com/office/officeart/2008/layout/LinedList"/>
    <dgm:cxn modelId="{4B1BADA3-44A3-4290-8EA9-DB322DB9EFA5}" type="presParOf" srcId="{0958CA4F-513F-428D-A490-822B30BA4999}" destId="{52D1A38B-2CA6-4E7B-B126-FABB8CB6D9E3}" srcOrd="1" destOrd="0" presId="urn:microsoft.com/office/officeart/2008/layout/LinedList"/>
    <dgm:cxn modelId="{4B9EA18F-3A94-469B-BD2D-79D7CDDD9F61}" type="presParOf" srcId="{8740998C-E304-4E0F-A414-BD3C16D7B66B}" destId="{8D8CEE54-0995-4393-8C9D-B60B7B61E6BF}" srcOrd="4" destOrd="0" presId="urn:microsoft.com/office/officeart/2008/layout/LinedList"/>
    <dgm:cxn modelId="{F307D461-199C-41C1-8BF8-D59DF007B33A}" type="presParOf" srcId="{8740998C-E304-4E0F-A414-BD3C16D7B66B}" destId="{3780E7E0-5757-4BFA-8E17-B6D9046FC895}" srcOrd="5" destOrd="0" presId="urn:microsoft.com/office/officeart/2008/layout/LinedList"/>
    <dgm:cxn modelId="{D3BC638B-4354-4FB2-B4D0-533CB0C73D68}" type="presParOf" srcId="{3780E7E0-5757-4BFA-8E17-B6D9046FC895}" destId="{DB267F99-1CD3-4059-81E3-1080CCF82747}" srcOrd="0" destOrd="0" presId="urn:microsoft.com/office/officeart/2008/layout/LinedList"/>
    <dgm:cxn modelId="{81AAD249-010F-4068-8077-310414CBBF32}" type="presParOf" srcId="{3780E7E0-5757-4BFA-8E17-B6D9046FC895}" destId="{5610906A-0483-4955-B75A-EF2ECF77A84B}" srcOrd="1" destOrd="0" presId="urn:microsoft.com/office/officeart/2008/layout/LinedList"/>
    <dgm:cxn modelId="{DA5776BE-EF61-4E29-966B-781490128602}" type="presParOf" srcId="{8740998C-E304-4E0F-A414-BD3C16D7B66B}" destId="{1AD60BF9-9AC9-44E2-A16C-7A6C679CA861}" srcOrd="6" destOrd="0" presId="urn:microsoft.com/office/officeart/2008/layout/LinedList"/>
    <dgm:cxn modelId="{ED54EC78-F1AA-40CF-9202-6631A0818906}" type="presParOf" srcId="{8740998C-E304-4E0F-A414-BD3C16D7B66B}" destId="{D27E839C-F9E2-4312-9B88-22F1D7DE9F74}" srcOrd="7" destOrd="0" presId="urn:microsoft.com/office/officeart/2008/layout/LinedList"/>
    <dgm:cxn modelId="{D3DF3B88-2DF7-4A7D-BFF1-4FEE5175C0C5}" type="presParOf" srcId="{D27E839C-F9E2-4312-9B88-22F1D7DE9F74}" destId="{BC7086E9-EC34-4D7A-BCEE-3D7E7DF16BE8}" srcOrd="0" destOrd="0" presId="urn:microsoft.com/office/officeart/2008/layout/LinedList"/>
    <dgm:cxn modelId="{683292B7-F8B1-4CCB-BC10-E32F1D5C2867}" type="presParOf" srcId="{D27E839C-F9E2-4312-9B88-22F1D7DE9F74}" destId="{72E7964C-4E6F-4CEE-A179-EC1FF23005F5}" srcOrd="1" destOrd="0" presId="urn:microsoft.com/office/officeart/2008/layout/LinedList"/>
    <dgm:cxn modelId="{AF2C415F-3D45-4FE5-8183-6BE346B0B185}" type="presParOf" srcId="{8740998C-E304-4E0F-A414-BD3C16D7B66B}" destId="{CDB101C4-26ED-4263-AAEC-2168395C7D30}" srcOrd="8" destOrd="0" presId="urn:microsoft.com/office/officeart/2008/layout/LinedList"/>
    <dgm:cxn modelId="{CD64C4D8-435B-4E5F-8B6E-F8DC064E10F9}" type="presParOf" srcId="{8740998C-E304-4E0F-A414-BD3C16D7B66B}" destId="{3CA1730B-A8B1-47A9-AF64-E4B1110AF42F}" srcOrd="9" destOrd="0" presId="urn:microsoft.com/office/officeart/2008/layout/LinedList"/>
    <dgm:cxn modelId="{6123E7C9-C4EC-44EA-9E18-5FCA2A1D3AB1}" type="presParOf" srcId="{3CA1730B-A8B1-47A9-AF64-E4B1110AF42F}" destId="{01D3CA3A-EE71-429D-91EB-6695DA9FA313}" srcOrd="0" destOrd="0" presId="urn:microsoft.com/office/officeart/2008/layout/LinedList"/>
    <dgm:cxn modelId="{550A27F3-F858-4DB6-AAC0-C654FBCF7D65}" type="presParOf" srcId="{3CA1730B-A8B1-47A9-AF64-E4B1110AF42F}" destId="{9DBE6EF0-8730-4680-A172-C1DDD61A4942}" srcOrd="1" destOrd="0" presId="urn:microsoft.com/office/officeart/2008/layout/LinedList"/>
    <dgm:cxn modelId="{3F274C3A-47E0-40C1-BB67-F3C8C674F7E3}" type="presParOf" srcId="{8740998C-E304-4E0F-A414-BD3C16D7B66B}" destId="{ED56367D-A26E-4AE5-B412-997301F6061E}" srcOrd="10" destOrd="0" presId="urn:microsoft.com/office/officeart/2008/layout/LinedList"/>
    <dgm:cxn modelId="{440D6995-3D3C-4998-8768-E9A2DBB75A00}" type="presParOf" srcId="{8740998C-E304-4E0F-A414-BD3C16D7B66B}" destId="{00AD98B1-C968-420A-95DD-EA3F5F19A963}" srcOrd="11" destOrd="0" presId="urn:microsoft.com/office/officeart/2008/layout/LinedList"/>
    <dgm:cxn modelId="{49108C70-3934-483B-A404-029F66A02B9F}" type="presParOf" srcId="{00AD98B1-C968-420A-95DD-EA3F5F19A963}" destId="{356DC214-2020-4732-A305-016EC8E38968}" srcOrd="0" destOrd="0" presId="urn:microsoft.com/office/officeart/2008/layout/LinedList"/>
    <dgm:cxn modelId="{45B2F407-D0FF-41F4-9EFA-51B4A45CA53D}" type="presParOf" srcId="{00AD98B1-C968-420A-95DD-EA3F5F19A963}" destId="{46A43DC5-BDCD-4245-8E94-8DFABF530ACE}" srcOrd="1" destOrd="0" presId="urn:microsoft.com/office/officeart/2008/layout/LinedList"/>
    <dgm:cxn modelId="{44662805-A153-46C6-BAD0-07DE575702DF}" type="presParOf" srcId="{8740998C-E304-4E0F-A414-BD3C16D7B66B}" destId="{0F743BF1-D894-4B79-BF01-122C71C8E9B5}" srcOrd="12" destOrd="0" presId="urn:microsoft.com/office/officeart/2008/layout/LinedList"/>
    <dgm:cxn modelId="{E0763D3B-C331-4506-9A55-F50AC4B6AE34}" type="presParOf" srcId="{8740998C-E304-4E0F-A414-BD3C16D7B66B}" destId="{3A120DD3-1176-4215-A00F-3AB9C6E119DD}" srcOrd="13" destOrd="0" presId="urn:microsoft.com/office/officeart/2008/layout/LinedList"/>
    <dgm:cxn modelId="{D276C1EA-A29D-4EDA-A2D8-CDA821F46B3D}" type="presParOf" srcId="{3A120DD3-1176-4215-A00F-3AB9C6E119DD}" destId="{D48C3956-8EBB-4F02-A008-530E6A0A84C0}" srcOrd="0" destOrd="0" presId="urn:microsoft.com/office/officeart/2008/layout/LinedList"/>
    <dgm:cxn modelId="{0E8AF1F7-A80D-4475-A114-4E61C3563129}" type="presParOf" srcId="{3A120DD3-1176-4215-A00F-3AB9C6E119DD}" destId="{22DFC950-90BC-49BD-AE24-A82F2C7C7CBE}" srcOrd="1" destOrd="0" presId="urn:microsoft.com/office/officeart/2008/layout/LinedList"/>
    <dgm:cxn modelId="{D4FBFE72-FBE0-4940-9055-73A88E55D91A}" type="presParOf" srcId="{8740998C-E304-4E0F-A414-BD3C16D7B66B}" destId="{3C66E518-8DAD-4084-9D42-7F17EF2C7468}" srcOrd="14" destOrd="0" presId="urn:microsoft.com/office/officeart/2008/layout/LinedList"/>
    <dgm:cxn modelId="{8B2A0DE9-AF39-4E01-B99F-3A3BE1A0B8FA}" type="presParOf" srcId="{8740998C-E304-4E0F-A414-BD3C16D7B66B}" destId="{C514E455-7F15-44BC-BE2A-14D9BF9C28A6}" srcOrd="15" destOrd="0" presId="urn:microsoft.com/office/officeart/2008/layout/LinedList"/>
    <dgm:cxn modelId="{A1DAD2DB-8840-4713-9C08-EA304B12CDA4}" type="presParOf" srcId="{C514E455-7F15-44BC-BE2A-14D9BF9C28A6}" destId="{90797480-8E9A-4F48-AE9A-B71214040EA7}" srcOrd="0" destOrd="0" presId="urn:microsoft.com/office/officeart/2008/layout/LinedList"/>
    <dgm:cxn modelId="{631FD252-1005-4A03-B5CC-C1B3FACFE909}" type="presParOf" srcId="{C514E455-7F15-44BC-BE2A-14D9BF9C28A6}" destId="{99D1CC2B-31C6-48BB-8245-3738040EFC3B}" srcOrd="1" destOrd="0" presId="urn:microsoft.com/office/officeart/2008/layout/LinedList"/>
    <dgm:cxn modelId="{9EC5006C-8D49-497D-A397-E2687C4E7BE2}" type="presParOf" srcId="{8740998C-E304-4E0F-A414-BD3C16D7B66B}" destId="{77BCA01D-DD77-47AE-9110-73AD899198B1}" srcOrd="16" destOrd="0" presId="urn:microsoft.com/office/officeart/2008/layout/LinedList"/>
    <dgm:cxn modelId="{569CEB2C-36D7-45C2-9183-7674CC215D31}" type="presParOf" srcId="{8740998C-E304-4E0F-A414-BD3C16D7B66B}" destId="{0AEBDE5A-3435-4702-A6E1-E79DB3B552CE}" srcOrd="17" destOrd="0" presId="urn:microsoft.com/office/officeart/2008/layout/LinedList"/>
    <dgm:cxn modelId="{6DC03269-0DA1-4033-ADD7-10DDD5000666}" type="presParOf" srcId="{0AEBDE5A-3435-4702-A6E1-E79DB3B552CE}" destId="{C9F6C574-D80A-4955-B02C-58097A3566EA}" srcOrd="0" destOrd="0" presId="urn:microsoft.com/office/officeart/2008/layout/LinedList"/>
    <dgm:cxn modelId="{7C5B17F8-89FA-4E98-BC5D-676FA8772451}" type="presParOf" srcId="{0AEBDE5A-3435-4702-A6E1-E79DB3B552CE}" destId="{7F058340-5499-4118-A833-37C5E63A465D}" srcOrd="1" destOrd="0" presId="urn:microsoft.com/office/officeart/2008/layout/LinedList"/>
    <dgm:cxn modelId="{E0488F9F-098B-4323-BD17-D6BD3834A84B}" type="presParOf" srcId="{8740998C-E304-4E0F-A414-BD3C16D7B66B}" destId="{C0532307-BFD5-44BC-BA7A-EC7F7ACC7A86}" srcOrd="18" destOrd="0" presId="urn:microsoft.com/office/officeart/2008/layout/LinedList"/>
    <dgm:cxn modelId="{A36CAF87-CED0-4701-9E0F-3BB9EC41CA2F}" type="presParOf" srcId="{8740998C-E304-4E0F-A414-BD3C16D7B66B}" destId="{CEB5277A-B167-4CAA-B5C0-ED42019DB4EA}" srcOrd="19" destOrd="0" presId="urn:microsoft.com/office/officeart/2008/layout/LinedList"/>
    <dgm:cxn modelId="{C08D6A6E-701F-4C7A-8C25-04A84788561B}" type="presParOf" srcId="{CEB5277A-B167-4CAA-B5C0-ED42019DB4EA}" destId="{6EB2F0EF-C195-441B-815D-8118DF5410C1}" srcOrd="0" destOrd="0" presId="urn:microsoft.com/office/officeart/2008/layout/LinedList"/>
    <dgm:cxn modelId="{835D072E-C8A3-4BEB-B4FB-B3E8FEAB29DA}" type="presParOf" srcId="{CEB5277A-B167-4CAA-B5C0-ED42019DB4EA}" destId="{3B1E45A3-7C27-46A7-B295-B57FEEC95A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3F103E-DB0C-4D6D-BDE0-900A86C8F21A}" type="doc">
      <dgm:prSet loTypeId="urn:microsoft.com/office/officeart/2008/layout/LinedList" loCatId="list" qsTypeId="urn:microsoft.com/office/officeart/2005/8/quickstyle/simple4" qsCatId="simple" csTypeId="urn:microsoft.com/office/officeart/2005/8/colors/accent6_2" csCatId="accent6" phldr="1"/>
      <dgm:spPr/>
      <dgm:t>
        <a:bodyPr/>
        <a:lstStyle/>
        <a:p>
          <a:endParaRPr lang="en-US"/>
        </a:p>
      </dgm:t>
    </dgm:pt>
    <dgm:pt modelId="{00DC4F10-CA36-4A5A-9648-C332E199553E}">
      <dgm:prSet/>
      <dgm:spPr/>
      <dgm:t>
        <a:bodyPr/>
        <a:lstStyle/>
        <a:p>
          <a:r>
            <a:rPr lang="en-US" b="1"/>
            <a:t>All Public health programs do not receive the same attention for monitoring and evaluation</a:t>
          </a:r>
        </a:p>
      </dgm:t>
    </dgm:pt>
    <dgm:pt modelId="{770B9042-332B-4BD1-8EEA-4B724D3056CB}" type="parTrans" cxnId="{0FB231D7-3F1A-4A6D-AF9E-FDCCC62F5D4A}">
      <dgm:prSet/>
      <dgm:spPr/>
      <dgm:t>
        <a:bodyPr/>
        <a:lstStyle/>
        <a:p>
          <a:endParaRPr lang="en-US" b="1"/>
        </a:p>
      </dgm:t>
    </dgm:pt>
    <dgm:pt modelId="{21FAD473-544B-4EFF-8014-FCA62DF23658}" type="sibTrans" cxnId="{0FB231D7-3F1A-4A6D-AF9E-FDCCC62F5D4A}">
      <dgm:prSet/>
      <dgm:spPr/>
      <dgm:t>
        <a:bodyPr/>
        <a:lstStyle/>
        <a:p>
          <a:endParaRPr lang="en-US" b="1"/>
        </a:p>
      </dgm:t>
    </dgm:pt>
    <dgm:pt modelId="{B2FC8302-437C-44CD-95B3-EE838759B90A}">
      <dgm:prSet/>
      <dgm:spPr/>
      <dgm:t>
        <a:bodyPr/>
        <a:lstStyle/>
        <a:p>
          <a:r>
            <a:rPr lang="en-US" b="1" dirty="0"/>
            <a:t>Program objectives, targets, and indicators are ill-defined</a:t>
          </a:r>
        </a:p>
      </dgm:t>
    </dgm:pt>
    <dgm:pt modelId="{E93C1E00-35F6-4B26-B262-094FA640ACE6}" type="parTrans" cxnId="{50AA0C9C-2B10-4111-9E4B-33D0D4F54406}">
      <dgm:prSet/>
      <dgm:spPr/>
      <dgm:t>
        <a:bodyPr/>
        <a:lstStyle/>
        <a:p>
          <a:endParaRPr lang="en-US" b="1"/>
        </a:p>
      </dgm:t>
    </dgm:pt>
    <dgm:pt modelId="{0538FFD5-BF59-47E5-9186-299FC4341758}" type="sibTrans" cxnId="{50AA0C9C-2B10-4111-9E4B-33D0D4F54406}">
      <dgm:prSet/>
      <dgm:spPr/>
      <dgm:t>
        <a:bodyPr/>
        <a:lstStyle/>
        <a:p>
          <a:endParaRPr lang="en-US" b="1"/>
        </a:p>
      </dgm:t>
    </dgm:pt>
    <dgm:pt modelId="{5BD26E28-7ACA-4CE6-BA8E-E69FBEF3576D}">
      <dgm:prSet/>
      <dgm:spPr/>
      <dgm:t>
        <a:bodyPr/>
        <a:lstStyle/>
        <a:p>
          <a:r>
            <a:rPr lang="en-US" b="1" dirty="0"/>
            <a:t>Several public health programs are not results-driven – Results-based plans to be adopted</a:t>
          </a:r>
        </a:p>
      </dgm:t>
    </dgm:pt>
    <dgm:pt modelId="{638879E9-9BA3-4C1A-B445-22DFF79E24D2}" type="parTrans" cxnId="{E78FC986-2DED-473C-8DB0-8295662E8BAA}">
      <dgm:prSet/>
      <dgm:spPr/>
      <dgm:t>
        <a:bodyPr/>
        <a:lstStyle/>
        <a:p>
          <a:endParaRPr lang="en-US" b="1"/>
        </a:p>
      </dgm:t>
    </dgm:pt>
    <dgm:pt modelId="{668EE9F3-62F4-49DB-AE2E-7A0F779F4B8D}" type="sibTrans" cxnId="{E78FC986-2DED-473C-8DB0-8295662E8BAA}">
      <dgm:prSet/>
      <dgm:spPr/>
      <dgm:t>
        <a:bodyPr/>
        <a:lstStyle/>
        <a:p>
          <a:endParaRPr lang="en-US" b="1"/>
        </a:p>
      </dgm:t>
    </dgm:pt>
    <dgm:pt modelId="{E68EE5F6-F276-418E-A0F0-3D5B1D09DF8D}">
      <dgm:prSet/>
      <dgm:spPr/>
      <dgm:t>
        <a:bodyPr/>
        <a:lstStyle/>
        <a:p>
          <a:r>
            <a:rPr lang="en-US" b="1"/>
            <a:t>Lack of proper systems for validation of procedures</a:t>
          </a:r>
        </a:p>
      </dgm:t>
    </dgm:pt>
    <dgm:pt modelId="{19256783-C9E1-419E-84B5-E7BD04318184}" type="parTrans" cxnId="{9B930973-5EB4-4EDE-9A89-B4CDDBF064C1}">
      <dgm:prSet/>
      <dgm:spPr/>
      <dgm:t>
        <a:bodyPr/>
        <a:lstStyle/>
        <a:p>
          <a:endParaRPr lang="en-US" b="1"/>
        </a:p>
      </dgm:t>
    </dgm:pt>
    <dgm:pt modelId="{8ED28DFE-4910-4969-9BC6-42E2B4F8D833}" type="sibTrans" cxnId="{9B930973-5EB4-4EDE-9A89-B4CDDBF064C1}">
      <dgm:prSet/>
      <dgm:spPr/>
      <dgm:t>
        <a:bodyPr/>
        <a:lstStyle/>
        <a:p>
          <a:endParaRPr lang="en-US" b="1"/>
        </a:p>
      </dgm:t>
    </dgm:pt>
    <dgm:pt modelId="{2AE8453B-4D78-4A2A-B8D2-FDE1589D532D}">
      <dgm:prSet/>
      <dgm:spPr/>
      <dgm:t>
        <a:bodyPr/>
        <a:lstStyle/>
        <a:p>
          <a:r>
            <a:rPr lang="en-US" b="1"/>
            <a:t>Lack of system for accreditation of public health services</a:t>
          </a:r>
        </a:p>
      </dgm:t>
    </dgm:pt>
    <dgm:pt modelId="{5B4F1B65-96F8-4EC2-9939-BE5B123B3809}" type="parTrans" cxnId="{54F67D84-BD89-4BF1-8A6D-A51AB4AC26AF}">
      <dgm:prSet/>
      <dgm:spPr/>
      <dgm:t>
        <a:bodyPr/>
        <a:lstStyle/>
        <a:p>
          <a:endParaRPr lang="en-US" b="1"/>
        </a:p>
      </dgm:t>
    </dgm:pt>
    <dgm:pt modelId="{089520E7-4958-4DFD-AEB7-24C22221E2B1}" type="sibTrans" cxnId="{54F67D84-BD89-4BF1-8A6D-A51AB4AC26AF}">
      <dgm:prSet/>
      <dgm:spPr/>
      <dgm:t>
        <a:bodyPr/>
        <a:lstStyle/>
        <a:p>
          <a:endParaRPr lang="en-US" b="1"/>
        </a:p>
      </dgm:t>
    </dgm:pt>
    <dgm:pt modelId="{ED714CC0-81BE-4DE3-AB40-58A71BAADC9F}" type="pres">
      <dgm:prSet presAssocID="{E53F103E-DB0C-4D6D-BDE0-900A86C8F21A}" presName="vert0" presStyleCnt="0">
        <dgm:presLayoutVars>
          <dgm:dir/>
          <dgm:animOne val="branch"/>
          <dgm:animLvl val="lvl"/>
        </dgm:presLayoutVars>
      </dgm:prSet>
      <dgm:spPr/>
    </dgm:pt>
    <dgm:pt modelId="{EE73437A-F637-46BF-9EA0-94CAE062A9CA}" type="pres">
      <dgm:prSet presAssocID="{00DC4F10-CA36-4A5A-9648-C332E199553E}" presName="thickLine" presStyleLbl="alignNode1" presStyleIdx="0" presStyleCnt="5"/>
      <dgm:spPr/>
    </dgm:pt>
    <dgm:pt modelId="{3E3A87FC-5AA3-4DD6-A2B6-3DED72753ADA}" type="pres">
      <dgm:prSet presAssocID="{00DC4F10-CA36-4A5A-9648-C332E199553E}" presName="horz1" presStyleCnt="0"/>
      <dgm:spPr/>
    </dgm:pt>
    <dgm:pt modelId="{34F59DC0-1EE6-460A-8E39-DEFF21657F5B}" type="pres">
      <dgm:prSet presAssocID="{00DC4F10-CA36-4A5A-9648-C332E199553E}" presName="tx1" presStyleLbl="revTx" presStyleIdx="0" presStyleCnt="5"/>
      <dgm:spPr/>
    </dgm:pt>
    <dgm:pt modelId="{05266580-A4F3-464F-B8C2-A22DB8512C98}" type="pres">
      <dgm:prSet presAssocID="{00DC4F10-CA36-4A5A-9648-C332E199553E}" presName="vert1" presStyleCnt="0"/>
      <dgm:spPr/>
    </dgm:pt>
    <dgm:pt modelId="{45DC8FBE-134C-44F5-A367-EACA43A1CDB3}" type="pres">
      <dgm:prSet presAssocID="{B2FC8302-437C-44CD-95B3-EE838759B90A}" presName="thickLine" presStyleLbl="alignNode1" presStyleIdx="1" presStyleCnt="5"/>
      <dgm:spPr/>
    </dgm:pt>
    <dgm:pt modelId="{AA3707E8-3877-4FD9-A9E6-8FBCADBC3D44}" type="pres">
      <dgm:prSet presAssocID="{B2FC8302-437C-44CD-95B3-EE838759B90A}" presName="horz1" presStyleCnt="0"/>
      <dgm:spPr/>
    </dgm:pt>
    <dgm:pt modelId="{95A84B6A-8D4D-40A9-939E-D5837CD890CB}" type="pres">
      <dgm:prSet presAssocID="{B2FC8302-437C-44CD-95B3-EE838759B90A}" presName="tx1" presStyleLbl="revTx" presStyleIdx="1" presStyleCnt="5"/>
      <dgm:spPr/>
    </dgm:pt>
    <dgm:pt modelId="{3373E72E-3AB4-4042-937F-ECA78AAD6D56}" type="pres">
      <dgm:prSet presAssocID="{B2FC8302-437C-44CD-95B3-EE838759B90A}" presName="vert1" presStyleCnt="0"/>
      <dgm:spPr/>
    </dgm:pt>
    <dgm:pt modelId="{0ABE26EF-5CDF-4E84-8343-6A7AF23417B8}" type="pres">
      <dgm:prSet presAssocID="{5BD26E28-7ACA-4CE6-BA8E-E69FBEF3576D}" presName="thickLine" presStyleLbl="alignNode1" presStyleIdx="2" presStyleCnt="5"/>
      <dgm:spPr/>
    </dgm:pt>
    <dgm:pt modelId="{2E3A8C43-6E37-45B0-AC52-C7E72E3D1A74}" type="pres">
      <dgm:prSet presAssocID="{5BD26E28-7ACA-4CE6-BA8E-E69FBEF3576D}" presName="horz1" presStyleCnt="0"/>
      <dgm:spPr/>
    </dgm:pt>
    <dgm:pt modelId="{C7601B1B-8FFF-490F-A2C0-5B4C287293F4}" type="pres">
      <dgm:prSet presAssocID="{5BD26E28-7ACA-4CE6-BA8E-E69FBEF3576D}" presName="tx1" presStyleLbl="revTx" presStyleIdx="2" presStyleCnt="5"/>
      <dgm:spPr/>
    </dgm:pt>
    <dgm:pt modelId="{56BB235E-AC2A-43E8-8EA6-08305D095EEE}" type="pres">
      <dgm:prSet presAssocID="{5BD26E28-7ACA-4CE6-BA8E-E69FBEF3576D}" presName="vert1" presStyleCnt="0"/>
      <dgm:spPr/>
    </dgm:pt>
    <dgm:pt modelId="{DE1A0025-A68D-45DD-85CA-AD0F928F6A45}" type="pres">
      <dgm:prSet presAssocID="{E68EE5F6-F276-418E-A0F0-3D5B1D09DF8D}" presName="thickLine" presStyleLbl="alignNode1" presStyleIdx="3" presStyleCnt="5"/>
      <dgm:spPr/>
    </dgm:pt>
    <dgm:pt modelId="{E519F956-D886-43ED-A437-046E28195237}" type="pres">
      <dgm:prSet presAssocID="{E68EE5F6-F276-418E-A0F0-3D5B1D09DF8D}" presName="horz1" presStyleCnt="0"/>
      <dgm:spPr/>
    </dgm:pt>
    <dgm:pt modelId="{D5B711A1-E14A-477D-987F-EED5F882CD8E}" type="pres">
      <dgm:prSet presAssocID="{E68EE5F6-F276-418E-A0F0-3D5B1D09DF8D}" presName="tx1" presStyleLbl="revTx" presStyleIdx="3" presStyleCnt="5"/>
      <dgm:spPr/>
    </dgm:pt>
    <dgm:pt modelId="{CB364E6A-DE3F-4F24-90A8-A6E7D246A461}" type="pres">
      <dgm:prSet presAssocID="{E68EE5F6-F276-418E-A0F0-3D5B1D09DF8D}" presName="vert1" presStyleCnt="0"/>
      <dgm:spPr/>
    </dgm:pt>
    <dgm:pt modelId="{BE88B49A-CEE4-4847-B122-7CCA63B07E7B}" type="pres">
      <dgm:prSet presAssocID="{2AE8453B-4D78-4A2A-B8D2-FDE1589D532D}" presName="thickLine" presStyleLbl="alignNode1" presStyleIdx="4" presStyleCnt="5"/>
      <dgm:spPr/>
    </dgm:pt>
    <dgm:pt modelId="{DF790693-0DBA-43D5-B4E7-C52AF8C62888}" type="pres">
      <dgm:prSet presAssocID="{2AE8453B-4D78-4A2A-B8D2-FDE1589D532D}" presName="horz1" presStyleCnt="0"/>
      <dgm:spPr/>
    </dgm:pt>
    <dgm:pt modelId="{4BCD133B-B231-45EB-89E7-78B20C14819D}" type="pres">
      <dgm:prSet presAssocID="{2AE8453B-4D78-4A2A-B8D2-FDE1589D532D}" presName="tx1" presStyleLbl="revTx" presStyleIdx="4" presStyleCnt="5"/>
      <dgm:spPr/>
    </dgm:pt>
    <dgm:pt modelId="{67C2456B-E1F6-481B-87DB-065D18C4453E}" type="pres">
      <dgm:prSet presAssocID="{2AE8453B-4D78-4A2A-B8D2-FDE1589D532D}" presName="vert1" presStyleCnt="0"/>
      <dgm:spPr/>
    </dgm:pt>
  </dgm:ptLst>
  <dgm:cxnLst>
    <dgm:cxn modelId="{EB9FEA18-8D75-4AB7-9B1B-FF2D4AE34596}" type="presOf" srcId="{2AE8453B-4D78-4A2A-B8D2-FDE1589D532D}" destId="{4BCD133B-B231-45EB-89E7-78B20C14819D}" srcOrd="0" destOrd="0" presId="urn:microsoft.com/office/officeart/2008/layout/LinedList"/>
    <dgm:cxn modelId="{624D6C22-EFA7-4FB9-928A-EA32AA62CAF8}" type="presOf" srcId="{00DC4F10-CA36-4A5A-9648-C332E199553E}" destId="{34F59DC0-1EE6-460A-8E39-DEFF21657F5B}" srcOrd="0" destOrd="0" presId="urn:microsoft.com/office/officeart/2008/layout/LinedList"/>
    <dgm:cxn modelId="{9B930973-5EB4-4EDE-9A89-B4CDDBF064C1}" srcId="{E53F103E-DB0C-4D6D-BDE0-900A86C8F21A}" destId="{E68EE5F6-F276-418E-A0F0-3D5B1D09DF8D}" srcOrd="3" destOrd="0" parTransId="{19256783-C9E1-419E-84B5-E7BD04318184}" sibTransId="{8ED28DFE-4910-4969-9BC6-42E2B4F8D833}"/>
    <dgm:cxn modelId="{54F67D84-BD89-4BF1-8A6D-A51AB4AC26AF}" srcId="{E53F103E-DB0C-4D6D-BDE0-900A86C8F21A}" destId="{2AE8453B-4D78-4A2A-B8D2-FDE1589D532D}" srcOrd="4" destOrd="0" parTransId="{5B4F1B65-96F8-4EC2-9939-BE5B123B3809}" sibTransId="{089520E7-4958-4DFD-AEB7-24C22221E2B1}"/>
    <dgm:cxn modelId="{E78FC986-2DED-473C-8DB0-8295662E8BAA}" srcId="{E53F103E-DB0C-4D6D-BDE0-900A86C8F21A}" destId="{5BD26E28-7ACA-4CE6-BA8E-E69FBEF3576D}" srcOrd="2" destOrd="0" parTransId="{638879E9-9BA3-4C1A-B445-22DFF79E24D2}" sibTransId="{668EE9F3-62F4-49DB-AE2E-7A0F779F4B8D}"/>
    <dgm:cxn modelId="{50AA0C9C-2B10-4111-9E4B-33D0D4F54406}" srcId="{E53F103E-DB0C-4D6D-BDE0-900A86C8F21A}" destId="{B2FC8302-437C-44CD-95B3-EE838759B90A}" srcOrd="1" destOrd="0" parTransId="{E93C1E00-35F6-4B26-B262-094FA640ACE6}" sibTransId="{0538FFD5-BF59-47E5-9186-299FC4341758}"/>
    <dgm:cxn modelId="{0579C8C5-A08F-4BDC-8DC0-B1E38B566C62}" type="presOf" srcId="{E53F103E-DB0C-4D6D-BDE0-900A86C8F21A}" destId="{ED714CC0-81BE-4DE3-AB40-58A71BAADC9F}" srcOrd="0" destOrd="0" presId="urn:microsoft.com/office/officeart/2008/layout/LinedList"/>
    <dgm:cxn modelId="{0FB231D7-3F1A-4A6D-AF9E-FDCCC62F5D4A}" srcId="{E53F103E-DB0C-4D6D-BDE0-900A86C8F21A}" destId="{00DC4F10-CA36-4A5A-9648-C332E199553E}" srcOrd="0" destOrd="0" parTransId="{770B9042-332B-4BD1-8EEA-4B724D3056CB}" sibTransId="{21FAD473-544B-4EFF-8014-FCA62DF23658}"/>
    <dgm:cxn modelId="{EDA165EA-D4FD-4ABF-AB3D-53202D04E91E}" type="presOf" srcId="{B2FC8302-437C-44CD-95B3-EE838759B90A}" destId="{95A84B6A-8D4D-40A9-939E-D5837CD890CB}" srcOrd="0" destOrd="0" presId="urn:microsoft.com/office/officeart/2008/layout/LinedList"/>
    <dgm:cxn modelId="{365405EC-83B9-49C0-8E9B-8A348D13CA02}" type="presOf" srcId="{5BD26E28-7ACA-4CE6-BA8E-E69FBEF3576D}" destId="{C7601B1B-8FFF-490F-A2C0-5B4C287293F4}" srcOrd="0" destOrd="0" presId="urn:microsoft.com/office/officeart/2008/layout/LinedList"/>
    <dgm:cxn modelId="{64D7F9F9-6AD5-42F6-B1ED-A5E67DA249B8}" type="presOf" srcId="{E68EE5F6-F276-418E-A0F0-3D5B1D09DF8D}" destId="{D5B711A1-E14A-477D-987F-EED5F882CD8E}" srcOrd="0" destOrd="0" presId="urn:microsoft.com/office/officeart/2008/layout/LinedList"/>
    <dgm:cxn modelId="{7207DB1A-ED0E-431D-81E7-AE66270F1F63}" type="presParOf" srcId="{ED714CC0-81BE-4DE3-AB40-58A71BAADC9F}" destId="{EE73437A-F637-46BF-9EA0-94CAE062A9CA}" srcOrd="0" destOrd="0" presId="urn:microsoft.com/office/officeart/2008/layout/LinedList"/>
    <dgm:cxn modelId="{E773674F-4AAF-4EDC-BFB3-8AF1A39DB131}" type="presParOf" srcId="{ED714CC0-81BE-4DE3-AB40-58A71BAADC9F}" destId="{3E3A87FC-5AA3-4DD6-A2B6-3DED72753ADA}" srcOrd="1" destOrd="0" presId="urn:microsoft.com/office/officeart/2008/layout/LinedList"/>
    <dgm:cxn modelId="{1F8D80C7-8463-4B19-92C8-AAB0391D1026}" type="presParOf" srcId="{3E3A87FC-5AA3-4DD6-A2B6-3DED72753ADA}" destId="{34F59DC0-1EE6-460A-8E39-DEFF21657F5B}" srcOrd="0" destOrd="0" presId="urn:microsoft.com/office/officeart/2008/layout/LinedList"/>
    <dgm:cxn modelId="{2FEE7452-AEAF-4345-8B7E-6BE3C863E2BC}" type="presParOf" srcId="{3E3A87FC-5AA3-4DD6-A2B6-3DED72753ADA}" destId="{05266580-A4F3-464F-B8C2-A22DB8512C98}" srcOrd="1" destOrd="0" presId="urn:microsoft.com/office/officeart/2008/layout/LinedList"/>
    <dgm:cxn modelId="{E4B5F8A6-1B57-41F2-9BA3-813708D7365A}" type="presParOf" srcId="{ED714CC0-81BE-4DE3-AB40-58A71BAADC9F}" destId="{45DC8FBE-134C-44F5-A367-EACA43A1CDB3}" srcOrd="2" destOrd="0" presId="urn:microsoft.com/office/officeart/2008/layout/LinedList"/>
    <dgm:cxn modelId="{AF1FCEA6-86A7-4463-B609-62DF379E81E9}" type="presParOf" srcId="{ED714CC0-81BE-4DE3-AB40-58A71BAADC9F}" destId="{AA3707E8-3877-4FD9-A9E6-8FBCADBC3D44}" srcOrd="3" destOrd="0" presId="urn:microsoft.com/office/officeart/2008/layout/LinedList"/>
    <dgm:cxn modelId="{FD267A69-0622-4A51-B4A3-5721A639BF3D}" type="presParOf" srcId="{AA3707E8-3877-4FD9-A9E6-8FBCADBC3D44}" destId="{95A84B6A-8D4D-40A9-939E-D5837CD890CB}" srcOrd="0" destOrd="0" presId="urn:microsoft.com/office/officeart/2008/layout/LinedList"/>
    <dgm:cxn modelId="{292AA7CE-AEDF-4F2F-A75E-EC0BFA98AC44}" type="presParOf" srcId="{AA3707E8-3877-4FD9-A9E6-8FBCADBC3D44}" destId="{3373E72E-3AB4-4042-937F-ECA78AAD6D56}" srcOrd="1" destOrd="0" presId="urn:microsoft.com/office/officeart/2008/layout/LinedList"/>
    <dgm:cxn modelId="{4B7654C0-55B3-4613-BEE4-509BF5CF26B5}" type="presParOf" srcId="{ED714CC0-81BE-4DE3-AB40-58A71BAADC9F}" destId="{0ABE26EF-5CDF-4E84-8343-6A7AF23417B8}" srcOrd="4" destOrd="0" presId="urn:microsoft.com/office/officeart/2008/layout/LinedList"/>
    <dgm:cxn modelId="{B9F64B4C-00DB-4FE5-B507-59F510F94FE9}" type="presParOf" srcId="{ED714CC0-81BE-4DE3-AB40-58A71BAADC9F}" destId="{2E3A8C43-6E37-45B0-AC52-C7E72E3D1A74}" srcOrd="5" destOrd="0" presId="urn:microsoft.com/office/officeart/2008/layout/LinedList"/>
    <dgm:cxn modelId="{F3724A4B-A470-458C-8BFA-F94E68F91C55}" type="presParOf" srcId="{2E3A8C43-6E37-45B0-AC52-C7E72E3D1A74}" destId="{C7601B1B-8FFF-490F-A2C0-5B4C287293F4}" srcOrd="0" destOrd="0" presId="urn:microsoft.com/office/officeart/2008/layout/LinedList"/>
    <dgm:cxn modelId="{1CFD8610-53BB-4554-A4AC-7E26BEAD0531}" type="presParOf" srcId="{2E3A8C43-6E37-45B0-AC52-C7E72E3D1A74}" destId="{56BB235E-AC2A-43E8-8EA6-08305D095EEE}" srcOrd="1" destOrd="0" presId="urn:microsoft.com/office/officeart/2008/layout/LinedList"/>
    <dgm:cxn modelId="{0FD51118-C992-4612-9E12-ADA021CDD364}" type="presParOf" srcId="{ED714CC0-81BE-4DE3-AB40-58A71BAADC9F}" destId="{DE1A0025-A68D-45DD-85CA-AD0F928F6A45}" srcOrd="6" destOrd="0" presId="urn:microsoft.com/office/officeart/2008/layout/LinedList"/>
    <dgm:cxn modelId="{3E7665D2-C365-4B7E-93DD-9EEA9F5AC8A3}" type="presParOf" srcId="{ED714CC0-81BE-4DE3-AB40-58A71BAADC9F}" destId="{E519F956-D886-43ED-A437-046E28195237}" srcOrd="7" destOrd="0" presId="urn:microsoft.com/office/officeart/2008/layout/LinedList"/>
    <dgm:cxn modelId="{A6B04408-FE3C-4070-8DCC-C23FDD04B8E7}" type="presParOf" srcId="{E519F956-D886-43ED-A437-046E28195237}" destId="{D5B711A1-E14A-477D-987F-EED5F882CD8E}" srcOrd="0" destOrd="0" presId="urn:microsoft.com/office/officeart/2008/layout/LinedList"/>
    <dgm:cxn modelId="{ADB1EC74-3A9A-47F4-B307-95B522386264}" type="presParOf" srcId="{E519F956-D886-43ED-A437-046E28195237}" destId="{CB364E6A-DE3F-4F24-90A8-A6E7D246A461}" srcOrd="1" destOrd="0" presId="urn:microsoft.com/office/officeart/2008/layout/LinedList"/>
    <dgm:cxn modelId="{256BB088-FB8B-40CA-B3E3-DC015A3E4D68}" type="presParOf" srcId="{ED714CC0-81BE-4DE3-AB40-58A71BAADC9F}" destId="{BE88B49A-CEE4-4847-B122-7CCA63B07E7B}" srcOrd="8" destOrd="0" presId="urn:microsoft.com/office/officeart/2008/layout/LinedList"/>
    <dgm:cxn modelId="{4EBC5FEF-59B3-4591-995B-DD2A3CEFB251}" type="presParOf" srcId="{ED714CC0-81BE-4DE3-AB40-58A71BAADC9F}" destId="{DF790693-0DBA-43D5-B4E7-C52AF8C62888}" srcOrd="9" destOrd="0" presId="urn:microsoft.com/office/officeart/2008/layout/LinedList"/>
    <dgm:cxn modelId="{DB3DF650-600B-489D-BB88-D815EC46F5A6}" type="presParOf" srcId="{DF790693-0DBA-43D5-B4E7-C52AF8C62888}" destId="{4BCD133B-B231-45EB-89E7-78B20C14819D}" srcOrd="0" destOrd="0" presId="urn:microsoft.com/office/officeart/2008/layout/LinedList"/>
    <dgm:cxn modelId="{0866EE0F-2AAE-4D56-BA18-C10514313166}" type="presParOf" srcId="{DF790693-0DBA-43D5-B4E7-C52AF8C62888}" destId="{67C2456B-E1F6-481B-87DB-065D18C4453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B46C89-56BF-43AA-BBC0-50DB67AE908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2D08B7E-6EF6-488F-BB6C-C0F5C05E875A}">
      <dgm:prSet custT="1"/>
      <dgm:spPr/>
      <dgm:t>
        <a:bodyPr/>
        <a:lstStyle/>
        <a:p>
          <a:r>
            <a:rPr lang="en-US" sz="2800" b="1" dirty="0"/>
            <a:t>Strengthening the monitoring and evaluation mechanism</a:t>
          </a:r>
        </a:p>
      </dgm:t>
    </dgm:pt>
    <dgm:pt modelId="{BD73ADAB-BFA0-4DA5-943E-7C8DAD3A5A00}" type="parTrans" cxnId="{7E851F74-CB2E-4240-86A8-CFF3009A6A78}">
      <dgm:prSet/>
      <dgm:spPr/>
      <dgm:t>
        <a:bodyPr/>
        <a:lstStyle/>
        <a:p>
          <a:endParaRPr lang="en-US" sz="2400" b="1"/>
        </a:p>
      </dgm:t>
    </dgm:pt>
    <dgm:pt modelId="{475848D0-2AF9-4CB4-ACB7-F01DBBA3005E}" type="sibTrans" cxnId="{7E851F74-CB2E-4240-86A8-CFF3009A6A78}">
      <dgm:prSet/>
      <dgm:spPr/>
      <dgm:t>
        <a:bodyPr/>
        <a:lstStyle/>
        <a:p>
          <a:endParaRPr lang="en-US" sz="2400" b="1"/>
        </a:p>
      </dgm:t>
    </dgm:pt>
    <dgm:pt modelId="{F1DA5123-E516-464C-AC2E-AEA2897ABE57}">
      <dgm:prSet custT="1"/>
      <dgm:spPr/>
      <dgm:t>
        <a:bodyPr/>
        <a:lstStyle/>
        <a:p>
          <a:r>
            <a:rPr lang="en-US" sz="2800" b="1" dirty="0"/>
            <a:t>Establish Specific Measurable Attainable Realistic and Time bound ( SMART ) </a:t>
          </a:r>
          <a:r>
            <a:rPr lang="en-US" sz="2800" b="1" dirty="0" err="1"/>
            <a:t>programe</a:t>
          </a:r>
          <a:r>
            <a:rPr lang="en-US" sz="2800" b="1" dirty="0"/>
            <a:t> objectives , targets and indicators for all preventive health programmes</a:t>
          </a:r>
        </a:p>
      </dgm:t>
    </dgm:pt>
    <dgm:pt modelId="{75730AEB-FA5B-4FEF-8291-4B23AD233029}" type="parTrans" cxnId="{FA9D3385-B109-46E4-B76C-A063CCF10BD8}">
      <dgm:prSet/>
      <dgm:spPr/>
      <dgm:t>
        <a:bodyPr/>
        <a:lstStyle/>
        <a:p>
          <a:endParaRPr lang="en-US" sz="2400" b="1"/>
        </a:p>
      </dgm:t>
    </dgm:pt>
    <dgm:pt modelId="{357C9497-630A-4F88-BD2E-0A5CA78353F8}" type="sibTrans" cxnId="{FA9D3385-B109-46E4-B76C-A063CCF10BD8}">
      <dgm:prSet/>
      <dgm:spPr/>
      <dgm:t>
        <a:bodyPr/>
        <a:lstStyle/>
        <a:p>
          <a:endParaRPr lang="en-US" sz="2400" b="1"/>
        </a:p>
      </dgm:t>
    </dgm:pt>
    <dgm:pt modelId="{01D677D0-193A-490B-A556-DFAC0C48D275}">
      <dgm:prSet custT="1"/>
      <dgm:spPr/>
      <dgm:t>
        <a:bodyPr/>
        <a:lstStyle/>
        <a:p>
          <a:r>
            <a:rPr lang="en-US" sz="2800" b="1"/>
            <a:t>Results Based Monitoring ( RBM ) should be incorporated to all preventive health programmes</a:t>
          </a:r>
        </a:p>
      </dgm:t>
    </dgm:pt>
    <dgm:pt modelId="{7DBEB91C-902C-47A9-8D60-874FCB4B746B}" type="parTrans" cxnId="{D0377F87-3DF3-4F2F-96F8-BB38B67178B6}">
      <dgm:prSet/>
      <dgm:spPr/>
      <dgm:t>
        <a:bodyPr/>
        <a:lstStyle/>
        <a:p>
          <a:endParaRPr lang="en-US" sz="2400" b="1"/>
        </a:p>
      </dgm:t>
    </dgm:pt>
    <dgm:pt modelId="{4062DD5E-CBB1-40CB-85CF-429F018746D3}" type="sibTrans" cxnId="{D0377F87-3DF3-4F2F-96F8-BB38B67178B6}">
      <dgm:prSet/>
      <dgm:spPr/>
      <dgm:t>
        <a:bodyPr/>
        <a:lstStyle/>
        <a:p>
          <a:endParaRPr lang="en-US" sz="2400" b="1"/>
        </a:p>
      </dgm:t>
    </dgm:pt>
    <dgm:pt modelId="{82977A0F-833B-42F1-93C8-A95DB2592B4F}" type="pres">
      <dgm:prSet presAssocID="{EDB46C89-56BF-43AA-BBC0-50DB67AE9080}" presName="root" presStyleCnt="0">
        <dgm:presLayoutVars>
          <dgm:dir/>
          <dgm:resizeHandles val="exact"/>
        </dgm:presLayoutVars>
      </dgm:prSet>
      <dgm:spPr/>
    </dgm:pt>
    <dgm:pt modelId="{9586A5AA-88E0-4232-A671-83AA398FA85A}" type="pres">
      <dgm:prSet presAssocID="{32D08B7E-6EF6-488F-BB6C-C0F5C05E875A}" presName="compNode" presStyleCnt="0"/>
      <dgm:spPr/>
    </dgm:pt>
    <dgm:pt modelId="{CC2A6930-75D7-4D35-9E7B-FDBA7C29212D}" type="pres">
      <dgm:prSet presAssocID="{32D08B7E-6EF6-488F-BB6C-C0F5C05E875A}" presName="bgRect" presStyleLbl="bgShp" presStyleIdx="0" presStyleCnt="3"/>
      <dgm:spPr/>
    </dgm:pt>
    <dgm:pt modelId="{7558F26F-3E5A-4119-BA6E-1A7876EB2F26}" type="pres">
      <dgm:prSet presAssocID="{32D08B7E-6EF6-488F-BB6C-C0F5C05E87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6E97BB27-0449-47F3-B1CC-826A47E3C2A5}" type="pres">
      <dgm:prSet presAssocID="{32D08B7E-6EF6-488F-BB6C-C0F5C05E875A}" presName="spaceRect" presStyleCnt="0"/>
      <dgm:spPr/>
    </dgm:pt>
    <dgm:pt modelId="{3F887236-B32A-4839-9AF4-05B99247BE39}" type="pres">
      <dgm:prSet presAssocID="{32D08B7E-6EF6-488F-BB6C-C0F5C05E875A}" presName="parTx" presStyleLbl="revTx" presStyleIdx="0" presStyleCnt="3">
        <dgm:presLayoutVars>
          <dgm:chMax val="0"/>
          <dgm:chPref val="0"/>
        </dgm:presLayoutVars>
      </dgm:prSet>
      <dgm:spPr/>
    </dgm:pt>
    <dgm:pt modelId="{1A25B429-3AD3-449D-839B-FD2A9150487F}" type="pres">
      <dgm:prSet presAssocID="{475848D0-2AF9-4CB4-ACB7-F01DBBA3005E}" presName="sibTrans" presStyleCnt="0"/>
      <dgm:spPr/>
    </dgm:pt>
    <dgm:pt modelId="{AD27B0AD-EA12-4A65-B7F2-A9B12AC1837D}" type="pres">
      <dgm:prSet presAssocID="{F1DA5123-E516-464C-AC2E-AEA2897ABE57}" presName="compNode" presStyleCnt="0"/>
      <dgm:spPr/>
    </dgm:pt>
    <dgm:pt modelId="{B35DF06D-141D-4FAA-8FC1-A4F32398140B}" type="pres">
      <dgm:prSet presAssocID="{F1DA5123-E516-464C-AC2E-AEA2897ABE57}" presName="bgRect" presStyleLbl="bgShp" presStyleIdx="1" presStyleCnt="3"/>
      <dgm:spPr/>
    </dgm:pt>
    <dgm:pt modelId="{186B4C99-74C1-4604-990D-55B95A03085A}" type="pres">
      <dgm:prSet presAssocID="{F1DA5123-E516-464C-AC2E-AEA2897ABE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251BF624-3DFC-4E79-831D-6E9D8BF6FC9D}" type="pres">
      <dgm:prSet presAssocID="{F1DA5123-E516-464C-AC2E-AEA2897ABE57}" presName="spaceRect" presStyleCnt="0"/>
      <dgm:spPr/>
    </dgm:pt>
    <dgm:pt modelId="{0BC60F55-BBA9-4995-AF35-73A844251A17}" type="pres">
      <dgm:prSet presAssocID="{F1DA5123-E516-464C-AC2E-AEA2897ABE57}" presName="parTx" presStyleLbl="revTx" presStyleIdx="1" presStyleCnt="3">
        <dgm:presLayoutVars>
          <dgm:chMax val="0"/>
          <dgm:chPref val="0"/>
        </dgm:presLayoutVars>
      </dgm:prSet>
      <dgm:spPr/>
    </dgm:pt>
    <dgm:pt modelId="{7EA92522-AA36-4765-B281-D0EBD57A4192}" type="pres">
      <dgm:prSet presAssocID="{357C9497-630A-4F88-BD2E-0A5CA78353F8}" presName="sibTrans" presStyleCnt="0"/>
      <dgm:spPr/>
    </dgm:pt>
    <dgm:pt modelId="{0DFA0301-9C33-4C8B-992E-CD02FA8D6FAF}" type="pres">
      <dgm:prSet presAssocID="{01D677D0-193A-490B-A556-DFAC0C48D275}" presName="compNode" presStyleCnt="0"/>
      <dgm:spPr/>
    </dgm:pt>
    <dgm:pt modelId="{396A1F73-B8E4-434C-ABC0-E89089B54506}" type="pres">
      <dgm:prSet presAssocID="{01D677D0-193A-490B-A556-DFAC0C48D275}" presName="bgRect" presStyleLbl="bgShp" presStyleIdx="2" presStyleCnt="3"/>
      <dgm:spPr/>
    </dgm:pt>
    <dgm:pt modelId="{E4AFFCE6-9CB4-4D6A-8F11-69CC831D84D5}" type="pres">
      <dgm:prSet presAssocID="{01D677D0-193A-490B-A556-DFAC0C48D27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78B8AE5F-E446-4507-9954-0A94F5AA1C41}" type="pres">
      <dgm:prSet presAssocID="{01D677D0-193A-490B-A556-DFAC0C48D275}" presName="spaceRect" presStyleCnt="0"/>
      <dgm:spPr/>
    </dgm:pt>
    <dgm:pt modelId="{303F849C-7C5E-470A-8566-A6AAEFD0D9A0}" type="pres">
      <dgm:prSet presAssocID="{01D677D0-193A-490B-A556-DFAC0C48D275}" presName="parTx" presStyleLbl="revTx" presStyleIdx="2" presStyleCnt="3">
        <dgm:presLayoutVars>
          <dgm:chMax val="0"/>
          <dgm:chPref val="0"/>
        </dgm:presLayoutVars>
      </dgm:prSet>
      <dgm:spPr/>
    </dgm:pt>
  </dgm:ptLst>
  <dgm:cxnLst>
    <dgm:cxn modelId="{92423618-3F3E-4FD2-B836-A71B5342D222}" type="presOf" srcId="{F1DA5123-E516-464C-AC2E-AEA2897ABE57}" destId="{0BC60F55-BBA9-4995-AF35-73A844251A17}" srcOrd="0" destOrd="0" presId="urn:microsoft.com/office/officeart/2018/2/layout/IconVerticalSolidList"/>
    <dgm:cxn modelId="{7E851F74-CB2E-4240-86A8-CFF3009A6A78}" srcId="{EDB46C89-56BF-43AA-BBC0-50DB67AE9080}" destId="{32D08B7E-6EF6-488F-BB6C-C0F5C05E875A}" srcOrd="0" destOrd="0" parTransId="{BD73ADAB-BFA0-4DA5-943E-7C8DAD3A5A00}" sibTransId="{475848D0-2AF9-4CB4-ACB7-F01DBBA3005E}"/>
    <dgm:cxn modelId="{FA9D3385-B109-46E4-B76C-A063CCF10BD8}" srcId="{EDB46C89-56BF-43AA-BBC0-50DB67AE9080}" destId="{F1DA5123-E516-464C-AC2E-AEA2897ABE57}" srcOrd="1" destOrd="0" parTransId="{75730AEB-FA5B-4FEF-8291-4B23AD233029}" sibTransId="{357C9497-630A-4F88-BD2E-0A5CA78353F8}"/>
    <dgm:cxn modelId="{D0377F87-3DF3-4F2F-96F8-BB38B67178B6}" srcId="{EDB46C89-56BF-43AA-BBC0-50DB67AE9080}" destId="{01D677D0-193A-490B-A556-DFAC0C48D275}" srcOrd="2" destOrd="0" parTransId="{7DBEB91C-902C-47A9-8D60-874FCB4B746B}" sibTransId="{4062DD5E-CBB1-40CB-85CF-429F018746D3}"/>
    <dgm:cxn modelId="{DE89DD8C-B31D-4F8A-9003-B6224942BF34}" type="presOf" srcId="{32D08B7E-6EF6-488F-BB6C-C0F5C05E875A}" destId="{3F887236-B32A-4839-9AF4-05B99247BE39}" srcOrd="0" destOrd="0" presId="urn:microsoft.com/office/officeart/2018/2/layout/IconVerticalSolidList"/>
    <dgm:cxn modelId="{B0300FAF-8E83-4B96-A280-E2B79999DA6B}" type="presOf" srcId="{EDB46C89-56BF-43AA-BBC0-50DB67AE9080}" destId="{82977A0F-833B-42F1-93C8-A95DB2592B4F}" srcOrd="0" destOrd="0" presId="urn:microsoft.com/office/officeart/2018/2/layout/IconVerticalSolidList"/>
    <dgm:cxn modelId="{863F42B9-5E93-4113-A124-0352A6FEE270}" type="presOf" srcId="{01D677D0-193A-490B-A556-DFAC0C48D275}" destId="{303F849C-7C5E-470A-8566-A6AAEFD0D9A0}" srcOrd="0" destOrd="0" presId="urn:microsoft.com/office/officeart/2018/2/layout/IconVerticalSolidList"/>
    <dgm:cxn modelId="{E8AFDF7A-ABEF-439D-A2F3-B526FEF5C4F1}" type="presParOf" srcId="{82977A0F-833B-42F1-93C8-A95DB2592B4F}" destId="{9586A5AA-88E0-4232-A671-83AA398FA85A}" srcOrd="0" destOrd="0" presId="urn:microsoft.com/office/officeart/2018/2/layout/IconVerticalSolidList"/>
    <dgm:cxn modelId="{A4F47114-1A4D-4BED-A2B7-DA0360D7DBB7}" type="presParOf" srcId="{9586A5AA-88E0-4232-A671-83AA398FA85A}" destId="{CC2A6930-75D7-4D35-9E7B-FDBA7C29212D}" srcOrd="0" destOrd="0" presId="urn:microsoft.com/office/officeart/2018/2/layout/IconVerticalSolidList"/>
    <dgm:cxn modelId="{364B026F-E06C-437E-809C-B42024C58504}" type="presParOf" srcId="{9586A5AA-88E0-4232-A671-83AA398FA85A}" destId="{7558F26F-3E5A-4119-BA6E-1A7876EB2F26}" srcOrd="1" destOrd="0" presId="urn:microsoft.com/office/officeart/2018/2/layout/IconVerticalSolidList"/>
    <dgm:cxn modelId="{7BF0C191-61EC-445C-9425-05DD1FB89783}" type="presParOf" srcId="{9586A5AA-88E0-4232-A671-83AA398FA85A}" destId="{6E97BB27-0449-47F3-B1CC-826A47E3C2A5}" srcOrd="2" destOrd="0" presId="urn:microsoft.com/office/officeart/2018/2/layout/IconVerticalSolidList"/>
    <dgm:cxn modelId="{B06979B0-C0A3-481E-AB5D-0C0AB333EB8B}" type="presParOf" srcId="{9586A5AA-88E0-4232-A671-83AA398FA85A}" destId="{3F887236-B32A-4839-9AF4-05B99247BE39}" srcOrd="3" destOrd="0" presId="urn:microsoft.com/office/officeart/2018/2/layout/IconVerticalSolidList"/>
    <dgm:cxn modelId="{29508489-D822-4BFB-B390-F49CC67EE6DC}" type="presParOf" srcId="{82977A0F-833B-42F1-93C8-A95DB2592B4F}" destId="{1A25B429-3AD3-449D-839B-FD2A9150487F}" srcOrd="1" destOrd="0" presId="urn:microsoft.com/office/officeart/2018/2/layout/IconVerticalSolidList"/>
    <dgm:cxn modelId="{A83F5803-B245-4C18-9F38-49AD7996AB4A}" type="presParOf" srcId="{82977A0F-833B-42F1-93C8-A95DB2592B4F}" destId="{AD27B0AD-EA12-4A65-B7F2-A9B12AC1837D}" srcOrd="2" destOrd="0" presId="urn:microsoft.com/office/officeart/2018/2/layout/IconVerticalSolidList"/>
    <dgm:cxn modelId="{FE848AEF-530C-4421-A5F9-F2FDCAD47330}" type="presParOf" srcId="{AD27B0AD-EA12-4A65-B7F2-A9B12AC1837D}" destId="{B35DF06D-141D-4FAA-8FC1-A4F32398140B}" srcOrd="0" destOrd="0" presId="urn:microsoft.com/office/officeart/2018/2/layout/IconVerticalSolidList"/>
    <dgm:cxn modelId="{BBD3FBB6-3BA2-4277-8F9E-5A42EE10378E}" type="presParOf" srcId="{AD27B0AD-EA12-4A65-B7F2-A9B12AC1837D}" destId="{186B4C99-74C1-4604-990D-55B95A03085A}" srcOrd="1" destOrd="0" presId="urn:microsoft.com/office/officeart/2018/2/layout/IconVerticalSolidList"/>
    <dgm:cxn modelId="{6F30C33B-2279-4220-9C41-4EDA446F0BAA}" type="presParOf" srcId="{AD27B0AD-EA12-4A65-B7F2-A9B12AC1837D}" destId="{251BF624-3DFC-4E79-831D-6E9D8BF6FC9D}" srcOrd="2" destOrd="0" presId="urn:microsoft.com/office/officeart/2018/2/layout/IconVerticalSolidList"/>
    <dgm:cxn modelId="{2936BECB-D5F1-42BC-B385-ECE32D69AE65}" type="presParOf" srcId="{AD27B0AD-EA12-4A65-B7F2-A9B12AC1837D}" destId="{0BC60F55-BBA9-4995-AF35-73A844251A17}" srcOrd="3" destOrd="0" presId="urn:microsoft.com/office/officeart/2018/2/layout/IconVerticalSolidList"/>
    <dgm:cxn modelId="{FBA380C1-6ED5-45EC-8EC8-0EAFAA201A90}" type="presParOf" srcId="{82977A0F-833B-42F1-93C8-A95DB2592B4F}" destId="{7EA92522-AA36-4765-B281-D0EBD57A4192}" srcOrd="3" destOrd="0" presId="urn:microsoft.com/office/officeart/2018/2/layout/IconVerticalSolidList"/>
    <dgm:cxn modelId="{2EFCF2A6-6DB8-4CBE-8EC4-1E807845237C}" type="presParOf" srcId="{82977A0F-833B-42F1-93C8-A95DB2592B4F}" destId="{0DFA0301-9C33-4C8B-992E-CD02FA8D6FAF}" srcOrd="4" destOrd="0" presId="urn:microsoft.com/office/officeart/2018/2/layout/IconVerticalSolidList"/>
    <dgm:cxn modelId="{03A38438-1658-451C-91C0-8AF69FA436F3}" type="presParOf" srcId="{0DFA0301-9C33-4C8B-992E-CD02FA8D6FAF}" destId="{396A1F73-B8E4-434C-ABC0-E89089B54506}" srcOrd="0" destOrd="0" presId="urn:microsoft.com/office/officeart/2018/2/layout/IconVerticalSolidList"/>
    <dgm:cxn modelId="{7E6A373C-5D79-4D8B-B30A-8753CD3EFD4B}" type="presParOf" srcId="{0DFA0301-9C33-4C8B-992E-CD02FA8D6FAF}" destId="{E4AFFCE6-9CB4-4D6A-8F11-69CC831D84D5}" srcOrd="1" destOrd="0" presId="urn:microsoft.com/office/officeart/2018/2/layout/IconVerticalSolidList"/>
    <dgm:cxn modelId="{BB3FDE44-F434-4BE1-9340-C1619E2FE815}" type="presParOf" srcId="{0DFA0301-9C33-4C8B-992E-CD02FA8D6FAF}" destId="{78B8AE5F-E446-4507-9954-0A94F5AA1C41}" srcOrd="2" destOrd="0" presId="urn:microsoft.com/office/officeart/2018/2/layout/IconVerticalSolidList"/>
    <dgm:cxn modelId="{A7B18C9F-AC4F-4F4F-867D-A6CC97651C95}" type="presParOf" srcId="{0DFA0301-9C33-4C8B-992E-CD02FA8D6FAF}" destId="{303F849C-7C5E-470A-8566-A6AAEFD0D9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9E5FD-8244-443E-AF9C-DA47F3C98DF8}">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F1219-779C-4505-A0A6-48D70162B99B}">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Total population 22.16 million </a:t>
          </a:r>
        </a:p>
      </dsp:txBody>
      <dsp:txXfrm>
        <a:off x="0" y="531"/>
        <a:ext cx="10515600" cy="870055"/>
      </dsp:txXfrm>
    </dsp:sp>
    <dsp:sp modelId="{D2DB2D35-7F86-4A5A-9581-4481D4204655}">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5D3AE6-173E-4E36-86A5-82C6A06D5BB0}">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Sri Lanka is a developing country, ranking 73rd on the Human Development Index.</a:t>
          </a:r>
        </a:p>
      </dsp:txBody>
      <dsp:txXfrm>
        <a:off x="0" y="870586"/>
        <a:ext cx="10515600" cy="870055"/>
      </dsp:txXfrm>
    </dsp:sp>
    <dsp:sp modelId="{A447F6FD-4607-48D8-910F-7BE9826F2EA9}">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D57539-0E9C-4297-895E-1A2A62EC7C62}">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Sri Lankans have a life expectancy of 75.5 years at birth, which is 10% higher than the world average.</a:t>
          </a:r>
        </a:p>
      </dsp:txBody>
      <dsp:txXfrm>
        <a:off x="0" y="1740641"/>
        <a:ext cx="10515600" cy="870055"/>
      </dsp:txXfrm>
    </dsp:sp>
    <dsp:sp modelId="{D1650EE5-C911-4619-8556-F2167431D99D}">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04D2FD-9993-4EAF-AF50-08937DF5B916}">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Sri Lanka ranks first among southeast Asian countries with respect to deaths by suicide, with 33 deaths per 100,000 persons </a:t>
          </a:r>
          <a:r>
            <a:rPr lang="en-US" sz="2400" kern="1200" baseline="30000" dirty="0"/>
            <a:t>1</a:t>
          </a:r>
          <a:r>
            <a:rPr lang="en-US" sz="2400" kern="1200" dirty="0"/>
            <a:t>. </a:t>
          </a:r>
        </a:p>
      </dsp:txBody>
      <dsp:txXfrm>
        <a:off x="0" y="2610696"/>
        <a:ext cx="10515600" cy="870055"/>
      </dsp:txXfrm>
    </dsp:sp>
    <dsp:sp modelId="{12DC93D3-3B1F-47F5-9A95-D7B140FFB0B7}">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BEEF0-A53D-488D-8E01-82321C34F5E7}">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life expectancy for Sri Lanka in 2022 was 77.39 years, a 0.22% increase from 2021</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5FD2F-0F70-4757-9F97-1D9018F2DBFE}">
      <dsp:nvSpPr>
        <dsp:cNvPr id="0" name=""/>
        <dsp:cNvSpPr/>
      </dsp:nvSpPr>
      <dsp:spPr>
        <a:xfrm>
          <a:off x="0" y="585"/>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BBA18-224E-46D6-B053-61B7841E9C32}">
      <dsp:nvSpPr>
        <dsp:cNvPr id="0" name=""/>
        <dsp:cNvSpPr/>
      </dsp:nvSpPr>
      <dsp:spPr>
        <a:xfrm>
          <a:off x="0" y="585"/>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lead to better patient care, improved population health, and lower healthcare costs.</a:t>
          </a:r>
        </a:p>
      </dsp:txBody>
      <dsp:txXfrm>
        <a:off x="0" y="585"/>
        <a:ext cx="11259878" cy="958822"/>
      </dsp:txXfrm>
    </dsp:sp>
    <dsp:sp modelId="{CBC8DE95-FE4C-4BEC-AEA2-F6D17F8662C4}">
      <dsp:nvSpPr>
        <dsp:cNvPr id="0" name=""/>
        <dsp:cNvSpPr/>
      </dsp:nvSpPr>
      <dsp:spPr>
        <a:xfrm>
          <a:off x="0" y="959408"/>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4F975-DB68-4678-9390-7ED9026ED2C8}">
      <dsp:nvSpPr>
        <dsp:cNvPr id="0" name=""/>
        <dsp:cNvSpPr/>
      </dsp:nvSpPr>
      <dsp:spPr>
        <a:xfrm>
          <a:off x="0" y="959408"/>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Improve patient outcomes by providing new and better treatment options, making it easier for patients to access care.</a:t>
          </a:r>
        </a:p>
      </dsp:txBody>
      <dsp:txXfrm>
        <a:off x="0" y="959408"/>
        <a:ext cx="11259878" cy="958822"/>
      </dsp:txXfrm>
    </dsp:sp>
    <dsp:sp modelId="{3FF5366F-43DC-4ADD-A301-05201F62F86A}">
      <dsp:nvSpPr>
        <dsp:cNvPr id="0" name=""/>
        <dsp:cNvSpPr/>
      </dsp:nvSpPr>
      <dsp:spPr>
        <a:xfrm>
          <a:off x="0" y="1918230"/>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B1468F-74E1-445D-B8CF-66ACC3071663}">
      <dsp:nvSpPr>
        <dsp:cNvPr id="0" name=""/>
        <dsp:cNvSpPr/>
      </dsp:nvSpPr>
      <dsp:spPr>
        <a:xfrm>
          <a:off x="0" y="1918230"/>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Lead to improvements in population health by making it easier for people to live healthy lifestyles and by providing new tools to detect and prevent the early onset of diseases</a:t>
          </a:r>
          <a:r>
            <a:rPr lang="en-US" sz="2400" kern="1200" dirty="0"/>
            <a:t>.</a:t>
          </a:r>
        </a:p>
      </dsp:txBody>
      <dsp:txXfrm>
        <a:off x="0" y="1918230"/>
        <a:ext cx="11259878" cy="958822"/>
      </dsp:txXfrm>
    </dsp:sp>
    <dsp:sp modelId="{E2F998BF-065F-4CB5-A554-77B463A46F0C}">
      <dsp:nvSpPr>
        <dsp:cNvPr id="0" name=""/>
        <dsp:cNvSpPr/>
      </dsp:nvSpPr>
      <dsp:spPr>
        <a:xfrm>
          <a:off x="0" y="2877053"/>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2EA1BD-F81F-457F-A85F-55FF0A45AD50}">
      <dsp:nvSpPr>
        <dsp:cNvPr id="0" name=""/>
        <dsp:cNvSpPr/>
      </dsp:nvSpPr>
      <dsp:spPr>
        <a:xfrm>
          <a:off x="0" y="2877053"/>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an help to lower healthcare costs by improving the efficiency of care delivery and by providing new and less expensive treatment. </a:t>
          </a:r>
        </a:p>
      </dsp:txBody>
      <dsp:txXfrm>
        <a:off x="0" y="2877053"/>
        <a:ext cx="11259878" cy="958822"/>
      </dsp:txXfrm>
    </dsp:sp>
    <dsp:sp modelId="{2DED5043-3A61-4CAF-AC87-29167B7F6F4D}">
      <dsp:nvSpPr>
        <dsp:cNvPr id="0" name=""/>
        <dsp:cNvSpPr/>
      </dsp:nvSpPr>
      <dsp:spPr>
        <a:xfrm>
          <a:off x="0" y="3835875"/>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FD2A4-64C4-4039-8A57-808BA8EC5A05}">
      <dsp:nvSpPr>
        <dsp:cNvPr id="0" name=""/>
        <dsp:cNvSpPr/>
      </dsp:nvSpPr>
      <dsp:spPr>
        <a:xfrm>
          <a:off x="0" y="3835875"/>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 essence, these innovations are important because they will require healthcare companies to come up with better tools to address health issues on a greater scale.</a:t>
          </a:r>
        </a:p>
      </dsp:txBody>
      <dsp:txXfrm>
        <a:off x="0" y="3835875"/>
        <a:ext cx="11259878" cy="9588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AF77F-0B9D-429D-9E30-3B40F12C67AF}">
      <dsp:nvSpPr>
        <dsp:cNvPr id="0" name=""/>
        <dsp:cNvSpPr/>
      </dsp:nvSpPr>
      <dsp:spPr>
        <a:xfrm>
          <a:off x="0" y="572"/>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9AE53DF-A511-4B3A-B10C-A7C2439524AC}">
      <dsp:nvSpPr>
        <dsp:cNvPr id="0" name=""/>
        <dsp:cNvSpPr/>
      </dsp:nvSpPr>
      <dsp:spPr>
        <a:xfrm>
          <a:off x="0" y="572"/>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Medical Officers per 100,000 population 93.5</a:t>
          </a:r>
        </a:p>
      </dsp:txBody>
      <dsp:txXfrm>
        <a:off x="0" y="572"/>
        <a:ext cx="5266155" cy="937451"/>
      </dsp:txXfrm>
    </dsp:sp>
    <dsp:sp modelId="{86C181C8-843F-4455-AF2B-067E2FB3F531}">
      <dsp:nvSpPr>
        <dsp:cNvPr id="0" name=""/>
        <dsp:cNvSpPr/>
      </dsp:nvSpPr>
      <dsp:spPr>
        <a:xfrm>
          <a:off x="0" y="938024"/>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2CD5D05-808F-4CB9-9371-74882AD731B1}">
      <dsp:nvSpPr>
        <dsp:cNvPr id="0" name=""/>
        <dsp:cNvSpPr/>
      </dsp:nvSpPr>
      <dsp:spPr>
        <a:xfrm>
          <a:off x="0" y="938024"/>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a:t>Nurses per 100,000 population 214.8</a:t>
          </a:r>
          <a:endParaRPr lang="en-US" sz="2400" kern="1200"/>
        </a:p>
      </dsp:txBody>
      <dsp:txXfrm>
        <a:off x="0" y="938024"/>
        <a:ext cx="5266155" cy="937451"/>
      </dsp:txXfrm>
    </dsp:sp>
    <dsp:sp modelId="{F9C1C3A5-2DC1-4E1D-BB83-E1790FFEDC87}">
      <dsp:nvSpPr>
        <dsp:cNvPr id="0" name=""/>
        <dsp:cNvSpPr/>
      </dsp:nvSpPr>
      <dsp:spPr>
        <a:xfrm>
          <a:off x="0" y="1875476"/>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14B05F-F814-4793-A1CE-53352E6530EB}">
      <dsp:nvSpPr>
        <dsp:cNvPr id="0" name=""/>
        <dsp:cNvSpPr/>
      </dsp:nvSpPr>
      <dsp:spPr>
        <a:xfrm>
          <a:off x="0" y="1875476"/>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Number of Hospital beds per 1,000 population  4.0</a:t>
          </a:r>
        </a:p>
      </dsp:txBody>
      <dsp:txXfrm>
        <a:off x="0" y="1875476"/>
        <a:ext cx="5266155" cy="937451"/>
      </dsp:txXfrm>
    </dsp:sp>
    <dsp:sp modelId="{451D6D01-5172-4947-BA59-FFD2EA6A3F16}">
      <dsp:nvSpPr>
        <dsp:cNvPr id="0" name=""/>
        <dsp:cNvSpPr/>
      </dsp:nvSpPr>
      <dsp:spPr>
        <a:xfrm>
          <a:off x="0" y="2812927"/>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7FB7CFD-2703-46DC-AA21-DE60730309C4}">
      <dsp:nvSpPr>
        <dsp:cNvPr id="0" name=""/>
        <dsp:cNvSpPr/>
      </dsp:nvSpPr>
      <dsp:spPr>
        <a:xfrm>
          <a:off x="0" y="2812927"/>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Nmber of hospitals 643</a:t>
          </a:r>
        </a:p>
      </dsp:txBody>
      <dsp:txXfrm>
        <a:off x="0" y="2812927"/>
        <a:ext cx="5266155" cy="937451"/>
      </dsp:txXfrm>
    </dsp:sp>
    <dsp:sp modelId="{48913EA9-48B0-4AC5-9299-D1A0D04AE21B}">
      <dsp:nvSpPr>
        <dsp:cNvPr id="0" name=""/>
        <dsp:cNvSpPr/>
      </dsp:nvSpPr>
      <dsp:spPr>
        <a:xfrm>
          <a:off x="0" y="3750379"/>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67A3D8-4CEB-4B46-A7BD-9BFB590613FE}">
      <dsp:nvSpPr>
        <dsp:cNvPr id="0" name=""/>
        <dsp:cNvSpPr/>
      </dsp:nvSpPr>
      <dsp:spPr>
        <a:xfrm>
          <a:off x="0" y="3750379"/>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Percentage of elderly population has almost doubled during the period from 1981 to 2019</a:t>
          </a:r>
        </a:p>
      </dsp:txBody>
      <dsp:txXfrm>
        <a:off x="0" y="3750379"/>
        <a:ext cx="5266155" cy="9374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73381-CBEA-4E16-A859-97C286EE9E13}">
      <dsp:nvSpPr>
        <dsp:cNvPr id="0" name=""/>
        <dsp:cNvSpPr/>
      </dsp:nvSpPr>
      <dsp:spPr>
        <a:xfrm>
          <a:off x="0" y="632"/>
          <a:ext cx="701527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65F55-5FE9-47DC-AA31-3AB044DA66BF}">
      <dsp:nvSpPr>
        <dsp:cNvPr id="0" name=""/>
        <dsp:cNvSpPr/>
      </dsp:nvSpPr>
      <dsp:spPr>
        <a:xfrm>
          <a:off x="0" y="632"/>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Non-Communicable Diseases</a:t>
          </a:r>
        </a:p>
      </dsp:txBody>
      <dsp:txXfrm>
        <a:off x="0" y="632"/>
        <a:ext cx="7015273" cy="518210"/>
      </dsp:txXfrm>
    </dsp:sp>
    <dsp:sp modelId="{5567EED4-550D-4046-BADF-CCCC44726A44}">
      <dsp:nvSpPr>
        <dsp:cNvPr id="0" name=""/>
        <dsp:cNvSpPr/>
      </dsp:nvSpPr>
      <dsp:spPr>
        <a:xfrm>
          <a:off x="0" y="518843"/>
          <a:ext cx="7015273" cy="0"/>
        </a:xfrm>
        <a:prstGeom prst="line">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4B877-E6A7-4958-A50E-C791AE03FC4D}">
      <dsp:nvSpPr>
        <dsp:cNvPr id="0" name=""/>
        <dsp:cNvSpPr/>
      </dsp:nvSpPr>
      <dsp:spPr>
        <a:xfrm>
          <a:off x="0" y="518843"/>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Nutrition challenges</a:t>
          </a:r>
        </a:p>
      </dsp:txBody>
      <dsp:txXfrm>
        <a:off x="0" y="518843"/>
        <a:ext cx="7015273" cy="518210"/>
      </dsp:txXfrm>
    </dsp:sp>
    <dsp:sp modelId="{8D8CEE54-0995-4393-8C9D-B60B7B61E6BF}">
      <dsp:nvSpPr>
        <dsp:cNvPr id="0" name=""/>
        <dsp:cNvSpPr/>
      </dsp:nvSpPr>
      <dsp:spPr>
        <a:xfrm>
          <a:off x="0" y="1037054"/>
          <a:ext cx="7015273" cy="0"/>
        </a:xfrm>
        <a:prstGeom prst="lin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267F99-1CD3-4059-81E3-1080CCF82747}">
      <dsp:nvSpPr>
        <dsp:cNvPr id="0" name=""/>
        <dsp:cNvSpPr/>
      </dsp:nvSpPr>
      <dsp:spPr>
        <a:xfrm>
          <a:off x="0" y="1037054"/>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Elderly / Ageing Population</a:t>
          </a:r>
        </a:p>
      </dsp:txBody>
      <dsp:txXfrm>
        <a:off x="0" y="1037054"/>
        <a:ext cx="7015273" cy="518210"/>
      </dsp:txXfrm>
    </dsp:sp>
    <dsp:sp modelId="{1AD60BF9-9AC9-44E2-A16C-7A6C679CA861}">
      <dsp:nvSpPr>
        <dsp:cNvPr id="0" name=""/>
        <dsp:cNvSpPr/>
      </dsp:nvSpPr>
      <dsp:spPr>
        <a:xfrm>
          <a:off x="0" y="1555264"/>
          <a:ext cx="7015273"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086E9-EC34-4D7A-BCEE-3D7E7DF16BE8}">
      <dsp:nvSpPr>
        <dsp:cNvPr id="0" name=""/>
        <dsp:cNvSpPr/>
      </dsp:nvSpPr>
      <dsp:spPr>
        <a:xfrm>
          <a:off x="0" y="1555264"/>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Mental Health</a:t>
          </a:r>
        </a:p>
      </dsp:txBody>
      <dsp:txXfrm>
        <a:off x="0" y="1555264"/>
        <a:ext cx="7015273" cy="518210"/>
      </dsp:txXfrm>
    </dsp:sp>
    <dsp:sp modelId="{CDB101C4-26ED-4263-AAEC-2168395C7D30}">
      <dsp:nvSpPr>
        <dsp:cNvPr id="0" name=""/>
        <dsp:cNvSpPr/>
      </dsp:nvSpPr>
      <dsp:spPr>
        <a:xfrm>
          <a:off x="0" y="2073475"/>
          <a:ext cx="7015273" cy="0"/>
        </a:xfrm>
        <a:prstGeom prst="lin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3CA3A-EE71-429D-91EB-6695DA9FA313}">
      <dsp:nvSpPr>
        <dsp:cNvPr id="0" name=""/>
        <dsp:cNvSpPr/>
      </dsp:nvSpPr>
      <dsp:spPr>
        <a:xfrm>
          <a:off x="0" y="2073475"/>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Road Traffic accidents/Natural disasters</a:t>
          </a:r>
        </a:p>
      </dsp:txBody>
      <dsp:txXfrm>
        <a:off x="0" y="2073475"/>
        <a:ext cx="7015273" cy="518210"/>
      </dsp:txXfrm>
    </dsp:sp>
    <dsp:sp modelId="{ED56367D-A26E-4AE5-B412-997301F6061E}">
      <dsp:nvSpPr>
        <dsp:cNvPr id="0" name=""/>
        <dsp:cNvSpPr/>
      </dsp:nvSpPr>
      <dsp:spPr>
        <a:xfrm>
          <a:off x="0" y="2591686"/>
          <a:ext cx="7015273" cy="0"/>
        </a:xfrm>
        <a:prstGeom prst="line">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6DC214-2020-4732-A305-016EC8E38968}">
      <dsp:nvSpPr>
        <dsp:cNvPr id="0" name=""/>
        <dsp:cNvSpPr/>
      </dsp:nvSpPr>
      <dsp:spPr>
        <a:xfrm>
          <a:off x="0" y="2591686"/>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Suicide</a:t>
          </a:r>
        </a:p>
      </dsp:txBody>
      <dsp:txXfrm>
        <a:off x="0" y="2591686"/>
        <a:ext cx="7015273" cy="518210"/>
      </dsp:txXfrm>
    </dsp:sp>
    <dsp:sp modelId="{0F743BF1-D894-4B79-BF01-122C71C8E9B5}">
      <dsp:nvSpPr>
        <dsp:cNvPr id="0" name=""/>
        <dsp:cNvSpPr/>
      </dsp:nvSpPr>
      <dsp:spPr>
        <a:xfrm>
          <a:off x="0" y="3109896"/>
          <a:ext cx="7015273"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C3956-8EBB-4F02-A008-530E6A0A84C0}">
      <dsp:nvSpPr>
        <dsp:cNvPr id="0" name=""/>
        <dsp:cNvSpPr/>
      </dsp:nvSpPr>
      <dsp:spPr>
        <a:xfrm>
          <a:off x="0" y="3109896"/>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Drug abuse </a:t>
          </a:r>
        </a:p>
      </dsp:txBody>
      <dsp:txXfrm>
        <a:off x="0" y="3109896"/>
        <a:ext cx="7015273" cy="518210"/>
      </dsp:txXfrm>
    </dsp:sp>
    <dsp:sp modelId="{3C66E518-8DAD-4084-9D42-7F17EF2C7468}">
      <dsp:nvSpPr>
        <dsp:cNvPr id="0" name=""/>
        <dsp:cNvSpPr/>
      </dsp:nvSpPr>
      <dsp:spPr>
        <a:xfrm>
          <a:off x="0" y="3628107"/>
          <a:ext cx="7015273" cy="0"/>
        </a:xfrm>
        <a:prstGeom prst="line">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97480-8E9A-4F48-AE9A-B71214040EA7}">
      <dsp:nvSpPr>
        <dsp:cNvPr id="0" name=""/>
        <dsp:cNvSpPr/>
      </dsp:nvSpPr>
      <dsp:spPr>
        <a:xfrm>
          <a:off x="0" y="3628107"/>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Food safety</a:t>
          </a:r>
        </a:p>
      </dsp:txBody>
      <dsp:txXfrm>
        <a:off x="0" y="3628107"/>
        <a:ext cx="7015273" cy="518210"/>
      </dsp:txXfrm>
    </dsp:sp>
    <dsp:sp modelId="{77BCA01D-DD77-47AE-9110-73AD899198B1}">
      <dsp:nvSpPr>
        <dsp:cNvPr id="0" name=""/>
        <dsp:cNvSpPr/>
      </dsp:nvSpPr>
      <dsp:spPr>
        <a:xfrm>
          <a:off x="0" y="4146317"/>
          <a:ext cx="7015273" cy="0"/>
        </a:xfrm>
        <a:prstGeom prst="lin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6C574-D80A-4955-B02C-58097A3566EA}">
      <dsp:nvSpPr>
        <dsp:cNvPr id="0" name=""/>
        <dsp:cNvSpPr/>
      </dsp:nvSpPr>
      <dsp:spPr>
        <a:xfrm>
          <a:off x="0" y="4146317"/>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Plantation Health</a:t>
          </a:r>
        </a:p>
      </dsp:txBody>
      <dsp:txXfrm>
        <a:off x="0" y="4146317"/>
        <a:ext cx="7015273" cy="518210"/>
      </dsp:txXfrm>
    </dsp:sp>
    <dsp:sp modelId="{C0532307-BFD5-44BC-BA7A-EC7F7ACC7A86}">
      <dsp:nvSpPr>
        <dsp:cNvPr id="0" name=""/>
        <dsp:cNvSpPr/>
      </dsp:nvSpPr>
      <dsp:spPr>
        <a:xfrm>
          <a:off x="0" y="4664528"/>
          <a:ext cx="7015273"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B2F0EF-C195-441B-815D-8118DF5410C1}">
      <dsp:nvSpPr>
        <dsp:cNvPr id="0" name=""/>
        <dsp:cNvSpPr/>
      </dsp:nvSpPr>
      <dsp:spPr>
        <a:xfrm>
          <a:off x="0" y="4664528"/>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Cancer</a:t>
          </a:r>
        </a:p>
      </dsp:txBody>
      <dsp:txXfrm>
        <a:off x="0" y="4664528"/>
        <a:ext cx="7015273" cy="518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3437A-F637-46BF-9EA0-94CAE062A9CA}">
      <dsp:nvSpPr>
        <dsp:cNvPr id="0" name=""/>
        <dsp:cNvSpPr/>
      </dsp:nvSpPr>
      <dsp:spPr>
        <a:xfrm>
          <a:off x="0" y="485"/>
          <a:ext cx="708482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4F59DC0-1EE6-460A-8E39-DEFF21657F5B}">
      <dsp:nvSpPr>
        <dsp:cNvPr id="0" name=""/>
        <dsp:cNvSpPr/>
      </dsp:nvSpPr>
      <dsp:spPr>
        <a:xfrm>
          <a:off x="0" y="485"/>
          <a:ext cx="7084828" cy="79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All Public health programs do not receive the same attention for monitoring and evaluation</a:t>
          </a:r>
        </a:p>
      </dsp:txBody>
      <dsp:txXfrm>
        <a:off x="0" y="485"/>
        <a:ext cx="7084828" cy="794693"/>
      </dsp:txXfrm>
    </dsp:sp>
    <dsp:sp modelId="{45DC8FBE-134C-44F5-A367-EACA43A1CDB3}">
      <dsp:nvSpPr>
        <dsp:cNvPr id="0" name=""/>
        <dsp:cNvSpPr/>
      </dsp:nvSpPr>
      <dsp:spPr>
        <a:xfrm>
          <a:off x="0" y="795178"/>
          <a:ext cx="708482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5A84B6A-8D4D-40A9-939E-D5837CD890CB}">
      <dsp:nvSpPr>
        <dsp:cNvPr id="0" name=""/>
        <dsp:cNvSpPr/>
      </dsp:nvSpPr>
      <dsp:spPr>
        <a:xfrm>
          <a:off x="0" y="795178"/>
          <a:ext cx="7084828" cy="79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Program objectives, targets, and indicators are ill-defined</a:t>
          </a:r>
        </a:p>
      </dsp:txBody>
      <dsp:txXfrm>
        <a:off x="0" y="795178"/>
        <a:ext cx="7084828" cy="794693"/>
      </dsp:txXfrm>
    </dsp:sp>
    <dsp:sp modelId="{0ABE26EF-5CDF-4E84-8343-6A7AF23417B8}">
      <dsp:nvSpPr>
        <dsp:cNvPr id="0" name=""/>
        <dsp:cNvSpPr/>
      </dsp:nvSpPr>
      <dsp:spPr>
        <a:xfrm>
          <a:off x="0" y="1589871"/>
          <a:ext cx="708482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7601B1B-8FFF-490F-A2C0-5B4C287293F4}">
      <dsp:nvSpPr>
        <dsp:cNvPr id="0" name=""/>
        <dsp:cNvSpPr/>
      </dsp:nvSpPr>
      <dsp:spPr>
        <a:xfrm>
          <a:off x="0" y="1589871"/>
          <a:ext cx="7084828" cy="79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Several public health programs are not results-driven – Results-based plans to be adopted</a:t>
          </a:r>
        </a:p>
      </dsp:txBody>
      <dsp:txXfrm>
        <a:off x="0" y="1589871"/>
        <a:ext cx="7084828" cy="794693"/>
      </dsp:txXfrm>
    </dsp:sp>
    <dsp:sp modelId="{DE1A0025-A68D-45DD-85CA-AD0F928F6A45}">
      <dsp:nvSpPr>
        <dsp:cNvPr id="0" name=""/>
        <dsp:cNvSpPr/>
      </dsp:nvSpPr>
      <dsp:spPr>
        <a:xfrm>
          <a:off x="0" y="2384565"/>
          <a:ext cx="708482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5B711A1-E14A-477D-987F-EED5F882CD8E}">
      <dsp:nvSpPr>
        <dsp:cNvPr id="0" name=""/>
        <dsp:cNvSpPr/>
      </dsp:nvSpPr>
      <dsp:spPr>
        <a:xfrm>
          <a:off x="0" y="2384565"/>
          <a:ext cx="7084828" cy="79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Lack of proper systems for validation of procedures</a:t>
          </a:r>
        </a:p>
      </dsp:txBody>
      <dsp:txXfrm>
        <a:off x="0" y="2384565"/>
        <a:ext cx="7084828" cy="794693"/>
      </dsp:txXfrm>
    </dsp:sp>
    <dsp:sp modelId="{BE88B49A-CEE4-4847-B122-7CCA63B07E7B}">
      <dsp:nvSpPr>
        <dsp:cNvPr id="0" name=""/>
        <dsp:cNvSpPr/>
      </dsp:nvSpPr>
      <dsp:spPr>
        <a:xfrm>
          <a:off x="0" y="3179258"/>
          <a:ext cx="708482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BCD133B-B231-45EB-89E7-78B20C14819D}">
      <dsp:nvSpPr>
        <dsp:cNvPr id="0" name=""/>
        <dsp:cNvSpPr/>
      </dsp:nvSpPr>
      <dsp:spPr>
        <a:xfrm>
          <a:off x="0" y="3179258"/>
          <a:ext cx="7084828" cy="79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Lack of system for accreditation of public health services</a:t>
          </a:r>
        </a:p>
      </dsp:txBody>
      <dsp:txXfrm>
        <a:off x="0" y="3179258"/>
        <a:ext cx="7084828" cy="7946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A6930-75D7-4D35-9E7B-FDBA7C29212D}">
      <dsp:nvSpPr>
        <dsp:cNvPr id="0" name=""/>
        <dsp:cNvSpPr/>
      </dsp:nvSpPr>
      <dsp:spPr>
        <a:xfrm>
          <a:off x="0" y="2257"/>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8F26F-3E5A-4119-BA6E-1A7876EB2F26}">
      <dsp:nvSpPr>
        <dsp:cNvPr id="0" name=""/>
        <dsp:cNvSpPr/>
      </dsp:nvSpPr>
      <dsp:spPr>
        <a:xfrm>
          <a:off x="382711" y="286918"/>
          <a:ext cx="696518" cy="6958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887236-B32A-4839-9AF4-05B99247BE39}">
      <dsp:nvSpPr>
        <dsp:cNvPr id="0" name=""/>
        <dsp:cNvSpPr/>
      </dsp:nvSpPr>
      <dsp:spPr>
        <a:xfrm>
          <a:off x="1461940" y="2257"/>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1244600">
            <a:lnSpc>
              <a:spcPct val="90000"/>
            </a:lnSpc>
            <a:spcBef>
              <a:spcPct val="0"/>
            </a:spcBef>
            <a:spcAft>
              <a:spcPct val="35000"/>
            </a:spcAft>
            <a:buNone/>
          </a:pPr>
          <a:r>
            <a:rPr lang="en-US" sz="2800" b="1" kern="1200" dirty="0"/>
            <a:t>Strengthening the monitoring and evaluation mechanism</a:t>
          </a:r>
        </a:p>
      </dsp:txBody>
      <dsp:txXfrm>
        <a:off x="1461940" y="2257"/>
        <a:ext cx="8918526" cy="1266397"/>
      </dsp:txXfrm>
    </dsp:sp>
    <dsp:sp modelId="{B35DF06D-141D-4FAA-8FC1-A4F32398140B}">
      <dsp:nvSpPr>
        <dsp:cNvPr id="0" name=""/>
        <dsp:cNvSpPr/>
      </dsp:nvSpPr>
      <dsp:spPr>
        <a:xfrm>
          <a:off x="0" y="1542470"/>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6B4C99-74C1-4604-990D-55B95A03085A}">
      <dsp:nvSpPr>
        <dsp:cNvPr id="0" name=""/>
        <dsp:cNvSpPr/>
      </dsp:nvSpPr>
      <dsp:spPr>
        <a:xfrm>
          <a:off x="382711" y="1827131"/>
          <a:ext cx="696518" cy="6958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60F55-BBA9-4995-AF35-73A844251A17}">
      <dsp:nvSpPr>
        <dsp:cNvPr id="0" name=""/>
        <dsp:cNvSpPr/>
      </dsp:nvSpPr>
      <dsp:spPr>
        <a:xfrm>
          <a:off x="1461940" y="1542470"/>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1244600">
            <a:lnSpc>
              <a:spcPct val="90000"/>
            </a:lnSpc>
            <a:spcBef>
              <a:spcPct val="0"/>
            </a:spcBef>
            <a:spcAft>
              <a:spcPct val="35000"/>
            </a:spcAft>
            <a:buNone/>
          </a:pPr>
          <a:r>
            <a:rPr lang="en-US" sz="2800" b="1" kern="1200" dirty="0"/>
            <a:t>Establish Specific Measurable Attainable Realistic and Time bound ( SMART ) </a:t>
          </a:r>
          <a:r>
            <a:rPr lang="en-US" sz="2800" b="1" kern="1200" dirty="0" err="1"/>
            <a:t>programe</a:t>
          </a:r>
          <a:r>
            <a:rPr lang="en-US" sz="2800" b="1" kern="1200" dirty="0"/>
            <a:t> objectives , targets and indicators for all preventive health programmes</a:t>
          </a:r>
        </a:p>
      </dsp:txBody>
      <dsp:txXfrm>
        <a:off x="1461940" y="1542470"/>
        <a:ext cx="8918526" cy="1266397"/>
      </dsp:txXfrm>
    </dsp:sp>
    <dsp:sp modelId="{396A1F73-B8E4-434C-ABC0-E89089B54506}">
      <dsp:nvSpPr>
        <dsp:cNvPr id="0" name=""/>
        <dsp:cNvSpPr/>
      </dsp:nvSpPr>
      <dsp:spPr>
        <a:xfrm>
          <a:off x="0" y="3082683"/>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AFFCE6-9CB4-4D6A-8F11-69CC831D84D5}">
      <dsp:nvSpPr>
        <dsp:cNvPr id="0" name=""/>
        <dsp:cNvSpPr/>
      </dsp:nvSpPr>
      <dsp:spPr>
        <a:xfrm>
          <a:off x="382711" y="3367344"/>
          <a:ext cx="696518" cy="6958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3F849C-7C5E-470A-8566-A6AAEFD0D9A0}">
      <dsp:nvSpPr>
        <dsp:cNvPr id="0" name=""/>
        <dsp:cNvSpPr/>
      </dsp:nvSpPr>
      <dsp:spPr>
        <a:xfrm>
          <a:off x="1461940" y="3082683"/>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1244600">
            <a:lnSpc>
              <a:spcPct val="90000"/>
            </a:lnSpc>
            <a:spcBef>
              <a:spcPct val="0"/>
            </a:spcBef>
            <a:spcAft>
              <a:spcPct val="35000"/>
            </a:spcAft>
            <a:buNone/>
          </a:pPr>
          <a:r>
            <a:rPr lang="en-US" sz="2800" b="1" kern="1200"/>
            <a:t>Results Based Monitoring ( RBM ) should be incorporated to all preventive health programmes</a:t>
          </a:r>
        </a:p>
      </dsp:txBody>
      <dsp:txXfrm>
        <a:off x="1461940" y="3082683"/>
        <a:ext cx="8918526" cy="12663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4C463-1A8D-4690-9D24-B0A32B3DAE07}"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27CEA-202C-43D4-A7FF-C7651EF2669E}" type="slidenum">
              <a:rPr lang="en-US" smtClean="0"/>
              <a:t>‹#›</a:t>
            </a:fld>
            <a:endParaRPr lang="en-US"/>
          </a:p>
        </p:txBody>
      </p:sp>
    </p:spTree>
    <p:extLst>
      <p:ext uri="{BB962C8B-B14F-4D97-AF65-F5344CB8AC3E}">
        <p14:creationId xmlns:p14="http://schemas.microsoft.com/office/powerpoint/2010/main" val="310235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Despite being a relatively small island, Sri Lanka is endowed with a diverse collection of landscapes, climates and natural features. </a:t>
            </a:r>
          </a:p>
          <a:p>
            <a:r>
              <a:rPr lang="en-US" b="1" dirty="0"/>
              <a:t>The country has no shortage of beautiful awe-inspiring spots, natural, historic and cultural, each more is-perfect than the next</a:t>
            </a:r>
          </a:p>
        </p:txBody>
      </p:sp>
      <p:sp>
        <p:nvSpPr>
          <p:cNvPr id="4" name="Slide Number Placeholder 3"/>
          <p:cNvSpPr>
            <a:spLocks noGrp="1"/>
          </p:cNvSpPr>
          <p:nvPr>
            <p:ph type="sldNum" sz="quarter" idx="5"/>
          </p:nvPr>
        </p:nvSpPr>
        <p:spPr/>
        <p:txBody>
          <a:bodyPr/>
          <a:lstStyle/>
          <a:p>
            <a:fld id="{86D27CEA-202C-43D4-A7FF-C7651EF2669E}" type="slidenum">
              <a:rPr lang="en-US" smtClean="0"/>
              <a:t>3</a:t>
            </a:fld>
            <a:endParaRPr lang="en-US"/>
          </a:p>
        </p:txBody>
      </p:sp>
    </p:spTree>
    <p:extLst>
      <p:ext uri="{BB962C8B-B14F-4D97-AF65-F5344CB8AC3E}">
        <p14:creationId xmlns:p14="http://schemas.microsoft.com/office/powerpoint/2010/main" val="168191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inside the bottle refracts sunlight, creating an artificial light that can emit the equivalent of a 55-watt electric lamp.-Philippines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83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Foldscope is a paper microscope inspired by origami. It costs less than one U.S. dollar and fits easily in a pocket, yet is powerful enough to reveal blood cells and bacteria. Foldscope could prove invaluable for medical use or educational institutions in remote or resource-scare areas.</a:t>
            </a:r>
          </a:p>
          <a:p>
            <a:endParaRPr lang="en-US" b="1" dirty="0"/>
          </a:p>
          <a:p>
            <a:r>
              <a:rPr lang="en-US" b="1" dirty="0"/>
              <a:t>The WIPO </a:t>
            </a:r>
            <a:r>
              <a:rPr lang="en-US" b="1" dirty="0" err="1"/>
              <a:t>Re:Search</a:t>
            </a:r>
            <a:r>
              <a:rPr lang="en-US" b="1" dirty="0"/>
              <a:t> initiative to fight against neglected tropical diseases has supported field studies with the University of Lagos, to use Foldscope as a diagnostic tool in treating malaria.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51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delivery drones are used to deliver vital medical supplies to patients living in difficult-to-reach parts of Rwanda. The drones, called Zips, can carry vaccines, medicines or blood to patients. Health workers simply text an order for the medical supplies they need to a central distribution center. Within minutes a Zip is loaded and launches, travelling at around 100 km/h to its destination, where the supplies are dropped with a paper parachute.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30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p>
          <a:p>
            <a:r>
              <a:rPr lang="en-US" b="1" dirty="0"/>
              <a:t>Pneumonia accounts for 800 000 deaths per year of which 20-40 % could be saved with oxygen, and COVID-19 has accelerated global demand for medical oxygen.</a:t>
            </a:r>
          </a:p>
          <a:p>
            <a:endParaRPr lang="en-US" b="1" dirty="0"/>
          </a:p>
          <a:p>
            <a:r>
              <a:rPr lang="en-US" b="1" dirty="0"/>
              <a:t>Between February and March 2021, solar-powered oxygen concentrators were installed in a regional children’s hospital in Galmudug state, Somalia. This innovation pilot has already saved many lives (and counting).</a:t>
            </a:r>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22</a:t>
            </a:fld>
            <a:endParaRPr lang="en-US"/>
          </a:p>
        </p:txBody>
      </p:sp>
    </p:spTree>
    <p:extLst>
      <p:ext uri="{BB962C8B-B14F-4D97-AF65-F5344CB8AC3E}">
        <p14:creationId xmlns:p14="http://schemas.microsoft.com/office/powerpoint/2010/main" val="18729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a lack of screenings for many sexually transmitted infections, such as Gonorrhea and Chlamydia infections. In many countries, STI testing is not subsidized, meaning many young people are faced with financial barriers, a lack of community support and a subsequent increased likelihood of contracting STIs.</a:t>
            </a:r>
          </a:p>
        </p:txBody>
      </p:sp>
      <p:sp>
        <p:nvSpPr>
          <p:cNvPr id="4" name="Slide Number Placeholder 3"/>
          <p:cNvSpPr>
            <a:spLocks noGrp="1"/>
          </p:cNvSpPr>
          <p:nvPr>
            <p:ph type="sldNum" sz="quarter" idx="5"/>
          </p:nvPr>
        </p:nvSpPr>
        <p:spPr/>
        <p:txBody>
          <a:bodyPr/>
          <a:lstStyle/>
          <a:p>
            <a:fld id="{86D27CEA-202C-43D4-A7FF-C7651EF2669E}" type="slidenum">
              <a:rPr lang="en-US" smtClean="0"/>
              <a:t>23</a:t>
            </a:fld>
            <a:endParaRPr lang="en-US"/>
          </a:p>
        </p:txBody>
      </p:sp>
    </p:spTree>
    <p:extLst>
      <p:ext uri="{BB962C8B-B14F-4D97-AF65-F5344CB8AC3E}">
        <p14:creationId xmlns:p14="http://schemas.microsoft.com/office/powerpoint/2010/main" val="3407334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 the outbreak of COVID-19, reporters began </a:t>
            </a:r>
            <a:r>
              <a:rPr lang="en-US" b="1" dirty="0" err="1"/>
              <a:t>utilising</a:t>
            </a:r>
            <a:r>
              <a:rPr lang="en-US" b="1" dirty="0"/>
              <a:t> WhatsApp voice-notes and other remote recording methods to gather content about the pandemic and act as an educational, informational and entertainment tool for audiences and their families. </a:t>
            </a:r>
          </a:p>
          <a:p>
            <a:r>
              <a:rPr lang="en-US" b="1" dirty="0"/>
              <a:t>Children are also given the opportunity to work as young reporters, creating clear, helpful PSAs in various languages to educate fellow children and their families on COVID-19.</a:t>
            </a:r>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24</a:t>
            </a:fld>
            <a:endParaRPr lang="en-US"/>
          </a:p>
        </p:txBody>
      </p:sp>
    </p:spTree>
    <p:extLst>
      <p:ext uri="{BB962C8B-B14F-4D97-AF65-F5344CB8AC3E}">
        <p14:creationId xmlns:p14="http://schemas.microsoft.com/office/powerpoint/2010/main" val="203077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Sri Lanka has a universal health care system that extends free[clarification needed] healthcare to all citizens, which has been a national priority. </a:t>
            </a:r>
          </a:p>
          <a:p>
            <a:endParaRPr lang="en-US" b="1" dirty="0"/>
          </a:p>
          <a:p>
            <a:r>
              <a:rPr lang="en-US" b="1" dirty="0"/>
              <a:t>OPD facilities are readily available in public (general) hospitals situated in major towns and cities, with laboratory and radiology facilities common in most. But most illnesses can be treated in teaching hospitals in Colombo, Colombo South, Colombo North, Kandy/Peradeniya, Galle (</a:t>
            </a:r>
            <a:r>
              <a:rPr lang="en-US" b="1" dirty="0" err="1"/>
              <a:t>Karapitiya</a:t>
            </a:r>
            <a:r>
              <a:rPr lang="en-US" b="1" dirty="0"/>
              <a:t> Hospital), Anuradhapura and Jaffna.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33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Sri Lankan health system comprises of different systems of medicine, </a:t>
            </a:r>
          </a:p>
          <a:p>
            <a:r>
              <a:rPr lang="en-US" sz="1600" b="1" dirty="0"/>
              <a:t>Western medicine is the leading sector </a:t>
            </a:r>
          </a:p>
          <a:p>
            <a:r>
              <a:rPr lang="en-US" sz="1600" b="1" dirty="0"/>
              <a:t>Western medicine is provided through both public and private sectors, but the share of care differs for inpatients and outpatients. </a:t>
            </a:r>
          </a:p>
          <a:p>
            <a:r>
              <a:rPr lang="en-US" sz="1600" b="1" dirty="0"/>
              <a:t>The public health sector is organized into two parallel streams as community health services and curative care services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30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 want to draw your attention-Occupied by the Portuguese in the 16th century and by the Dutch in the 17th century,  became a crown colony in 1802, and was united under British rule by 1815 as Ceylon. It became independent in 1948; its name was changed to Sri Lanka in 1972.</a:t>
            </a:r>
          </a:p>
        </p:txBody>
      </p:sp>
      <p:sp>
        <p:nvSpPr>
          <p:cNvPr id="4" name="Slide Number Placeholder 3"/>
          <p:cNvSpPr>
            <a:spLocks noGrp="1"/>
          </p:cNvSpPr>
          <p:nvPr>
            <p:ph type="sldNum" sz="quarter" idx="5"/>
          </p:nvPr>
        </p:nvSpPr>
        <p:spPr/>
        <p:txBody>
          <a:bodyPr/>
          <a:lstStyle/>
          <a:p>
            <a:fld id="{86D27CEA-202C-43D4-A7FF-C7651EF2669E}" type="slidenum">
              <a:rPr lang="en-US" smtClean="0"/>
              <a:t>4</a:t>
            </a:fld>
            <a:endParaRPr lang="en-US"/>
          </a:p>
        </p:txBody>
      </p:sp>
    </p:spTree>
    <p:extLst>
      <p:ext uri="{BB962C8B-B14F-4D97-AF65-F5344CB8AC3E}">
        <p14:creationId xmlns:p14="http://schemas.microsoft.com/office/powerpoint/2010/main" val="367375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According to the Department of Census and Statistics, poverty, destructive pastimes, and inability to cope with stressful situations are the main causes behind the high suicide rates, </a:t>
            </a:r>
          </a:p>
          <a:p>
            <a:endParaRPr lang="en-US" dirty="0"/>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5</a:t>
            </a:fld>
            <a:endParaRPr lang="en-US"/>
          </a:p>
        </p:txBody>
      </p:sp>
    </p:spTree>
    <p:extLst>
      <p:ext uri="{BB962C8B-B14F-4D97-AF65-F5344CB8AC3E}">
        <p14:creationId xmlns:p14="http://schemas.microsoft.com/office/powerpoint/2010/main" val="195581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war was mainly a clash between the Sinhalese-dominated Sri Lankan government and the Liberation Tigers of Tamil Eelam (LTTE) insurgent group ... </a:t>
            </a:r>
          </a:p>
          <a:p>
            <a:r>
              <a:rPr lang="en-US" b="1" dirty="0"/>
              <a:t>The Sri Lankan Civil War erupted in 1983 and dragged on until 2009.        -80,000 died</a:t>
            </a:r>
          </a:p>
          <a:p>
            <a:r>
              <a:rPr lang="en-US" b="1" dirty="0"/>
              <a:t>Altered Physical health impact/Mental health impact/Collective trauma/ Combatant mental health/ Child and adolescent mental health/ Forced internal displacement were the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9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is not a secret that Sri Lanka was severely impacted by the global economic shifts brought about by the covid 19 pandemic. </a:t>
            </a:r>
          </a:p>
        </p:txBody>
      </p:sp>
      <p:sp>
        <p:nvSpPr>
          <p:cNvPr id="4" name="Slide Number Placeholder 3"/>
          <p:cNvSpPr>
            <a:spLocks noGrp="1"/>
          </p:cNvSpPr>
          <p:nvPr>
            <p:ph type="sldNum" sz="quarter" idx="5"/>
          </p:nvPr>
        </p:nvSpPr>
        <p:spPr/>
        <p:txBody>
          <a:bodyPr/>
          <a:lstStyle/>
          <a:p>
            <a:fld id="{86D27CEA-202C-43D4-A7FF-C7651EF2669E}" type="slidenum">
              <a:rPr lang="en-US" smtClean="0"/>
              <a:t>8</a:t>
            </a:fld>
            <a:endParaRPr lang="en-US"/>
          </a:p>
        </p:txBody>
      </p:sp>
    </p:spTree>
    <p:extLst>
      <p:ext uri="{BB962C8B-B14F-4D97-AF65-F5344CB8AC3E}">
        <p14:creationId xmlns:p14="http://schemas.microsoft.com/office/powerpoint/2010/main" val="2420541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pandemic—and the subsequent collapse of tourism—is one reason</a:t>
            </a:r>
          </a:p>
          <a:p>
            <a:r>
              <a:rPr lang="en-US" sz="1600" b="1" dirty="0"/>
              <a:t>critics also cite mismanagement, such as a series of tax cuts that have left the government short of funds. Inflation hit 30%, </a:t>
            </a:r>
          </a:p>
          <a:p>
            <a:r>
              <a:rPr lang="en-US" sz="1600" b="1" dirty="0"/>
              <a:t>Communicable diseases can increase due to rising costs of amenities and the weakening of preventive and control measures</a:t>
            </a:r>
          </a:p>
          <a:p>
            <a:endParaRPr lang="en-US" sz="16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46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b="0" dirty="0"/>
              <a:t>The history of Sri Lanka is intertwined with the history of the broader Indian subcontinent and the surrounding regions, comprising the areas of South Asia, Southeast Asia and Indian Ocean.</a:t>
            </a:r>
          </a:p>
          <a:p>
            <a:pPr marL="285750" indent="-285750">
              <a:buFont typeface="Arial" panose="020B0604020202020204" pitchFamily="34" charset="0"/>
              <a:buChar char="•"/>
            </a:pPr>
            <a:r>
              <a:rPr lang="en-US" sz="1600" b="0" dirty="0"/>
              <a:t>The early human remains found on the island of Sri Lanka date to about 38,000 years ago (</a:t>
            </a:r>
            <a:r>
              <a:rPr lang="en-US" sz="1600" b="0" dirty="0" err="1"/>
              <a:t>Balangoda</a:t>
            </a:r>
            <a:r>
              <a:rPr lang="en-US" sz="1600" b="0" dirty="0"/>
              <a:t> Man).</a:t>
            </a:r>
          </a:p>
          <a:p>
            <a:pPr marL="285750" indent="-285750">
              <a:buFont typeface="Arial" panose="020B0604020202020204" pitchFamily="34" charset="0"/>
              <a:buChar char="•"/>
            </a:pPr>
            <a:r>
              <a:rPr lang="en-US" sz="1600" b="0" dirty="0"/>
              <a:t>The historical period begins roughly in the 3rd century, based on Pali chronicles like the </a:t>
            </a:r>
            <a:r>
              <a:rPr lang="en-US" sz="1600" b="0" dirty="0" err="1"/>
              <a:t>Mahavansa</a:t>
            </a:r>
            <a:r>
              <a:rPr lang="en-US" sz="1600" b="0" dirty="0"/>
              <a:t>, </a:t>
            </a:r>
            <a:r>
              <a:rPr lang="en-US" sz="1600" b="0" dirty="0" err="1"/>
              <a:t>Deepavansa</a:t>
            </a:r>
            <a:r>
              <a:rPr lang="en-US" sz="1600" b="0" dirty="0"/>
              <a:t>, and the </a:t>
            </a:r>
            <a:r>
              <a:rPr lang="en-US" sz="1600" b="0" dirty="0" err="1"/>
              <a:t>Choolavansa</a:t>
            </a:r>
            <a:r>
              <a:rPr lang="en-US" sz="1600" b="0" dirty="0"/>
              <a:t>. They describe the history since the arrival of Prince Vijaya from Northern </a:t>
            </a:r>
            <a:r>
              <a:rPr lang="en-US" sz="1600" b="0" dirty="0" err="1"/>
              <a:t>India.The</a:t>
            </a:r>
            <a:r>
              <a:rPr lang="en-US" sz="1600" b="0" dirty="0"/>
              <a:t> earliest documents of settlement in the Island are found in these chronicles</a:t>
            </a:r>
          </a:p>
          <a:p>
            <a:pPr marL="285750" indent="-285750">
              <a:buFont typeface="Arial" panose="020B0604020202020204" pitchFamily="34" charset="0"/>
              <a:buChar char="•"/>
            </a:pPr>
            <a:r>
              <a:rPr lang="en-US" sz="1600" b="0" dirty="0"/>
              <a:t>Ruins of a hospital in Mihintale which was built by King </a:t>
            </a:r>
            <a:r>
              <a:rPr lang="en-US" sz="1600" b="0" dirty="0" err="1"/>
              <a:t>Sena</a:t>
            </a:r>
            <a:r>
              <a:rPr lang="en-US" sz="1600" b="0" dirty="0"/>
              <a:t> that dates back to the 9th century has been discovered and it is considered one of the world's oldest hospitals. </a:t>
            </a:r>
          </a:p>
        </p:txBody>
      </p:sp>
      <p:sp>
        <p:nvSpPr>
          <p:cNvPr id="4" name="Slide Number Placeholder 3"/>
          <p:cNvSpPr>
            <a:spLocks noGrp="1"/>
          </p:cNvSpPr>
          <p:nvPr>
            <p:ph type="sldNum" sz="quarter" idx="5"/>
          </p:nvPr>
        </p:nvSpPr>
        <p:spPr/>
        <p:txBody>
          <a:bodyPr/>
          <a:lstStyle/>
          <a:p>
            <a:fld id="{86D27CEA-202C-43D4-A7FF-C7651EF2669E}" type="slidenum">
              <a:rPr lang="en-US" smtClean="0"/>
              <a:t>11</a:t>
            </a:fld>
            <a:endParaRPr lang="en-US"/>
          </a:p>
        </p:txBody>
      </p:sp>
    </p:spTree>
    <p:extLst>
      <p:ext uri="{BB962C8B-B14F-4D97-AF65-F5344CB8AC3E}">
        <p14:creationId xmlns:p14="http://schemas.microsoft.com/office/powerpoint/2010/main" val="192314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want to draw your attention for the history</a:t>
            </a:r>
          </a:p>
        </p:txBody>
      </p:sp>
      <p:sp>
        <p:nvSpPr>
          <p:cNvPr id="4" name="Slide Number Placeholder 3"/>
          <p:cNvSpPr>
            <a:spLocks noGrp="1"/>
          </p:cNvSpPr>
          <p:nvPr>
            <p:ph type="sldNum" sz="quarter" idx="5"/>
          </p:nvPr>
        </p:nvSpPr>
        <p:spPr/>
        <p:txBody>
          <a:bodyPr/>
          <a:lstStyle/>
          <a:p>
            <a:fld id="{86D27CEA-202C-43D4-A7FF-C7651EF2669E}" type="slidenum">
              <a:rPr lang="en-US" smtClean="0"/>
              <a:t>12</a:t>
            </a:fld>
            <a:endParaRPr lang="en-US"/>
          </a:p>
        </p:txBody>
      </p:sp>
    </p:spTree>
    <p:extLst>
      <p:ext uri="{BB962C8B-B14F-4D97-AF65-F5344CB8AC3E}">
        <p14:creationId xmlns:p14="http://schemas.microsoft.com/office/powerpoint/2010/main" val="4183788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These textual references to surgery have been confirmed by the discovery of probes, forceps, scissors, scalpels and a lance at the Polonnaruwa datable to the twelfth century.</a:t>
            </a:r>
          </a:p>
          <a:p>
            <a:endParaRPr lang="en-US" sz="1400" b="1" dirty="0"/>
          </a:p>
          <a:p>
            <a:r>
              <a:rPr lang="en-US" sz="1400" b="1" dirty="0"/>
              <a:t>They have been made out of bronze or iron with a small percentage of steel.</a:t>
            </a:r>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13</a:t>
            </a:fld>
            <a:endParaRPr lang="en-US"/>
          </a:p>
        </p:txBody>
      </p:sp>
    </p:spTree>
    <p:extLst>
      <p:ext uri="{BB962C8B-B14F-4D97-AF65-F5344CB8AC3E}">
        <p14:creationId xmlns:p14="http://schemas.microsoft.com/office/powerpoint/2010/main" val="357877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C9BC-7014-E3D0-C56E-CB0A67DDAB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39F83-30FE-8EA5-2991-22EA11ECBF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8DB13-D746-59CC-7495-C863336B096B}"/>
              </a:ext>
            </a:extLst>
          </p:cNvPr>
          <p:cNvSpPr>
            <a:spLocks noGrp="1"/>
          </p:cNvSpPr>
          <p:nvPr>
            <p:ph type="dt" sz="half" idx="10"/>
          </p:nvPr>
        </p:nvSpPr>
        <p:spPr/>
        <p:txBody>
          <a:bodyPr/>
          <a:lstStyle/>
          <a:p>
            <a:fld id="{B78E1810-9F6A-4B98-A38A-F7BB05C0A302}" type="datetime1">
              <a:rPr lang="en-US" smtClean="0"/>
              <a:t>10/21/2023</a:t>
            </a:fld>
            <a:endParaRPr lang="en-US"/>
          </a:p>
        </p:txBody>
      </p:sp>
      <p:sp>
        <p:nvSpPr>
          <p:cNvPr id="5" name="Footer Placeholder 4">
            <a:extLst>
              <a:ext uri="{FF2B5EF4-FFF2-40B4-BE49-F238E27FC236}">
                <a16:creationId xmlns:a16="http://schemas.microsoft.com/office/drawing/2014/main" id="{ED4E94EA-01A0-DB39-5251-0915BF820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44FCA-0EA0-A897-501B-6B1F213ABFBB}"/>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274306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3437-E250-8160-A93E-38E397F7FE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8E49DD-08A9-74B4-0D73-CD683507D5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B73B6-CE4B-0A38-73D5-73F9BA19AEDE}"/>
              </a:ext>
            </a:extLst>
          </p:cNvPr>
          <p:cNvSpPr>
            <a:spLocks noGrp="1"/>
          </p:cNvSpPr>
          <p:nvPr>
            <p:ph type="dt" sz="half" idx="10"/>
          </p:nvPr>
        </p:nvSpPr>
        <p:spPr/>
        <p:txBody>
          <a:bodyPr/>
          <a:lstStyle/>
          <a:p>
            <a:fld id="{EC74ED4E-5ABA-4EF6-82BE-D2841E5FF10F}" type="datetime1">
              <a:rPr lang="en-US" smtClean="0"/>
              <a:t>10/21/2023</a:t>
            </a:fld>
            <a:endParaRPr lang="en-US"/>
          </a:p>
        </p:txBody>
      </p:sp>
      <p:sp>
        <p:nvSpPr>
          <p:cNvPr id="5" name="Footer Placeholder 4">
            <a:extLst>
              <a:ext uri="{FF2B5EF4-FFF2-40B4-BE49-F238E27FC236}">
                <a16:creationId xmlns:a16="http://schemas.microsoft.com/office/drawing/2014/main" id="{10DAF00F-B910-CA44-E596-12B643DA8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16B80-6371-1A53-F2F5-BFA810592FB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2272436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0F3CF-6800-C6B3-DBC5-9347E9E3E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8FB9CA-A595-067A-9570-A7E428E976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3437C-6500-C8D1-CE28-62569669D34D}"/>
              </a:ext>
            </a:extLst>
          </p:cNvPr>
          <p:cNvSpPr>
            <a:spLocks noGrp="1"/>
          </p:cNvSpPr>
          <p:nvPr>
            <p:ph type="dt" sz="half" idx="10"/>
          </p:nvPr>
        </p:nvSpPr>
        <p:spPr/>
        <p:txBody>
          <a:bodyPr/>
          <a:lstStyle/>
          <a:p>
            <a:fld id="{995F7C23-8C95-4AD9-9408-536BF8B2B616}" type="datetime1">
              <a:rPr lang="en-US" smtClean="0"/>
              <a:t>10/21/2023</a:t>
            </a:fld>
            <a:endParaRPr lang="en-US"/>
          </a:p>
        </p:txBody>
      </p:sp>
      <p:sp>
        <p:nvSpPr>
          <p:cNvPr id="5" name="Footer Placeholder 4">
            <a:extLst>
              <a:ext uri="{FF2B5EF4-FFF2-40B4-BE49-F238E27FC236}">
                <a16:creationId xmlns:a16="http://schemas.microsoft.com/office/drawing/2014/main" id="{78FBBD76-EB9E-F546-E710-DABAE321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5615E-B7DC-CB05-B81F-CCCA7183231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410974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3D7B-C648-D4C7-68C0-D13751991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769DB-3423-453A-A3DA-14BBD477F502}"/>
              </a:ext>
            </a:extLst>
          </p:cNvPr>
          <p:cNvSpPr>
            <a:spLocks noGrp="1"/>
          </p:cNvSpPr>
          <p:nvPr>
            <p:ph idx="1"/>
          </p:nvPr>
        </p:nvSpPr>
        <p:spPr>
          <a:xfrm>
            <a:off x="838200" y="1825625"/>
            <a:ext cx="10515600" cy="422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BCF75B3-0A1C-041B-9D22-6D7D9262F464}"/>
              </a:ext>
            </a:extLst>
          </p:cNvPr>
          <p:cNvSpPr>
            <a:spLocks noGrp="1"/>
          </p:cNvSpPr>
          <p:nvPr>
            <p:ph type="sldNum" sz="quarter" idx="12"/>
          </p:nvPr>
        </p:nvSpPr>
        <p:spPr/>
        <p:txBody>
          <a:bodyPr/>
          <a:lstStyle/>
          <a:p>
            <a:fld id="{AF685A82-3C8F-4A2D-B3E7-2D77F4BEA7AC}" type="slidenum">
              <a:rPr lang="en-US" smtClean="0"/>
              <a:t>‹#›</a:t>
            </a:fld>
            <a:endParaRPr lang="en-US" dirty="0"/>
          </a:p>
        </p:txBody>
      </p:sp>
      <p:grpSp>
        <p:nvGrpSpPr>
          <p:cNvPr id="7" name="Group 6">
            <a:extLst>
              <a:ext uri="{FF2B5EF4-FFF2-40B4-BE49-F238E27FC236}">
                <a16:creationId xmlns:a16="http://schemas.microsoft.com/office/drawing/2014/main" id="{0B163545-D516-A847-D00D-A8B0C45D68C9}"/>
              </a:ext>
            </a:extLst>
          </p:cNvPr>
          <p:cNvGrpSpPr/>
          <p:nvPr userDrawn="1"/>
        </p:nvGrpSpPr>
        <p:grpSpPr>
          <a:xfrm>
            <a:off x="4308711" y="17422149"/>
            <a:ext cx="6571838" cy="753097"/>
            <a:chOff x="519728" y="10058718"/>
            <a:chExt cx="6520219" cy="633095"/>
          </a:xfrm>
        </p:grpSpPr>
        <p:pic>
          <p:nvPicPr>
            <p:cNvPr id="8" name="Picture 7">
              <a:extLst>
                <a:ext uri="{FF2B5EF4-FFF2-40B4-BE49-F238E27FC236}">
                  <a16:creationId xmlns:a16="http://schemas.microsoft.com/office/drawing/2014/main" id="{D7B4396D-373E-80F9-BB67-0237223B7DFA}"/>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3BE5C28A-87A7-356B-D7CD-12D78593739B}"/>
                </a:ext>
              </a:extLst>
            </p:cNvPr>
            <p:cNvSpPr txBox="1"/>
            <p:nvPr userDrawn="1"/>
          </p:nvSpPr>
          <p:spPr>
            <a:xfrm>
              <a:off x="2796720" y="10142137"/>
              <a:ext cx="4243227" cy="388101"/>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2" name="Picture 11">
            <a:extLst>
              <a:ext uri="{FF2B5EF4-FFF2-40B4-BE49-F238E27FC236}">
                <a16:creationId xmlns:a16="http://schemas.microsoft.com/office/drawing/2014/main" id="{4CDE66D7-999A-C99D-5AE7-C10D1651C7B1}"/>
              </a:ext>
            </a:extLst>
          </p:cNvPr>
          <p:cNvPicPr>
            <a:picLocks noChangeAspect="1"/>
          </p:cNvPicPr>
          <p:nvPr userDrawn="1"/>
        </p:nvPicPr>
        <p:blipFill>
          <a:blip r:embed="rId3"/>
          <a:stretch>
            <a:fillRect/>
          </a:stretch>
        </p:blipFill>
        <p:spPr>
          <a:xfrm>
            <a:off x="11366058" y="5921406"/>
            <a:ext cx="793070" cy="947511"/>
          </a:xfrm>
          <a:prstGeom prst="rect">
            <a:avLst/>
          </a:prstGeom>
        </p:spPr>
      </p:pic>
      <p:pic>
        <p:nvPicPr>
          <p:cNvPr id="14" name="Picture 13">
            <a:extLst>
              <a:ext uri="{FF2B5EF4-FFF2-40B4-BE49-F238E27FC236}">
                <a16:creationId xmlns:a16="http://schemas.microsoft.com/office/drawing/2014/main" id="{D5310A01-FB74-E82F-AF15-18AFC8747DA4}"/>
              </a:ext>
            </a:extLst>
          </p:cNvPr>
          <p:cNvPicPr>
            <a:picLocks noChangeAspect="1"/>
          </p:cNvPicPr>
          <p:nvPr userDrawn="1"/>
        </p:nvPicPr>
        <p:blipFill>
          <a:blip r:embed="rId4"/>
          <a:stretch>
            <a:fillRect/>
          </a:stretch>
        </p:blipFill>
        <p:spPr>
          <a:xfrm>
            <a:off x="174687" y="6114224"/>
            <a:ext cx="6072142" cy="743776"/>
          </a:xfrm>
          <a:prstGeom prst="rect">
            <a:avLst/>
          </a:prstGeom>
        </p:spPr>
      </p:pic>
    </p:spTree>
    <p:extLst>
      <p:ext uri="{BB962C8B-B14F-4D97-AF65-F5344CB8AC3E}">
        <p14:creationId xmlns:p14="http://schemas.microsoft.com/office/powerpoint/2010/main" val="109738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F703-18CC-96D0-FB0E-3A4422F802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ABBD1-CFDB-9055-AA1D-D605C447C5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73775-FDE5-6D92-F8C0-E70B8A0A8ADE}"/>
              </a:ext>
            </a:extLst>
          </p:cNvPr>
          <p:cNvSpPr>
            <a:spLocks noGrp="1"/>
          </p:cNvSpPr>
          <p:nvPr>
            <p:ph type="dt" sz="half" idx="10"/>
          </p:nvPr>
        </p:nvSpPr>
        <p:spPr/>
        <p:txBody>
          <a:bodyPr/>
          <a:lstStyle/>
          <a:p>
            <a:fld id="{43F41E60-AC57-40BD-84A7-2F58790DDF6A}" type="datetime1">
              <a:rPr lang="en-US" smtClean="0"/>
              <a:t>10/21/2023</a:t>
            </a:fld>
            <a:endParaRPr lang="en-US"/>
          </a:p>
        </p:txBody>
      </p:sp>
      <p:sp>
        <p:nvSpPr>
          <p:cNvPr id="5" name="Footer Placeholder 4">
            <a:extLst>
              <a:ext uri="{FF2B5EF4-FFF2-40B4-BE49-F238E27FC236}">
                <a16:creationId xmlns:a16="http://schemas.microsoft.com/office/drawing/2014/main" id="{36903670-98A7-232A-8E87-C90463142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0A3FD-505B-2C44-8A8D-DCFD63CA352E}"/>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3083839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3C7B-4FA9-9265-93AE-A4B84A63C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19182-6D71-CD86-E4B9-05045CD0F8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FF820-4B55-C724-AF75-64BC7648DF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AC78D-1F26-88BB-8B5D-DE88C3935EE9}"/>
              </a:ext>
            </a:extLst>
          </p:cNvPr>
          <p:cNvSpPr>
            <a:spLocks noGrp="1"/>
          </p:cNvSpPr>
          <p:nvPr>
            <p:ph type="dt" sz="half" idx="10"/>
          </p:nvPr>
        </p:nvSpPr>
        <p:spPr/>
        <p:txBody>
          <a:bodyPr/>
          <a:lstStyle/>
          <a:p>
            <a:fld id="{A73E6D54-521E-4997-8011-35D0D53D8B0E}" type="datetime1">
              <a:rPr lang="en-US" smtClean="0"/>
              <a:t>10/21/2023</a:t>
            </a:fld>
            <a:endParaRPr lang="en-US"/>
          </a:p>
        </p:txBody>
      </p:sp>
      <p:sp>
        <p:nvSpPr>
          <p:cNvPr id="6" name="Footer Placeholder 5">
            <a:extLst>
              <a:ext uri="{FF2B5EF4-FFF2-40B4-BE49-F238E27FC236}">
                <a16:creationId xmlns:a16="http://schemas.microsoft.com/office/drawing/2014/main" id="{8B9786BC-CCFC-3F03-0996-E2AF280DB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0E6D-ECD9-B176-6469-111D37710DB9}"/>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57304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BF7A-5244-93B4-74EE-3B67B38565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69E10-47BD-7124-438E-59A5E8271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712618-F23A-12B1-5FE3-1C930E3E51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06CD28-B2F7-8895-861B-1309F0286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9867B8-A3B2-5231-3B81-83BD26382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70FEED-5BF5-39AC-F2E8-1F14BB24842B}"/>
              </a:ext>
            </a:extLst>
          </p:cNvPr>
          <p:cNvSpPr>
            <a:spLocks noGrp="1"/>
          </p:cNvSpPr>
          <p:nvPr>
            <p:ph type="dt" sz="half" idx="10"/>
          </p:nvPr>
        </p:nvSpPr>
        <p:spPr/>
        <p:txBody>
          <a:bodyPr/>
          <a:lstStyle/>
          <a:p>
            <a:fld id="{93D7F456-53DD-4202-80C6-39DFEB3F127F}" type="datetime1">
              <a:rPr lang="en-US" smtClean="0"/>
              <a:t>10/21/2023</a:t>
            </a:fld>
            <a:endParaRPr lang="en-US"/>
          </a:p>
        </p:txBody>
      </p:sp>
      <p:sp>
        <p:nvSpPr>
          <p:cNvPr id="8" name="Footer Placeholder 7">
            <a:extLst>
              <a:ext uri="{FF2B5EF4-FFF2-40B4-BE49-F238E27FC236}">
                <a16:creationId xmlns:a16="http://schemas.microsoft.com/office/drawing/2014/main" id="{1F87D154-E8B9-47A3-1C28-1218D667BF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0E6A11-4947-5C07-ABCB-1D1F700C92D6}"/>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76192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A82E-5336-D244-F94F-ECEF2136B4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DB48CB-4FBD-2B77-08F8-023FE2DD107D}"/>
              </a:ext>
            </a:extLst>
          </p:cNvPr>
          <p:cNvSpPr>
            <a:spLocks noGrp="1"/>
          </p:cNvSpPr>
          <p:nvPr>
            <p:ph type="dt" sz="half" idx="10"/>
          </p:nvPr>
        </p:nvSpPr>
        <p:spPr/>
        <p:txBody>
          <a:bodyPr/>
          <a:lstStyle/>
          <a:p>
            <a:fld id="{7F34A42C-854A-4A41-BA0A-75320940C4FF}" type="datetime1">
              <a:rPr lang="en-US" smtClean="0"/>
              <a:t>10/21/2023</a:t>
            </a:fld>
            <a:endParaRPr lang="en-US"/>
          </a:p>
        </p:txBody>
      </p:sp>
      <p:sp>
        <p:nvSpPr>
          <p:cNvPr id="4" name="Footer Placeholder 3">
            <a:extLst>
              <a:ext uri="{FF2B5EF4-FFF2-40B4-BE49-F238E27FC236}">
                <a16:creationId xmlns:a16="http://schemas.microsoft.com/office/drawing/2014/main" id="{0A0659AC-A539-F3DC-33E7-0FD3CFB92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6A43A1-E6E2-5EEC-69FF-BC1A67D0213D}"/>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324463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14812D-7EB5-C2EF-C741-27FC8B2272FB}"/>
              </a:ext>
            </a:extLst>
          </p:cNvPr>
          <p:cNvSpPr>
            <a:spLocks noGrp="1"/>
          </p:cNvSpPr>
          <p:nvPr>
            <p:ph type="dt" sz="half" idx="10"/>
          </p:nvPr>
        </p:nvSpPr>
        <p:spPr/>
        <p:txBody>
          <a:bodyPr/>
          <a:lstStyle/>
          <a:p>
            <a:fld id="{54A6AD5F-AEFC-4DB9-BB77-CF38005D0440}" type="datetime1">
              <a:rPr lang="en-US" smtClean="0"/>
              <a:t>10/21/2023</a:t>
            </a:fld>
            <a:endParaRPr lang="en-US"/>
          </a:p>
        </p:txBody>
      </p:sp>
      <p:sp>
        <p:nvSpPr>
          <p:cNvPr id="3" name="Footer Placeholder 2">
            <a:extLst>
              <a:ext uri="{FF2B5EF4-FFF2-40B4-BE49-F238E27FC236}">
                <a16:creationId xmlns:a16="http://schemas.microsoft.com/office/drawing/2014/main" id="{1266D0E0-D3C7-9F1B-2565-9389943F56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75667-B510-5A34-ACF1-F6D75DB5BBD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414191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4657-D1B9-FE7C-55B6-D7DA46C78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A133C4-2BDB-F36F-AE3E-349D21D7D6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3ACC6-D2B1-1E62-82F3-83A9A27F5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05AB4-632B-27D9-E40F-7278C0B10072}"/>
              </a:ext>
            </a:extLst>
          </p:cNvPr>
          <p:cNvSpPr>
            <a:spLocks noGrp="1"/>
          </p:cNvSpPr>
          <p:nvPr>
            <p:ph type="dt" sz="half" idx="10"/>
          </p:nvPr>
        </p:nvSpPr>
        <p:spPr/>
        <p:txBody>
          <a:bodyPr/>
          <a:lstStyle/>
          <a:p>
            <a:fld id="{2EAD3ACB-DADC-4163-A2F5-F5F3C5785370}" type="datetime1">
              <a:rPr lang="en-US" smtClean="0"/>
              <a:t>10/21/2023</a:t>
            </a:fld>
            <a:endParaRPr lang="en-US"/>
          </a:p>
        </p:txBody>
      </p:sp>
      <p:sp>
        <p:nvSpPr>
          <p:cNvPr id="6" name="Footer Placeholder 5">
            <a:extLst>
              <a:ext uri="{FF2B5EF4-FFF2-40B4-BE49-F238E27FC236}">
                <a16:creationId xmlns:a16="http://schemas.microsoft.com/office/drawing/2014/main" id="{6BC608C2-EA31-1B64-319E-48CFA4C8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B76B1-3A73-6A1A-8178-1228D323397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343840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DD8B-0E50-9022-54B3-D95302F2B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A0201-5E15-2AD1-A64C-940972507B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F7E02-A079-99AD-1C14-24A3941F3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4DC5E-4B52-B0AA-5831-0AB06ABD20D0}"/>
              </a:ext>
            </a:extLst>
          </p:cNvPr>
          <p:cNvSpPr>
            <a:spLocks noGrp="1"/>
          </p:cNvSpPr>
          <p:nvPr>
            <p:ph type="dt" sz="half" idx="10"/>
          </p:nvPr>
        </p:nvSpPr>
        <p:spPr/>
        <p:txBody>
          <a:bodyPr/>
          <a:lstStyle/>
          <a:p>
            <a:fld id="{FC9DAA2E-B962-40C2-BD63-0C93D6561499}" type="datetime1">
              <a:rPr lang="en-US" smtClean="0"/>
              <a:t>10/21/2023</a:t>
            </a:fld>
            <a:endParaRPr lang="en-US"/>
          </a:p>
        </p:txBody>
      </p:sp>
      <p:sp>
        <p:nvSpPr>
          <p:cNvPr id="6" name="Footer Placeholder 5">
            <a:extLst>
              <a:ext uri="{FF2B5EF4-FFF2-40B4-BE49-F238E27FC236}">
                <a16:creationId xmlns:a16="http://schemas.microsoft.com/office/drawing/2014/main" id="{B646B52F-0BD0-1D76-005C-FED55C17C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30C8B-5249-7378-7BA6-685DB0882589}"/>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174175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B8BF7-EC93-B314-FE58-800B69F9A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D86C5C-D37F-21A8-CD19-379157641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5E7AB-7A04-8959-A511-173272271E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E5FD1-6F94-474A-BB84-7E8D019C63FC}" type="datetime1">
              <a:rPr lang="en-US" smtClean="0"/>
              <a:t>10/21/2023</a:t>
            </a:fld>
            <a:endParaRPr lang="en-US"/>
          </a:p>
        </p:txBody>
      </p:sp>
      <p:sp>
        <p:nvSpPr>
          <p:cNvPr id="5" name="Footer Placeholder 4">
            <a:extLst>
              <a:ext uri="{FF2B5EF4-FFF2-40B4-BE49-F238E27FC236}">
                <a16:creationId xmlns:a16="http://schemas.microsoft.com/office/drawing/2014/main" id="{E7BE13DC-833F-B225-D6AE-C9936DFE3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50A869-2409-14AF-6AA4-F669B0766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85A82-3C8F-4A2D-B3E7-2D77F4BEA7AC}" type="slidenum">
              <a:rPr lang="en-US" smtClean="0"/>
              <a:t>‹#›</a:t>
            </a:fld>
            <a:endParaRPr lang="en-US"/>
          </a:p>
        </p:txBody>
      </p:sp>
    </p:spTree>
    <p:extLst>
      <p:ext uri="{BB962C8B-B14F-4D97-AF65-F5344CB8AC3E}">
        <p14:creationId xmlns:p14="http://schemas.microsoft.com/office/powerpoint/2010/main" val="1457380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6.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2" Type="http://schemas.openxmlformats.org/officeDocument/2006/relationships/hyperlink" Target="https://www.who.int/teams/digital-health-and-innovation/health-innovation-for-impac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F46A-E899-782A-4139-A3AA3E101FB2}"/>
              </a:ext>
            </a:extLst>
          </p:cNvPr>
          <p:cNvSpPr>
            <a:spLocks noGrp="1"/>
          </p:cNvSpPr>
          <p:nvPr>
            <p:ph type="ctrTitle"/>
          </p:nvPr>
        </p:nvSpPr>
        <p:spPr>
          <a:xfrm>
            <a:off x="701749" y="3176359"/>
            <a:ext cx="10465981" cy="2387600"/>
          </a:xfrm>
        </p:spPr>
        <p:txBody>
          <a:bodyPr>
            <a:normAutofit fontScale="90000"/>
          </a:bodyPr>
          <a:lstStyle/>
          <a:p>
            <a:r>
              <a:rPr lang="en-US" b="1" dirty="0">
                <a:latin typeface="+mn-lt"/>
              </a:rPr>
              <a:t>Introduction</a:t>
            </a:r>
            <a:br>
              <a:rPr lang="en-US" b="1" dirty="0">
                <a:latin typeface="+mn-lt"/>
              </a:rPr>
            </a:br>
            <a:r>
              <a:rPr lang="en-US" sz="5300" b="1" dirty="0">
                <a:latin typeface="+mn-lt"/>
              </a:rPr>
              <a:t>Module: Implementation and Evaluation</a:t>
            </a:r>
            <a:r>
              <a:rPr lang="en-US" sz="5300" b="1" dirty="0"/>
              <a:t> </a:t>
            </a:r>
            <a:br>
              <a:rPr lang="en-US" b="1" dirty="0"/>
            </a:br>
            <a:br>
              <a:rPr lang="en-US" b="1" dirty="0"/>
            </a:br>
            <a:br>
              <a:rPr lang="en-US" b="1" dirty="0">
                <a:latin typeface="+mn-lt"/>
              </a:rPr>
            </a:br>
            <a:br>
              <a:rPr lang="en-US" dirty="0"/>
            </a:br>
            <a:endParaRPr lang="en-US" dirty="0"/>
          </a:p>
        </p:txBody>
      </p:sp>
      <p:sp>
        <p:nvSpPr>
          <p:cNvPr id="3" name="Subtitle 2">
            <a:extLst>
              <a:ext uri="{FF2B5EF4-FFF2-40B4-BE49-F238E27FC236}">
                <a16:creationId xmlns:a16="http://schemas.microsoft.com/office/drawing/2014/main" id="{F8AE9C64-2B3D-CE5A-A24C-852EEDD026AE}"/>
              </a:ext>
            </a:extLst>
          </p:cNvPr>
          <p:cNvSpPr>
            <a:spLocks noGrp="1"/>
          </p:cNvSpPr>
          <p:nvPr>
            <p:ph type="subTitle" idx="1"/>
          </p:nvPr>
        </p:nvSpPr>
        <p:spPr>
          <a:xfrm>
            <a:off x="1024270" y="3429000"/>
            <a:ext cx="9544493" cy="2716599"/>
          </a:xfrm>
        </p:spPr>
        <p:txBody>
          <a:bodyPr>
            <a:normAutofit/>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Dr HMP Herath</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Senior lecturer</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Ph.D. (USJ), RN(SLNC), B.Sc. (Nursing) Hons(UPSL), CTHE (KDU) </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Department of Nursing &amp; Midwifery</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FAHS, KDU</a:t>
            </a:r>
          </a:p>
        </p:txBody>
      </p:sp>
      <p:pic>
        <p:nvPicPr>
          <p:cNvPr id="4" name="Picture 3">
            <a:extLst>
              <a:ext uri="{FF2B5EF4-FFF2-40B4-BE49-F238E27FC236}">
                <a16:creationId xmlns:a16="http://schemas.microsoft.com/office/drawing/2014/main" id="{4915FF89-353D-3CE4-5E0C-E3EBCA726CD7}"/>
              </a:ext>
            </a:extLst>
          </p:cNvPr>
          <p:cNvPicPr>
            <a:picLocks noChangeAspect="1"/>
          </p:cNvPicPr>
          <p:nvPr/>
        </p:nvPicPr>
        <p:blipFill>
          <a:blip r:embed="rId2"/>
          <a:stretch>
            <a:fillRect/>
          </a:stretch>
        </p:blipFill>
        <p:spPr>
          <a:xfrm>
            <a:off x="178505" y="5959801"/>
            <a:ext cx="7332842" cy="898199"/>
          </a:xfrm>
          <a:prstGeom prst="rect">
            <a:avLst/>
          </a:prstGeom>
        </p:spPr>
      </p:pic>
      <p:pic>
        <p:nvPicPr>
          <p:cNvPr id="5" name="Picture 4">
            <a:extLst>
              <a:ext uri="{FF2B5EF4-FFF2-40B4-BE49-F238E27FC236}">
                <a16:creationId xmlns:a16="http://schemas.microsoft.com/office/drawing/2014/main" id="{BA7938E6-4A5B-33D0-3114-FECE6876A86E}"/>
              </a:ext>
            </a:extLst>
          </p:cNvPr>
          <p:cNvPicPr>
            <a:picLocks noChangeAspect="1"/>
          </p:cNvPicPr>
          <p:nvPr/>
        </p:nvPicPr>
        <p:blipFill>
          <a:blip r:embed="rId3"/>
          <a:stretch>
            <a:fillRect/>
          </a:stretch>
        </p:blipFill>
        <p:spPr>
          <a:xfrm>
            <a:off x="10735340" y="5332696"/>
            <a:ext cx="1152244" cy="1383912"/>
          </a:xfrm>
          <a:prstGeom prst="rect">
            <a:avLst/>
          </a:prstGeom>
        </p:spPr>
      </p:pic>
      <p:sp>
        <p:nvSpPr>
          <p:cNvPr id="6" name="Date Placeholder 5">
            <a:extLst>
              <a:ext uri="{FF2B5EF4-FFF2-40B4-BE49-F238E27FC236}">
                <a16:creationId xmlns:a16="http://schemas.microsoft.com/office/drawing/2014/main" id="{39ADBE80-3F61-7141-4D3F-4A87BB1DCD0F}"/>
              </a:ext>
            </a:extLst>
          </p:cNvPr>
          <p:cNvSpPr>
            <a:spLocks noGrp="1"/>
          </p:cNvSpPr>
          <p:nvPr>
            <p:ph type="dt" sz="half" idx="10"/>
          </p:nvPr>
        </p:nvSpPr>
        <p:spPr/>
        <p:txBody>
          <a:bodyPr/>
          <a:lstStyle/>
          <a:p>
            <a:fld id="{9C2C577D-E88E-49C5-AF0A-81A6BC2436AD}" type="datetime1">
              <a:rPr lang="en-US" smtClean="0"/>
              <a:t>10/21/2023</a:t>
            </a:fld>
            <a:endParaRPr lang="en-US"/>
          </a:p>
        </p:txBody>
      </p:sp>
      <p:sp>
        <p:nvSpPr>
          <p:cNvPr id="7" name="Slide Number Placeholder 6">
            <a:extLst>
              <a:ext uri="{FF2B5EF4-FFF2-40B4-BE49-F238E27FC236}">
                <a16:creationId xmlns:a16="http://schemas.microsoft.com/office/drawing/2014/main" id="{C532612A-D51E-A900-3DCA-B18A35DB0183}"/>
              </a:ext>
            </a:extLst>
          </p:cNvPr>
          <p:cNvSpPr>
            <a:spLocks noGrp="1"/>
          </p:cNvSpPr>
          <p:nvPr>
            <p:ph type="sldNum" sz="quarter" idx="12"/>
          </p:nvPr>
        </p:nvSpPr>
        <p:spPr/>
        <p:txBody>
          <a:bodyPr/>
          <a:lstStyle/>
          <a:p>
            <a:fld id="{AF685A82-3C8F-4A2D-B3E7-2D77F4BEA7AC}" type="slidenum">
              <a:rPr lang="en-US" smtClean="0"/>
              <a:t>1</a:t>
            </a:fld>
            <a:endParaRPr lang="en-US"/>
          </a:p>
        </p:txBody>
      </p:sp>
    </p:spTree>
    <p:extLst>
      <p:ext uri="{BB962C8B-B14F-4D97-AF65-F5344CB8AC3E}">
        <p14:creationId xmlns:p14="http://schemas.microsoft.com/office/powerpoint/2010/main" val="4290639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5627901-2DC3-9B07-232C-BC2A803C2C5B}"/>
              </a:ext>
            </a:extLst>
          </p:cNvPr>
          <p:cNvPicPr>
            <a:picLocks noGrp="1" noChangeAspect="1"/>
          </p:cNvPicPr>
          <p:nvPr>
            <p:ph idx="1"/>
          </p:nvPr>
        </p:nvPicPr>
        <p:blipFill rotWithShape="1">
          <a:blip r:embed="rId2">
            <a:alphaModFix amt="50000"/>
          </a:blip>
          <a:srcRect t="10489" b="14511"/>
          <a:stretch/>
        </p:blipFill>
        <p:spPr>
          <a:xfrm>
            <a:off x="20" y="1"/>
            <a:ext cx="12191980" cy="6857999"/>
          </a:xfrm>
          <a:prstGeom prst="rect">
            <a:avLst/>
          </a:prstGeom>
        </p:spPr>
      </p:pic>
      <p:sp>
        <p:nvSpPr>
          <p:cNvPr id="2" name="Title 1">
            <a:extLst>
              <a:ext uri="{FF2B5EF4-FFF2-40B4-BE49-F238E27FC236}">
                <a16:creationId xmlns:a16="http://schemas.microsoft.com/office/drawing/2014/main" id="{8B9F5B23-65A4-B181-E521-E104FBB4DE8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History of Health , Sri Lanka</a:t>
            </a:r>
          </a:p>
        </p:txBody>
      </p:sp>
      <p:sp>
        <p:nvSpPr>
          <p:cNvPr id="3" name="Slide Number Placeholder 2">
            <a:extLst>
              <a:ext uri="{FF2B5EF4-FFF2-40B4-BE49-F238E27FC236}">
                <a16:creationId xmlns:a16="http://schemas.microsoft.com/office/drawing/2014/main" id="{F167058C-1019-6643-5855-80EF7465B695}"/>
              </a:ext>
            </a:extLst>
          </p:cNvPr>
          <p:cNvSpPr>
            <a:spLocks noGrp="1"/>
          </p:cNvSpPr>
          <p:nvPr>
            <p:ph type="sldNum" sz="quarter" idx="12"/>
          </p:nvPr>
        </p:nvSpPr>
        <p:spPr/>
        <p:txBody>
          <a:bodyPr/>
          <a:lstStyle/>
          <a:p>
            <a:fld id="{AF685A82-3C8F-4A2D-B3E7-2D77F4BEA7AC}" type="slidenum">
              <a:rPr lang="en-US" smtClean="0"/>
              <a:t>10</a:t>
            </a:fld>
            <a:endParaRPr lang="en-US" dirty="0"/>
          </a:p>
        </p:txBody>
      </p:sp>
    </p:spTree>
    <p:extLst>
      <p:ext uri="{BB962C8B-B14F-4D97-AF65-F5344CB8AC3E}">
        <p14:creationId xmlns:p14="http://schemas.microsoft.com/office/powerpoint/2010/main" val="164134357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7DF0B5-0A2B-31F5-DDCB-715439EAA711}"/>
              </a:ext>
            </a:extLst>
          </p:cNvPr>
          <p:cNvPicPr>
            <a:picLocks noGrp="1" noChangeAspect="1"/>
          </p:cNvPicPr>
          <p:nvPr>
            <p:ph idx="1"/>
          </p:nvPr>
        </p:nvPicPr>
        <p:blipFill rotWithShape="1">
          <a:blip r:embed="rId3"/>
          <a:srcRect t="19242" b="343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45857-E7C8-1308-BFA2-33AD80CBBD90}"/>
              </a:ext>
            </a:extLst>
          </p:cNvPr>
          <p:cNvSpPr>
            <a:spLocks noGrp="1"/>
          </p:cNvSpPr>
          <p:nvPr>
            <p:ph type="title"/>
          </p:nvPr>
        </p:nvSpPr>
        <p:spPr>
          <a:xfrm>
            <a:off x="0" y="5317240"/>
            <a:ext cx="12191999" cy="744836"/>
          </a:xfrm>
        </p:spPr>
        <p:txBody>
          <a:bodyPr vert="horz" lIns="91440" tIns="45720" rIns="91440" bIns="45720" rtlCol="0" anchor="ctr">
            <a:noAutofit/>
          </a:bodyPr>
          <a:lstStyle/>
          <a:p>
            <a:pPr algn="ctr"/>
            <a:r>
              <a:rPr lang="en-US" sz="2800" b="1" dirty="0">
                <a:solidFill>
                  <a:schemeClr val="tx1">
                    <a:lumMod val="85000"/>
                    <a:lumOff val="15000"/>
                  </a:schemeClr>
                </a:solidFill>
                <a:latin typeface="+mn-lt"/>
              </a:rPr>
              <a:t>Ruins of a 2,000-year-old Mihintale hospital in the historical city of Anuradhapura</a:t>
            </a:r>
            <a:r>
              <a:rPr lang="en-US" sz="2800" b="1" baseline="30000" dirty="0">
                <a:solidFill>
                  <a:schemeClr val="tx1">
                    <a:lumMod val="85000"/>
                    <a:lumOff val="15000"/>
                  </a:schemeClr>
                </a:solidFill>
                <a:latin typeface="+mn-lt"/>
              </a:rPr>
              <a:t>3</a:t>
            </a:r>
          </a:p>
        </p:txBody>
      </p:sp>
      <p:cxnSp>
        <p:nvCxnSpPr>
          <p:cNvPr id="14"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4A1CD31-B047-9FFC-B2A7-B47BDF3B884D}"/>
              </a:ext>
            </a:extLst>
          </p:cNvPr>
          <p:cNvSpPr>
            <a:spLocks noGrp="1"/>
          </p:cNvSpPr>
          <p:nvPr>
            <p:ph type="sldNum" sz="quarter" idx="12"/>
          </p:nvPr>
        </p:nvSpPr>
        <p:spPr/>
        <p:txBody>
          <a:bodyPr/>
          <a:lstStyle/>
          <a:p>
            <a:fld id="{AF685A82-3C8F-4A2D-B3E7-2D77F4BEA7AC}" type="slidenum">
              <a:rPr lang="en-US" smtClean="0"/>
              <a:t>11</a:t>
            </a:fld>
            <a:endParaRPr lang="en-US" dirty="0"/>
          </a:p>
        </p:txBody>
      </p:sp>
    </p:spTree>
    <p:extLst>
      <p:ext uri="{BB962C8B-B14F-4D97-AF65-F5344CB8AC3E}">
        <p14:creationId xmlns:p14="http://schemas.microsoft.com/office/powerpoint/2010/main" val="3695670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61A524B-ABBF-0BD3-6CD8-4ECD62ABC7B5}"/>
              </a:ext>
            </a:extLst>
          </p:cNvPr>
          <p:cNvSpPr>
            <a:spLocks noGrp="1"/>
          </p:cNvSpPr>
          <p:nvPr>
            <p:ph type="title"/>
          </p:nvPr>
        </p:nvSpPr>
        <p:spPr>
          <a:xfrm>
            <a:off x="5720317" y="329333"/>
            <a:ext cx="5660853" cy="620121"/>
          </a:xfrm>
        </p:spPr>
        <p:txBody>
          <a:bodyPr anchor="b">
            <a:normAutofit fontScale="90000"/>
          </a:bodyPr>
          <a:lstStyle/>
          <a:p>
            <a:pPr eaLnBrk="1" hangingPunct="1"/>
            <a:r>
              <a:rPr lang="en-US" altLang="en-US" sz="4000" b="1" dirty="0">
                <a:latin typeface="+mn-lt"/>
              </a:rPr>
              <a:t>Health History-Sri Lanka</a:t>
            </a:r>
          </a:p>
        </p:txBody>
      </p:sp>
      <p:pic>
        <p:nvPicPr>
          <p:cNvPr id="2" name="Picture 1">
            <a:extLst>
              <a:ext uri="{FF2B5EF4-FFF2-40B4-BE49-F238E27FC236}">
                <a16:creationId xmlns:a16="http://schemas.microsoft.com/office/drawing/2014/main" id="{1A1B738A-9071-33AF-FDEB-04E4433EB362}"/>
              </a:ext>
            </a:extLst>
          </p:cNvPr>
          <p:cNvPicPr>
            <a:picLocks noChangeAspect="1"/>
          </p:cNvPicPr>
          <p:nvPr/>
        </p:nvPicPr>
        <p:blipFill rotWithShape="1">
          <a:blip r:embed="rId3"/>
          <a:srcRect l="20327" r="20325" b="-2"/>
          <a:stretch/>
        </p:blipFill>
        <p:spPr>
          <a:xfrm>
            <a:off x="3" y="1587"/>
            <a:ext cx="5518296"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3558" name="Slide Number Placeholder 5">
            <a:extLst>
              <a:ext uri="{FF2B5EF4-FFF2-40B4-BE49-F238E27FC236}">
                <a16:creationId xmlns:a16="http://schemas.microsoft.com/office/drawing/2014/main" id="{12F307CD-EBBC-44F7-A8F3-E29A40EE1C30}"/>
              </a:ext>
            </a:extLst>
          </p:cNvPr>
          <p:cNvSpPr>
            <a:spLocks noGrp="1"/>
          </p:cNvSpPr>
          <p:nvPr>
            <p:ph type="sldNum" sz="quarter" idx="12"/>
          </p:nvPr>
        </p:nvSpPr>
        <p:spPr bwMode="auto">
          <a:xfrm>
            <a:off x="481013" y="6356350"/>
            <a:ext cx="685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1363" indent="-2841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1413" indent="-227013">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598613" indent="-227013">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5813" indent="-22701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30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02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74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46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l">
              <a:spcBef>
                <a:spcPct val="0"/>
              </a:spcBef>
              <a:spcAft>
                <a:spcPts val="600"/>
              </a:spcAft>
              <a:buClrTx/>
              <a:buFontTx/>
              <a:buNone/>
            </a:pPr>
            <a:fld id="{65D3ADAE-4E09-4188-8449-F5E6D0B05CBB}" type="slidenum">
              <a:rPr lang="en-US" altLang="en-US" sz="1200">
                <a:solidFill>
                  <a:srgbClr val="FFFFFF"/>
                </a:solidFill>
                <a:latin typeface="Arial" panose="020B0604020202020204" pitchFamily="34" charset="0"/>
              </a:rPr>
              <a:pPr algn="l">
                <a:spcBef>
                  <a:spcPct val="0"/>
                </a:spcBef>
                <a:spcAft>
                  <a:spcPts val="600"/>
                </a:spcAft>
                <a:buClrTx/>
                <a:buFontTx/>
                <a:buNone/>
              </a:pPr>
              <a:t>12</a:t>
            </a:fld>
            <a:endParaRPr lang="en-US" altLang="en-US" sz="1200">
              <a:solidFill>
                <a:srgbClr val="FFFFFF"/>
              </a:solidFill>
              <a:latin typeface="Arial" panose="020B0604020202020204" pitchFamily="34" charset="0"/>
            </a:endParaRPr>
          </a:p>
        </p:txBody>
      </p:sp>
      <p:sp>
        <p:nvSpPr>
          <p:cNvPr id="3" name="Content Placeholder 2">
            <a:extLst>
              <a:ext uri="{FF2B5EF4-FFF2-40B4-BE49-F238E27FC236}">
                <a16:creationId xmlns:a16="http://schemas.microsoft.com/office/drawing/2014/main" id="{149F498E-7A53-B0DE-A80E-FB4D51E8968B}"/>
              </a:ext>
            </a:extLst>
          </p:cNvPr>
          <p:cNvSpPr>
            <a:spLocks noGrp="1"/>
          </p:cNvSpPr>
          <p:nvPr>
            <p:ph idx="1"/>
          </p:nvPr>
        </p:nvSpPr>
        <p:spPr>
          <a:xfrm>
            <a:off x="5518299" y="1095154"/>
            <a:ext cx="6549654" cy="5762846"/>
          </a:xfrm>
        </p:spPr>
        <p:txBody>
          <a:bodyPr>
            <a:normAutofit/>
          </a:bodyPr>
          <a:lstStyle/>
          <a:p>
            <a:pPr marL="365751" indent="-256026">
              <a:buClr>
                <a:schemeClr val="accent3"/>
              </a:buClr>
              <a:buFont typeface="Georgia"/>
              <a:buChar char="•"/>
              <a:defRPr/>
            </a:pPr>
            <a:r>
              <a:rPr lang="en-US" dirty="0"/>
              <a:t>The surgical skills of King </a:t>
            </a:r>
            <a:r>
              <a:rPr lang="en-US" dirty="0" err="1"/>
              <a:t>Buddhadasa</a:t>
            </a:r>
            <a:r>
              <a:rPr lang="en-US" dirty="0"/>
              <a:t> (337-365 A.D.) to whom the authorship of the well-known medical book  </a:t>
            </a:r>
            <a:r>
              <a:rPr lang="en-US" i="1" dirty="0" err="1"/>
              <a:t>Sararthasangraha</a:t>
            </a:r>
            <a:r>
              <a:rPr lang="en-US" i="1" dirty="0"/>
              <a:t>,</a:t>
            </a:r>
            <a:r>
              <a:rPr lang="en-US" dirty="0"/>
              <a:t> are illustrated in the legendary tales found in the chronicle. </a:t>
            </a:r>
          </a:p>
          <a:p>
            <a:pPr marL="365751" indent="-256026">
              <a:buClr>
                <a:schemeClr val="accent3"/>
              </a:buClr>
              <a:buFont typeface="Georgia"/>
              <a:buChar char="•"/>
              <a:defRPr/>
            </a:pPr>
            <a:endParaRPr lang="en-US" dirty="0"/>
          </a:p>
          <a:p>
            <a:pPr marL="365751" indent="-256026">
              <a:buClr>
                <a:schemeClr val="accent3"/>
              </a:buClr>
              <a:buFont typeface="Georgia"/>
              <a:buChar char="•"/>
              <a:defRPr/>
            </a:pPr>
            <a:r>
              <a:rPr lang="en-US" dirty="0"/>
              <a:t>The fifth-century commentary </a:t>
            </a:r>
            <a:r>
              <a:rPr lang="en-US" i="1" dirty="0" err="1"/>
              <a:t>Visuddhimagga</a:t>
            </a:r>
            <a:r>
              <a:rPr lang="en-US" dirty="0"/>
              <a:t> of </a:t>
            </a:r>
            <a:r>
              <a:rPr lang="en-US" dirty="0" err="1"/>
              <a:t>Buddhaghosa</a:t>
            </a:r>
            <a:r>
              <a:rPr lang="en-US" dirty="0"/>
              <a:t> states that a </a:t>
            </a:r>
            <a:r>
              <a:rPr lang="en-US" sz="2800" i="1" dirty="0"/>
              <a:t>“skilled student who has developed concentration of mind uses the scalpel on a lotus leaf in a dish of water and leaves the scalpel mark without the leaf being pushed underwater”.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91" name="Rectangle 2458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592" name="Arc 2458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73DC0CC-8342-40A5-0787-3E495198336A}"/>
              </a:ext>
            </a:extLst>
          </p:cNvPr>
          <p:cNvPicPr>
            <a:picLocks noChangeAspect="1"/>
          </p:cNvPicPr>
          <p:nvPr/>
        </p:nvPicPr>
        <p:blipFill>
          <a:blip r:embed="rId3"/>
          <a:stretch>
            <a:fillRect/>
          </a:stretch>
        </p:blipFill>
        <p:spPr>
          <a:xfrm>
            <a:off x="659913" y="3826588"/>
            <a:ext cx="10872172" cy="2826765"/>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24579" name="Content Placeholder 2">
            <a:extLst>
              <a:ext uri="{FF2B5EF4-FFF2-40B4-BE49-F238E27FC236}">
                <a16:creationId xmlns:a16="http://schemas.microsoft.com/office/drawing/2014/main" id="{9E13BAE7-CECB-6B89-5D8D-B8DB8E76669B}"/>
              </a:ext>
            </a:extLst>
          </p:cNvPr>
          <p:cNvSpPr>
            <a:spLocks noGrp="1"/>
          </p:cNvSpPr>
          <p:nvPr>
            <p:ph idx="1"/>
          </p:nvPr>
        </p:nvSpPr>
        <p:spPr>
          <a:xfrm>
            <a:off x="749056" y="1153121"/>
            <a:ext cx="10693887" cy="2444989"/>
          </a:xfrm>
        </p:spPr>
        <p:txBody>
          <a:bodyPr>
            <a:normAutofit fontScale="92500" lnSpcReduction="20000"/>
          </a:bodyPr>
          <a:lstStyle/>
          <a:p>
            <a:pPr eaLnBrk="1" hangingPunct="1"/>
            <a:r>
              <a:rPr lang="en-US" altLang="en-US" sz="3000" dirty="0"/>
              <a:t>A Sinhala text datable to a period between the eleventh and the thirteenth century, the </a:t>
            </a:r>
            <a:r>
              <a:rPr lang="en-US" altLang="en-US" sz="3000" i="1" dirty="0" err="1"/>
              <a:t>Karmavibhaga</a:t>
            </a:r>
            <a:r>
              <a:rPr lang="en-US" altLang="en-US" sz="3000" dirty="0"/>
              <a:t>, contains a clear reference to </a:t>
            </a:r>
            <a:r>
              <a:rPr lang="en-US" altLang="en-US" sz="3000" dirty="0" err="1"/>
              <a:t>foetology</a:t>
            </a:r>
            <a:r>
              <a:rPr lang="en-US" altLang="en-US" sz="3000" dirty="0"/>
              <a:t>. </a:t>
            </a:r>
          </a:p>
          <a:p>
            <a:pPr eaLnBrk="1" hangingPunct="1"/>
            <a:endParaRPr lang="en-US" altLang="en-US" sz="3000" dirty="0"/>
          </a:p>
          <a:p>
            <a:pPr eaLnBrk="1" hangingPunct="1"/>
            <a:r>
              <a:rPr lang="en-US" altLang="en-US" sz="3000" dirty="0"/>
              <a:t>While describing the sufferings a human being has to undergo at birth, this text states that </a:t>
            </a:r>
            <a:r>
              <a:rPr lang="en-US" altLang="en-US" sz="3000" b="1" i="1" dirty="0"/>
              <a:t>“the </a:t>
            </a:r>
            <a:r>
              <a:rPr lang="en-US" altLang="en-US" sz="3000" b="1" i="1" dirty="0" err="1"/>
              <a:t>foetus</a:t>
            </a:r>
            <a:r>
              <a:rPr lang="en-US" altLang="en-US" sz="3000" b="1" i="1" dirty="0"/>
              <a:t> will be torn to pieces with sharp instruments if it assumes a transverse position at the time of birth”. </a:t>
            </a:r>
          </a:p>
          <a:p>
            <a:pPr eaLnBrk="1" hangingPunct="1"/>
            <a:endParaRPr lang="en-US" altLang="en-US" sz="1500" dirty="0"/>
          </a:p>
        </p:txBody>
      </p:sp>
      <p:sp>
        <p:nvSpPr>
          <p:cNvPr id="24582" name="Slide Number Placeholder 5">
            <a:extLst>
              <a:ext uri="{FF2B5EF4-FFF2-40B4-BE49-F238E27FC236}">
                <a16:creationId xmlns:a16="http://schemas.microsoft.com/office/drawing/2014/main" id="{3070E99B-74E1-2E53-90E4-21365E39E85F}"/>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1363" indent="-2841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1413" indent="-227013">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598613" indent="-227013">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5813" indent="-22701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30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02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74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46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spcAft>
                <a:spcPts val="600"/>
              </a:spcAft>
              <a:buClrTx/>
              <a:buFontTx/>
              <a:buNone/>
            </a:pPr>
            <a:fld id="{078E01B6-A2A9-40D7-B695-94678F9506E5}" type="slidenum">
              <a:rPr lang="en-US" altLang="en-US" sz="1800" smtClean="0">
                <a:latin typeface="Arial" panose="020B0604020202020204" pitchFamily="34" charset="0"/>
              </a:rPr>
              <a:pPr>
                <a:lnSpc>
                  <a:spcPct val="90000"/>
                </a:lnSpc>
                <a:spcBef>
                  <a:spcPct val="0"/>
                </a:spcBef>
                <a:spcAft>
                  <a:spcPts val="600"/>
                </a:spcAft>
                <a:buClrTx/>
                <a:buFontTx/>
                <a:buNone/>
              </a:pPr>
              <a:t>13</a:t>
            </a:fld>
            <a:endParaRPr lang="en-US" altLang="en-US" sz="1800">
              <a:latin typeface="Arial" panose="020B0604020202020204" pitchFamily="34" charset="0"/>
            </a:endParaRPr>
          </a:p>
        </p:txBody>
      </p:sp>
      <p:sp>
        <p:nvSpPr>
          <p:cNvPr id="4" name="Title 3">
            <a:extLst>
              <a:ext uri="{FF2B5EF4-FFF2-40B4-BE49-F238E27FC236}">
                <a16:creationId xmlns:a16="http://schemas.microsoft.com/office/drawing/2014/main" id="{EA0A947B-77C8-B8E6-CDC0-BD6FCCFBEF2B}"/>
              </a:ext>
            </a:extLst>
          </p:cNvPr>
          <p:cNvSpPr>
            <a:spLocks noGrp="1"/>
          </p:cNvSpPr>
          <p:nvPr>
            <p:ph type="title"/>
          </p:nvPr>
        </p:nvSpPr>
        <p:spPr>
          <a:xfrm>
            <a:off x="838200" y="368460"/>
            <a:ext cx="10515600" cy="580014"/>
          </a:xfrm>
        </p:spPr>
        <p:txBody>
          <a:bodyPr>
            <a:normAutofit fontScale="90000"/>
          </a:bodyPr>
          <a:lstStyle/>
          <a:p>
            <a:r>
              <a:rPr lang="en-US" b="1" dirty="0">
                <a:latin typeface="+mn-lt"/>
              </a:rPr>
              <a:t>History of Health , </a:t>
            </a:r>
            <a:r>
              <a:rPr lang="en-US" b="1" dirty="0" err="1">
                <a:latin typeface="+mn-lt"/>
              </a:rPr>
              <a:t>SriLanka</a:t>
            </a:r>
            <a:endParaRPr lang="en-US" b="1" dirty="0">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52E441-54BB-4820-B520-BB14CCCE943F}"/>
              </a:ext>
            </a:extLst>
          </p:cNvPr>
          <p:cNvPicPr>
            <a:picLocks noChangeAspect="1"/>
          </p:cNvPicPr>
          <p:nvPr/>
        </p:nvPicPr>
        <p:blipFill rotWithShape="1">
          <a:blip r:embed="rId2"/>
          <a:srcRect l="1045" r="4132" b="-2"/>
          <a:stretch/>
        </p:blipFill>
        <p:spPr>
          <a:xfrm>
            <a:off x="2519309"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DE360F-700B-6B68-FCE7-EFB8E4046CAE}"/>
              </a:ext>
            </a:extLst>
          </p:cNvPr>
          <p:cNvSpPr>
            <a:spLocks noGrp="1"/>
          </p:cNvSpPr>
          <p:nvPr>
            <p:ph type="title"/>
          </p:nvPr>
        </p:nvSpPr>
        <p:spPr>
          <a:xfrm>
            <a:off x="120503" y="460818"/>
            <a:ext cx="5975497" cy="1070270"/>
          </a:xfrm>
        </p:spPr>
        <p:txBody>
          <a:bodyPr>
            <a:normAutofit/>
          </a:bodyPr>
          <a:lstStyle/>
          <a:p>
            <a:r>
              <a:rPr lang="en-US" sz="4000" b="1" dirty="0">
                <a:latin typeface="+mn-lt"/>
              </a:rPr>
              <a:t>Why care about the history</a:t>
            </a:r>
          </a:p>
        </p:txBody>
      </p:sp>
      <p:sp>
        <p:nvSpPr>
          <p:cNvPr id="3" name="Content Placeholder 2">
            <a:extLst>
              <a:ext uri="{FF2B5EF4-FFF2-40B4-BE49-F238E27FC236}">
                <a16:creationId xmlns:a16="http://schemas.microsoft.com/office/drawing/2014/main" id="{3F709009-0D8A-6945-FA80-553D2B3FA54C}"/>
              </a:ext>
            </a:extLst>
          </p:cNvPr>
          <p:cNvSpPr>
            <a:spLocks noGrp="1"/>
          </p:cNvSpPr>
          <p:nvPr>
            <p:ph idx="1"/>
          </p:nvPr>
        </p:nvSpPr>
        <p:spPr>
          <a:xfrm>
            <a:off x="691116" y="1775637"/>
            <a:ext cx="3969273" cy="4401326"/>
          </a:xfrm>
        </p:spPr>
        <p:txBody>
          <a:bodyPr>
            <a:normAutofit fontScale="92500"/>
          </a:bodyPr>
          <a:lstStyle/>
          <a:p>
            <a:pPr marL="228600" marR="0" lvl="0" indent="-228600" algn="ctr" defTabSz="914400" rtl="0" eaLnBrk="1" fontAlgn="auto" latinLnBrk="0" hangingPunct="1">
              <a:spcBef>
                <a:spcPts val="1000"/>
              </a:spcBef>
              <a:spcAft>
                <a:spcPts val="0"/>
              </a:spcAft>
              <a:buClrTx/>
              <a:buSzTx/>
              <a:buFontTx/>
              <a:buNone/>
              <a:tabLst/>
              <a:defRPr/>
            </a:pPr>
            <a:r>
              <a:rPr kumimoji="0" lang="en-US" altLang="en-US" sz="3200" b="1" i="0" u="none" strike="noStrike" kern="1200" cap="none" spc="0" normalizeH="0" baseline="0" noProof="0" dirty="0">
                <a:ln>
                  <a:noFill/>
                </a:ln>
                <a:effectLst/>
                <a:uLnTx/>
                <a:uFillTx/>
                <a:latin typeface="Calibri" panose="020F0502020204030204"/>
                <a:ea typeface="+mn-ea"/>
                <a:cs typeface="+mn-cs"/>
              </a:rPr>
              <a:t>“You have to know who you are and where you come from. </a:t>
            </a:r>
          </a:p>
          <a:p>
            <a:pPr marL="228600" marR="0" lvl="0" indent="-228600" algn="ctr" defTabSz="914400" rtl="0" eaLnBrk="1" fontAlgn="auto" latinLnBrk="0" hangingPunct="1">
              <a:spcBef>
                <a:spcPts val="1000"/>
              </a:spcBef>
              <a:spcAft>
                <a:spcPts val="0"/>
              </a:spcAft>
              <a:buClrTx/>
              <a:buSzTx/>
              <a:buFontTx/>
              <a:buNone/>
              <a:tabLst/>
              <a:defRPr/>
            </a:pPr>
            <a:r>
              <a:rPr kumimoji="0" lang="en-US" altLang="en-US" sz="3200" b="1" i="0" u="none" strike="noStrike" kern="1200" cap="none" spc="0" normalizeH="0" baseline="0" noProof="0" dirty="0">
                <a:ln>
                  <a:noFill/>
                </a:ln>
                <a:effectLst/>
                <a:uLnTx/>
                <a:uFillTx/>
                <a:latin typeface="Calibri" panose="020F0502020204030204"/>
                <a:ea typeface="+mn-ea"/>
                <a:cs typeface="+mn-cs"/>
              </a:rPr>
              <a:t>If you don’t know where you come from, how do you know where you are going?”</a:t>
            </a:r>
          </a:p>
          <a:p>
            <a:pPr marL="0" indent="0" algn="ctr">
              <a:buNone/>
            </a:pPr>
            <a:endParaRPr lang="en-US" sz="2000" b="1" dirty="0"/>
          </a:p>
          <a:p>
            <a:pPr marL="0" indent="0" algn="ctr">
              <a:buNone/>
            </a:pPr>
            <a:r>
              <a:rPr lang="en-US" sz="2000" b="1" dirty="0"/>
              <a:t>F. Fleisher, The Jazz Singer-1980</a:t>
            </a:r>
          </a:p>
          <a:p>
            <a:endParaRPr lang="en-US" sz="2000" dirty="0"/>
          </a:p>
        </p:txBody>
      </p:sp>
      <p:sp>
        <p:nvSpPr>
          <p:cNvPr id="5" name="Slide Number Placeholder 4">
            <a:extLst>
              <a:ext uri="{FF2B5EF4-FFF2-40B4-BE49-F238E27FC236}">
                <a16:creationId xmlns:a16="http://schemas.microsoft.com/office/drawing/2014/main" id="{B913F471-EA76-5509-4BF8-0570443A1C89}"/>
              </a:ext>
            </a:extLst>
          </p:cNvPr>
          <p:cNvSpPr>
            <a:spLocks noGrp="1"/>
          </p:cNvSpPr>
          <p:nvPr>
            <p:ph type="sldNum" sz="quarter" idx="12"/>
          </p:nvPr>
        </p:nvSpPr>
        <p:spPr/>
        <p:txBody>
          <a:bodyPr/>
          <a:lstStyle/>
          <a:p>
            <a:fld id="{AF685A82-3C8F-4A2D-B3E7-2D77F4BEA7AC}" type="slidenum">
              <a:rPr lang="en-US" smtClean="0"/>
              <a:t>14</a:t>
            </a:fld>
            <a:endParaRPr lang="en-US" dirty="0"/>
          </a:p>
        </p:txBody>
      </p:sp>
    </p:spTree>
    <p:extLst>
      <p:ext uri="{BB962C8B-B14F-4D97-AF65-F5344CB8AC3E}">
        <p14:creationId xmlns:p14="http://schemas.microsoft.com/office/powerpoint/2010/main" val="2530941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177475-CE54-7F8F-DBE5-BC274389B8C1}"/>
              </a:ext>
            </a:extLst>
          </p:cNvPr>
          <p:cNvPicPr>
            <a:picLocks noChangeAspect="1"/>
          </p:cNvPicPr>
          <p:nvPr/>
        </p:nvPicPr>
        <p:blipFill rotWithShape="1">
          <a:blip r:embed="rId2"/>
          <a:srcRect r="4221" b="-2"/>
          <a:stretch/>
        </p:blipFill>
        <p:spPr>
          <a:xfrm>
            <a:off x="4521935" y="1651807"/>
            <a:ext cx="7465387" cy="3554386"/>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id="{CB4AAA43-8B06-7082-7F8B-FB9790856738}"/>
              </a:ext>
            </a:extLst>
          </p:cNvPr>
          <p:cNvSpPr>
            <a:spLocks noGrp="1"/>
          </p:cNvSpPr>
          <p:nvPr>
            <p:ph type="title"/>
          </p:nvPr>
        </p:nvSpPr>
        <p:spPr>
          <a:xfrm>
            <a:off x="838200" y="672747"/>
            <a:ext cx="10515600" cy="715556"/>
          </a:xfrm>
        </p:spPr>
        <p:txBody>
          <a:bodyPr>
            <a:normAutofit/>
          </a:bodyPr>
          <a:lstStyle/>
          <a:p>
            <a:pPr algn="ctr"/>
            <a:r>
              <a:rPr lang="en-US" sz="3600" b="1">
                <a:solidFill>
                  <a:srgbClr val="FFFF00"/>
                </a:solidFill>
                <a:latin typeface="+mn-lt"/>
              </a:rPr>
              <a:t>History &amp; Innovation</a:t>
            </a:r>
            <a:endParaRPr lang="en-US" sz="3600" b="1" dirty="0">
              <a:solidFill>
                <a:srgbClr val="FFFF00"/>
              </a:solidFill>
              <a:latin typeface="+mn-lt"/>
            </a:endParaRPr>
          </a:p>
        </p:txBody>
      </p:sp>
      <p:pic>
        <p:nvPicPr>
          <p:cNvPr id="3" name="Picture 2">
            <a:extLst>
              <a:ext uri="{FF2B5EF4-FFF2-40B4-BE49-F238E27FC236}">
                <a16:creationId xmlns:a16="http://schemas.microsoft.com/office/drawing/2014/main" id="{339BEFF0-A9A5-6255-2E93-4B2235DE3163}"/>
              </a:ext>
            </a:extLst>
          </p:cNvPr>
          <p:cNvPicPr>
            <a:picLocks noChangeAspect="1"/>
          </p:cNvPicPr>
          <p:nvPr/>
        </p:nvPicPr>
        <p:blipFill>
          <a:blip r:embed="rId3"/>
          <a:stretch>
            <a:fillRect/>
          </a:stretch>
        </p:blipFill>
        <p:spPr>
          <a:xfrm>
            <a:off x="359734" y="1536404"/>
            <a:ext cx="3785191" cy="3785191"/>
          </a:xfrm>
          <a:prstGeom prst="rect">
            <a:avLst/>
          </a:prstGeom>
        </p:spPr>
      </p:pic>
      <p:sp>
        <p:nvSpPr>
          <p:cNvPr id="4" name="Slide Number Placeholder 3">
            <a:extLst>
              <a:ext uri="{FF2B5EF4-FFF2-40B4-BE49-F238E27FC236}">
                <a16:creationId xmlns:a16="http://schemas.microsoft.com/office/drawing/2014/main" id="{C5DC90E8-01BD-A9DE-581B-EBCFCEC59E6F}"/>
              </a:ext>
            </a:extLst>
          </p:cNvPr>
          <p:cNvSpPr>
            <a:spLocks noGrp="1"/>
          </p:cNvSpPr>
          <p:nvPr>
            <p:ph type="sldNum" sz="quarter" idx="12"/>
          </p:nvPr>
        </p:nvSpPr>
        <p:spPr/>
        <p:txBody>
          <a:bodyPr/>
          <a:lstStyle/>
          <a:p>
            <a:fld id="{AF685A82-3C8F-4A2D-B3E7-2D77F4BEA7AC}" type="slidenum">
              <a:rPr lang="en-US" smtClean="0"/>
              <a:t>15</a:t>
            </a:fld>
            <a:endParaRPr lang="en-US" dirty="0"/>
          </a:p>
        </p:txBody>
      </p:sp>
    </p:spTree>
    <p:extLst>
      <p:ext uri="{BB962C8B-B14F-4D97-AF65-F5344CB8AC3E}">
        <p14:creationId xmlns:p14="http://schemas.microsoft.com/office/powerpoint/2010/main" val="572571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6B3037-D4D8-B87A-06BF-D2675EA822F2}"/>
              </a:ext>
            </a:extLst>
          </p:cNvPr>
          <p:cNvPicPr>
            <a:picLocks noChangeAspect="1"/>
          </p:cNvPicPr>
          <p:nvPr/>
        </p:nvPicPr>
        <p:blipFill rotWithShape="1">
          <a:blip r:embed="rId2"/>
          <a:srcRect l="385" r="1" b="1"/>
          <a:stretch/>
        </p:blipFill>
        <p:spPr>
          <a:xfrm>
            <a:off x="457200" y="457200"/>
            <a:ext cx="11277600" cy="5943600"/>
          </a:xfrm>
          <a:prstGeom prst="rect">
            <a:avLst/>
          </a:prstGeom>
        </p:spPr>
      </p:pic>
      <p:sp>
        <p:nvSpPr>
          <p:cNvPr id="2" name="Slide Number Placeholder 1">
            <a:extLst>
              <a:ext uri="{FF2B5EF4-FFF2-40B4-BE49-F238E27FC236}">
                <a16:creationId xmlns:a16="http://schemas.microsoft.com/office/drawing/2014/main" id="{F987F588-F572-DC12-410F-D4686BA2F19A}"/>
              </a:ext>
            </a:extLst>
          </p:cNvPr>
          <p:cNvSpPr>
            <a:spLocks noGrp="1"/>
          </p:cNvSpPr>
          <p:nvPr>
            <p:ph type="sldNum" sz="quarter" idx="12"/>
          </p:nvPr>
        </p:nvSpPr>
        <p:spPr/>
        <p:txBody>
          <a:bodyPr/>
          <a:lstStyle/>
          <a:p>
            <a:fld id="{AF685A82-3C8F-4A2D-B3E7-2D77F4BEA7AC}" type="slidenum">
              <a:rPr lang="en-US" smtClean="0"/>
              <a:t>16</a:t>
            </a:fld>
            <a:endParaRPr lang="en-US" dirty="0"/>
          </a:p>
        </p:txBody>
      </p:sp>
    </p:spTree>
    <p:extLst>
      <p:ext uri="{BB962C8B-B14F-4D97-AF65-F5344CB8AC3E}">
        <p14:creationId xmlns:p14="http://schemas.microsoft.com/office/powerpoint/2010/main" val="391879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6FADBE-B314-3BA0-5740-ED63496DB5D2}"/>
              </a:ext>
            </a:extLst>
          </p:cNvPr>
          <p:cNvSpPr>
            <a:spLocks noGrp="1"/>
          </p:cNvSpPr>
          <p:nvPr>
            <p:ph type="title"/>
          </p:nvPr>
        </p:nvSpPr>
        <p:spPr>
          <a:xfrm>
            <a:off x="8342031" y="2732977"/>
            <a:ext cx="3091607" cy="1655483"/>
          </a:xfrm>
        </p:spPr>
        <p:txBody>
          <a:bodyPr anchor="b">
            <a:normAutofit fontScale="90000"/>
          </a:bodyPr>
          <a:lstStyle/>
          <a:p>
            <a:r>
              <a:rPr lang="en-US" sz="4900" b="1" dirty="0">
                <a:latin typeface="+mn-lt"/>
              </a:rPr>
              <a:t>Innovations</a:t>
            </a:r>
            <a:br>
              <a:rPr lang="en-US" sz="3700" b="1" dirty="0"/>
            </a:br>
            <a:br>
              <a:rPr lang="en-US" sz="3700" b="1" dirty="0"/>
            </a:br>
            <a:br>
              <a:rPr lang="en-US" sz="3700" b="1" dirty="0"/>
            </a:br>
            <a:br>
              <a:rPr lang="en-US" sz="3700" b="1" dirty="0"/>
            </a:br>
            <a:r>
              <a:rPr lang="en-US" sz="3700" b="1" dirty="0"/>
              <a:t>The Solar Bottle Bulb </a:t>
            </a:r>
          </a:p>
        </p:txBody>
      </p:sp>
      <p:pic>
        <p:nvPicPr>
          <p:cNvPr id="6" name="Content Placeholder 5">
            <a:extLst>
              <a:ext uri="{FF2B5EF4-FFF2-40B4-BE49-F238E27FC236}">
                <a16:creationId xmlns:a16="http://schemas.microsoft.com/office/drawing/2014/main" id="{1F6BFC97-2E6E-98DF-5772-96C0E749A663}"/>
              </a:ext>
            </a:extLst>
          </p:cNvPr>
          <p:cNvPicPr>
            <a:picLocks noChangeAspect="1"/>
          </p:cNvPicPr>
          <p:nvPr/>
        </p:nvPicPr>
        <p:blipFill rotWithShape="1">
          <a:blip r:embed="rId3"/>
          <a:srcRect l="13094" r="4591" b="-1"/>
          <a:stretch/>
        </p:blipFill>
        <p:spPr>
          <a:xfrm>
            <a:off x="20" y="431"/>
            <a:ext cx="8115280" cy="6408311"/>
          </a:xfrm>
          <a:prstGeom prst="rect">
            <a:avLst/>
          </a:prstGeom>
        </p:spPr>
      </p:pic>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CAA43AC5-E759-DA03-63D3-9777EB4CB2F3}"/>
              </a:ext>
            </a:extLst>
          </p:cNvPr>
          <p:cNvSpPr>
            <a:spLocks noGrp="1"/>
          </p:cNvSpPr>
          <p:nvPr>
            <p:ph type="sldNum" sz="quarter" idx="12"/>
          </p:nvPr>
        </p:nvSpPr>
        <p:spPr/>
        <p:txBody>
          <a:bodyPr/>
          <a:lstStyle/>
          <a:p>
            <a:fld id="{AF685A82-3C8F-4A2D-B3E7-2D77F4BEA7AC}" type="slidenum">
              <a:rPr lang="en-US" smtClean="0"/>
              <a:t>17</a:t>
            </a:fld>
            <a:endParaRPr lang="en-US" dirty="0"/>
          </a:p>
        </p:txBody>
      </p:sp>
    </p:spTree>
    <p:extLst>
      <p:ext uri="{BB962C8B-B14F-4D97-AF65-F5344CB8AC3E}">
        <p14:creationId xmlns:p14="http://schemas.microsoft.com/office/powerpoint/2010/main" val="3302138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C525-6DE3-7669-E55B-D1300ACD4A17}"/>
              </a:ext>
            </a:extLst>
          </p:cNvPr>
          <p:cNvSpPr>
            <a:spLocks noGrp="1"/>
          </p:cNvSpPr>
          <p:nvPr>
            <p:ph type="title"/>
          </p:nvPr>
        </p:nvSpPr>
        <p:spPr>
          <a:xfrm>
            <a:off x="640080" y="5576887"/>
            <a:ext cx="10911840" cy="640081"/>
          </a:xfrm>
        </p:spPr>
        <p:txBody>
          <a:bodyPr vert="horz" lIns="91440" tIns="45720" rIns="91440" bIns="45720" rtlCol="0" anchor="ctr">
            <a:normAutofit fontScale="90000"/>
          </a:bodyPr>
          <a:lstStyle/>
          <a:p>
            <a:pPr algn="ctr"/>
            <a:r>
              <a:rPr lang="en-US" sz="3600" dirty="0"/>
              <a:t>1 dollar microscope</a:t>
            </a:r>
            <a:br>
              <a:rPr lang="en-US" sz="2000" dirty="0"/>
            </a:br>
            <a:endParaRPr lang="en-US" sz="2000" dirty="0"/>
          </a:p>
        </p:txBody>
      </p:sp>
      <p:pic>
        <p:nvPicPr>
          <p:cNvPr id="4" name="Content Placeholder 3">
            <a:extLst>
              <a:ext uri="{FF2B5EF4-FFF2-40B4-BE49-F238E27FC236}">
                <a16:creationId xmlns:a16="http://schemas.microsoft.com/office/drawing/2014/main" id="{2797442B-2012-F15B-0C29-BF7FDD8149F8}"/>
              </a:ext>
            </a:extLst>
          </p:cNvPr>
          <p:cNvPicPr>
            <a:picLocks noGrp="1" noChangeAspect="1"/>
          </p:cNvPicPr>
          <p:nvPr>
            <p:ph idx="1"/>
          </p:nvPr>
        </p:nvPicPr>
        <p:blipFill rotWithShape="1">
          <a:blip r:embed="rId3"/>
          <a:srcRect l="1300" r="1" b="1"/>
          <a:stretch/>
        </p:blipFill>
        <p:spPr>
          <a:xfrm>
            <a:off x="640080" y="640080"/>
            <a:ext cx="10911840" cy="4836795"/>
          </a:xfrm>
          <a:prstGeom prst="rect">
            <a:avLst/>
          </a:prstGeom>
          <a:ln w="19050">
            <a:solidFill>
              <a:schemeClr val="tx1"/>
            </a:solidFill>
            <a:miter lim="800000"/>
          </a:ln>
        </p:spPr>
      </p:pic>
      <p:sp>
        <p:nvSpPr>
          <p:cNvPr id="3" name="Slide Number Placeholder 2">
            <a:extLst>
              <a:ext uri="{FF2B5EF4-FFF2-40B4-BE49-F238E27FC236}">
                <a16:creationId xmlns:a16="http://schemas.microsoft.com/office/drawing/2014/main" id="{36AB7030-AD07-F072-26A8-08CDFC453BAA}"/>
              </a:ext>
            </a:extLst>
          </p:cNvPr>
          <p:cNvSpPr>
            <a:spLocks noGrp="1"/>
          </p:cNvSpPr>
          <p:nvPr>
            <p:ph type="sldNum" sz="quarter" idx="12"/>
          </p:nvPr>
        </p:nvSpPr>
        <p:spPr/>
        <p:txBody>
          <a:bodyPr/>
          <a:lstStyle/>
          <a:p>
            <a:fld id="{AF685A82-3C8F-4A2D-B3E7-2D77F4BEA7AC}" type="slidenum">
              <a:rPr lang="en-US" smtClean="0"/>
              <a:t>18</a:t>
            </a:fld>
            <a:endParaRPr lang="en-US" dirty="0"/>
          </a:p>
        </p:txBody>
      </p:sp>
    </p:spTree>
    <p:extLst>
      <p:ext uri="{BB962C8B-B14F-4D97-AF65-F5344CB8AC3E}">
        <p14:creationId xmlns:p14="http://schemas.microsoft.com/office/powerpoint/2010/main" val="188665060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5E7788-0FCE-F3EC-9E0A-78F979EB14AD}"/>
              </a:ext>
            </a:extLst>
          </p:cNvPr>
          <p:cNvPicPr>
            <a:picLocks noGrp="1" noChangeAspect="1"/>
          </p:cNvPicPr>
          <p:nvPr>
            <p:ph idx="1"/>
          </p:nvPr>
        </p:nvPicPr>
        <p:blipFill rotWithShape="1">
          <a:blip r:embed="rId3"/>
          <a:srcRect t="22226" r="9091"/>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1CC024-AB3F-380A-2531-A91D475F7102}"/>
              </a:ext>
            </a:extLst>
          </p:cNvPr>
          <p:cNvSpPr>
            <a:spLocks noGrp="1"/>
          </p:cNvSpPr>
          <p:nvPr>
            <p:ph type="title"/>
          </p:nvPr>
        </p:nvSpPr>
        <p:spPr>
          <a:xfrm>
            <a:off x="542544" y="4754880"/>
            <a:ext cx="11137392" cy="932688"/>
          </a:xfrm>
        </p:spPr>
        <p:txBody>
          <a:bodyPr vert="horz" lIns="91440" tIns="45720" rIns="91440" bIns="45720" rtlCol="0" anchor="b">
            <a:normAutofit/>
          </a:bodyPr>
          <a:lstStyle/>
          <a:p>
            <a:pPr algn="ctr"/>
            <a:r>
              <a:rPr lang="en-US" b="1" dirty="0">
                <a:solidFill>
                  <a:schemeClr val="bg1"/>
                </a:solidFill>
              </a:rPr>
              <a:t>Medical drones</a:t>
            </a:r>
          </a:p>
        </p:txBody>
      </p:sp>
      <p:cxnSp>
        <p:nvCxnSpPr>
          <p:cNvPr id="20" name="Straight Connector 19">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3B79208-B3C7-B64D-5981-9BF6F7626D63}"/>
              </a:ext>
            </a:extLst>
          </p:cNvPr>
          <p:cNvSpPr>
            <a:spLocks noGrp="1"/>
          </p:cNvSpPr>
          <p:nvPr>
            <p:ph type="sldNum" sz="quarter" idx="12"/>
          </p:nvPr>
        </p:nvSpPr>
        <p:spPr/>
        <p:txBody>
          <a:bodyPr/>
          <a:lstStyle/>
          <a:p>
            <a:fld id="{AF685A82-3C8F-4A2D-B3E7-2D77F4BEA7AC}" type="slidenum">
              <a:rPr lang="en-US" smtClean="0"/>
              <a:t>19</a:t>
            </a:fld>
            <a:endParaRPr lang="en-US" dirty="0"/>
          </a:p>
        </p:txBody>
      </p:sp>
    </p:spTree>
    <p:extLst>
      <p:ext uri="{BB962C8B-B14F-4D97-AF65-F5344CB8AC3E}">
        <p14:creationId xmlns:p14="http://schemas.microsoft.com/office/powerpoint/2010/main" val="1749053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4DCD7-7943-2F40-5C09-6D74C4FE566B}"/>
              </a:ext>
            </a:extLst>
          </p:cNvPr>
          <p:cNvSpPr>
            <a:spLocks noGrp="1"/>
          </p:cNvSpPr>
          <p:nvPr>
            <p:ph type="title"/>
          </p:nvPr>
        </p:nvSpPr>
        <p:spPr>
          <a:xfrm>
            <a:off x="1285240" y="1050595"/>
            <a:ext cx="8074815" cy="1618489"/>
          </a:xfrm>
        </p:spPr>
        <p:txBody>
          <a:bodyPr anchor="ctr">
            <a:normAutofit/>
          </a:bodyPr>
          <a:lstStyle/>
          <a:p>
            <a:r>
              <a:rPr lang="en-US" sz="4000" b="1" dirty="0">
                <a:latin typeface="+mn-lt"/>
              </a:rPr>
              <a:t>Objectives</a:t>
            </a:r>
          </a:p>
        </p:txBody>
      </p:sp>
      <p:sp>
        <p:nvSpPr>
          <p:cNvPr id="11" name="Content Placeholder 2">
            <a:extLst>
              <a:ext uri="{FF2B5EF4-FFF2-40B4-BE49-F238E27FC236}">
                <a16:creationId xmlns:a16="http://schemas.microsoft.com/office/drawing/2014/main" id="{A59143FE-F4E2-DB06-7A86-C161859F194A}"/>
              </a:ext>
            </a:extLst>
          </p:cNvPr>
          <p:cNvSpPr>
            <a:spLocks noGrp="1"/>
          </p:cNvSpPr>
          <p:nvPr>
            <p:ph idx="1"/>
          </p:nvPr>
        </p:nvSpPr>
        <p:spPr>
          <a:xfrm>
            <a:off x="1285240" y="2519917"/>
            <a:ext cx="10144760" cy="3249948"/>
          </a:xfrm>
        </p:spPr>
        <p:txBody>
          <a:bodyPr anchor="t">
            <a:normAutofit/>
          </a:bodyPr>
          <a:lstStyle/>
          <a:p>
            <a:r>
              <a:rPr lang="en-US" sz="2600" i="1" dirty="0"/>
              <a:t>Summarize the problems affecting the health and economy of Sri Lanka</a:t>
            </a:r>
          </a:p>
          <a:p>
            <a:r>
              <a:rPr lang="en-US" sz="2600" i="1" dirty="0"/>
              <a:t>Discuss Sri Lanka’s Health History</a:t>
            </a:r>
          </a:p>
          <a:p>
            <a:r>
              <a:rPr lang="en-US" sz="2600" i="1" dirty="0"/>
              <a:t>Explain innovation and the importance of innovation </a:t>
            </a:r>
          </a:p>
          <a:p>
            <a:r>
              <a:rPr lang="en-US" sz="2600" i="1" dirty="0"/>
              <a:t>Discuss the current health challenges of the country</a:t>
            </a:r>
          </a:p>
          <a:p>
            <a:r>
              <a:rPr lang="en-US" sz="2600" i="1" dirty="0"/>
              <a:t>Discuss barriers and issues in overcoming health challenges</a:t>
            </a:r>
          </a:p>
          <a:p>
            <a:r>
              <a:rPr lang="en-US" sz="2600" i="1" dirty="0"/>
              <a:t>Explain implementation and evaluation based on the local perspective</a:t>
            </a:r>
          </a:p>
          <a:p>
            <a:endParaRPr lang="en-US" sz="2000" dirty="0"/>
          </a:p>
          <a:p>
            <a:endParaRPr lang="en-US" sz="2000" dirty="0"/>
          </a:p>
          <a:p>
            <a:endParaRPr lang="en-US" sz="2000" dirty="0"/>
          </a:p>
        </p:txBody>
      </p:sp>
      <p:sp>
        <p:nvSpPr>
          <p:cNvPr id="3" name="Slide Number Placeholder 2">
            <a:extLst>
              <a:ext uri="{FF2B5EF4-FFF2-40B4-BE49-F238E27FC236}">
                <a16:creationId xmlns:a16="http://schemas.microsoft.com/office/drawing/2014/main" id="{7ED1A9D3-3F94-8900-A876-487D52365174}"/>
              </a:ext>
            </a:extLst>
          </p:cNvPr>
          <p:cNvSpPr>
            <a:spLocks noGrp="1"/>
          </p:cNvSpPr>
          <p:nvPr>
            <p:ph type="sldNum" sz="quarter" idx="12"/>
          </p:nvPr>
        </p:nvSpPr>
        <p:spPr/>
        <p:txBody>
          <a:bodyPr/>
          <a:lstStyle/>
          <a:p>
            <a:fld id="{AF685A82-3C8F-4A2D-B3E7-2D77F4BEA7AC}" type="slidenum">
              <a:rPr lang="en-US" smtClean="0"/>
              <a:t>2</a:t>
            </a:fld>
            <a:endParaRPr lang="en-US" dirty="0"/>
          </a:p>
        </p:txBody>
      </p:sp>
    </p:spTree>
    <p:extLst>
      <p:ext uri="{BB962C8B-B14F-4D97-AF65-F5344CB8AC3E}">
        <p14:creationId xmlns:p14="http://schemas.microsoft.com/office/powerpoint/2010/main" val="324586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EE139-2658-7517-83EE-B8CD894EE589}"/>
              </a:ext>
            </a:extLst>
          </p:cNvPr>
          <p:cNvSpPr>
            <a:spLocks noGrp="1"/>
          </p:cNvSpPr>
          <p:nvPr>
            <p:ph type="title"/>
          </p:nvPr>
        </p:nvSpPr>
        <p:spPr>
          <a:xfrm>
            <a:off x="478535" y="502021"/>
            <a:ext cx="5617465" cy="1642969"/>
          </a:xfrm>
        </p:spPr>
        <p:txBody>
          <a:bodyPr anchor="b">
            <a:normAutofit/>
          </a:bodyPr>
          <a:lstStyle/>
          <a:p>
            <a:r>
              <a:rPr lang="en-US" sz="3700" dirty="0">
                <a:latin typeface="+mn-lt"/>
              </a:rPr>
              <a:t>What is innovation in healthcare?</a:t>
            </a:r>
            <a:br>
              <a:rPr lang="en-US" sz="3700" dirty="0"/>
            </a:br>
            <a:endParaRPr lang="en-US" sz="3700" dirty="0"/>
          </a:p>
        </p:txBody>
      </p:sp>
      <p:sp>
        <p:nvSpPr>
          <p:cNvPr id="3" name="Content Placeholder 2">
            <a:extLst>
              <a:ext uri="{FF2B5EF4-FFF2-40B4-BE49-F238E27FC236}">
                <a16:creationId xmlns:a16="http://schemas.microsoft.com/office/drawing/2014/main" id="{43C51E62-22CF-15BB-8B43-DB0299A96CE4}"/>
              </a:ext>
            </a:extLst>
          </p:cNvPr>
          <p:cNvSpPr>
            <a:spLocks noGrp="1"/>
          </p:cNvSpPr>
          <p:nvPr>
            <p:ph idx="1"/>
          </p:nvPr>
        </p:nvSpPr>
        <p:spPr>
          <a:xfrm>
            <a:off x="574159" y="2418408"/>
            <a:ext cx="5521842" cy="3522569"/>
          </a:xfrm>
        </p:spPr>
        <p:txBody>
          <a:bodyPr anchor="t">
            <a:normAutofit/>
          </a:bodyPr>
          <a:lstStyle/>
          <a:p>
            <a:pPr marL="0" indent="0">
              <a:buNone/>
            </a:pPr>
            <a:r>
              <a:rPr lang="en-US" b="1" dirty="0"/>
              <a:t>WHO defines health innovation as a new or improved solution with the transformative ability to accelerate positive health impact</a:t>
            </a:r>
            <a:r>
              <a:rPr lang="en-US" b="1" baseline="30000" dirty="0"/>
              <a:t>3</a:t>
            </a:r>
            <a:r>
              <a:rPr lang="en-US" b="1" dirty="0"/>
              <a:t>. (WHO2023)</a:t>
            </a:r>
          </a:p>
        </p:txBody>
      </p:sp>
      <p:pic>
        <p:nvPicPr>
          <p:cNvPr id="5" name="Picture 4">
            <a:extLst>
              <a:ext uri="{FF2B5EF4-FFF2-40B4-BE49-F238E27FC236}">
                <a16:creationId xmlns:a16="http://schemas.microsoft.com/office/drawing/2014/main" id="{77AC775B-988E-C016-6B9B-CCC3B1CA39B5}"/>
              </a:ext>
            </a:extLst>
          </p:cNvPr>
          <p:cNvPicPr>
            <a:picLocks noChangeAspect="1"/>
          </p:cNvPicPr>
          <p:nvPr/>
        </p:nvPicPr>
        <p:blipFill>
          <a:blip r:embed="rId2"/>
          <a:stretch>
            <a:fillRect/>
          </a:stretch>
        </p:blipFill>
        <p:spPr>
          <a:xfrm>
            <a:off x="6512442" y="513256"/>
            <a:ext cx="5201023" cy="5417731"/>
          </a:xfrm>
          <a:prstGeom prst="rect">
            <a:avLst/>
          </a:prstGeom>
        </p:spPr>
      </p:pic>
      <p:sp>
        <p:nvSpPr>
          <p:cNvPr id="16"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744F3F-6BC6-D021-CDF3-C139026953EF}"/>
              </a:ext>
            </a:extLst>
          </p:cNvPr>
          <p:cNvSpPr>
            <a:spLocks noGrp="1"/>
          </p:cNvSpPr>
          <p:nvPr>
            <p:ph type="sldNum" sz="quarter" idx="12"/>
          </p:nvPr>
        </p:nvSpPr>
        <p:spPr/>
        <p:txBody>
          <a:bodyPr/>
          <a:lstStyle/>
          <a:p>
            <a:fld id="{AF685A82-3C8F-4A2D-B3E7-2D77F4BEA7AC}" type="slidenum">
              <a:rPr lang="en-US" smtClean="0"/>
              <a:t>20</a:t>
            </a:fld>
            <a:endParaRPr lang="en-US" dirty="0"/>
          </a:p>
        </p:txBody>
      </p:sp>
    </p:spTree>
    <p:extLst>
      <p:ext uri="{BB962C8B-B14F-4D97-AF65-F5344CB8AC3E}">
        <p14:creationId xmlns:p14="http://schemas.microsoft.com/office/powerpoint/2010/main" val="3737086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A7D69-BCF2-BE5F-1655-E71BCD26C58A}"/>
              </a:ext>
            </a:extLst>
          </p:cNvPr>
          <p:cNvSpPr>
            <a:spLocks noGrp="1"/>
          </p:cNvSpPr>
          <p:nvPr>
            <p:ph type="title"/>
          </p:nvPr>
        </p:nvSpPr>
        <p:spPr>
          <a:xfrm>
            <a:off x="467397" y="223450"/>
            <a:ext cx="8868840" cy="677697"/>
          </a:xfrm>
        </p:spPr>
        <p:txBody>
          <a:bodyPr anchor="b">
            <a:normAutofit/>
          </a:bodyPr>
          <a:lstStyle/>
          <a:p>
            <a:r>
              <a:rPr lang="en-US" sz="4000" b="1" dirty="0">
                <a:latin typeface="+mn-lt"/>
              </a:rPr>
              <a:t>Innovation in healthcare</a:t>
            </a:r>
          </a:p>
        </p:txBody>
      </p:sp>
      <p:sp>
        <p:nvSpPr>
          <p:cNvPr id="3" name="Content Placeholder 2">
            <a:extLst>
              <a:ext uri="{FF2B5EF4-FFF2-40B4-BE49-F238E27FC236}">
                <a16:creationId xmlns:a16="http://schemas.microsoft.com/office/drawing/2014/main" id="{7455DCAB-17AD-6821-BA19-C7B815669BB8}"/>
              </a:ext>
            </a:extLst>
          </p:cNvPr>
          <p:cNvSpPr>
            <a:spLocks noGrp="1"/>
          </p:cNvSpPr>
          <p:nvPr>
            <p:ph idx="1"/>
          </p:nvPr>
        </p:nvSpPr>
        <p:spPr>
          <a:xfrm>
            <a:off x="467397" y="1212112"/>
            <a:ext cx="6705470" cy="4728866"/>
          </a:xfrm>
        </p:spPr>
        <p:txBody>
          <a:bodyPr anchor="t">
            <a:normAutofit lnSpcReduction="10000"/>
          </a:bodyPr>
          <a:lstStyle/>
          <a:p>
            <a:pPr marL="0" indent="0">
              <a:buNone/>
            </a:pPr>
            <a:r>
              <a:rPr lang="en-US" dirty="0"/>
              <a:t>WHO’s Innovation Scaling Framework illustrates the multi-partner collaborative approach. WHO is taking to scaling innovation by linking three dimensions of innovation scaling:</a:t>
            </a:r>
          </a:p>
          <a:p>
            <a:pPr marL="457200" lvl="1" indent="0">
              <a:buNone/>
            </a:pPr>
            <a:r>
              <a:rPr lang="en-US" sz="2800" dirty="0"/>
              <a:t>1) the health demands and priorities of countries</a:t>
            </a:r>
          </a:p>
          <a:p>
            <a:pPr marL="457200" lvl="1" indent="0">
              <a:buNone/>
            </a:pPr>
            <a:r>
              <a:rPr lang="en-US" sz="2800" dirty="0"/>
              <a:t>2) the supply of ready-to-scale innovations</a:t>
            </a:r>
          </a:p>
          <a:p>
            <a:pPr marL="457200" lvl="1" indent="0">
              <a:buNone/>
            </a:pPr>
            <a:r>
              <a:rPr lang="en-US" sz="2800" dirty="0"/>
              <a:t>3) assessment throughout from incubating (through partners) to implementing and sustaining innovations.</a:t>
            </a:r>
          </a:p>
          <a:p>
            <a:endParaRPr lang="en-US" sz="1900" dirty="0"/>
          </a:p>
        </p:txBody>
      </p:sp>
      <p:pic>
        <p:nvPicPr>
          <p:cNvPr id="4" name="Picture 3">
            <a:extLst>
              <a:ext uri="{FF2B5EF4-FFF2-40B4-BE49-F238E27FC236}">
                <a16:creationId xmlns:a16="http://schemas.microsoft.com/office/drawing/2014/main" id="{342C28BA-7E8F-692E-D755-D6DA998B1D38}"/>
              </a:ext>
            </a:extLst>
          </p:cNvPr>
          <p:cNvPicPr>
            <a:picLocks noChangeAspect="1"/>
          </p:cNvPicPr>
          <p:nvPr/>
        </p:nvPicPr>
        <p:blipFill rotWithShape="1">
          <a:blip r:embed="rId2"/>
          <a:srcRect l="6438" r="4295"/>
          <a:stretch/>
        </p:blipFill>
        <p:spPr>
          <a:xfrm>
            <a:off x="7090996" y="1360968"/>
            <a:ext cx="4633608" cy="3296092"/>
          </a:xfrm>
          <a:prstGeom prst="rect">
            <a:avLst/>
          </a:prstGeom>
        </p:spPr>
      </p:pic>
      <p:sp>
        <p:nvSpPr>
          <p:cNvPr id="20" name="Rectangle 1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662FC92-4406-C576-29C6-91F6110032B0}"/>
              </a:ext>
            </a:extLst>
          </p:cNvPr>
          <p:cNvSpPr>
            <a:spLocks noGrp="1"/>
          </p:cNvSpPr>
          <p:nvPr>
            <p:ph type="sldNum" sz="quarter" idx="12"/>
          </p:nvPr>
        </p:nvSpPr>
        <p:spPr/>
        <p:txBody>
          <a:bodyPr/>
          <a:lstStyle/>
          <a:p>
            <a:fld id="{AF685A82-3C8F-4A2D-B3E7-2D77F4BEA7AC}" type="slidenum">
              <a:rPr lang="en-US" smtClean="0"/>
              <a:t>21</a:t>
            </a:fld>
            <a:endParaRPr lang="en-US" dirty="0"/>
          </a:p>
        </p:txBody>
      </p:sp>
    </p:spTree>
    <p:extLst>
      <p:ext uri="{BB962C8B-B14F-4D97-AF65-F5344CB8AC3E}">
        <p14:creationId xmlns:p14="http://schemas.microsoft.com/office/powerpoint/2010/main" val="2041765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E170A-F51E-7BD4-E62B-68913822B674}"/>
              </a:ext>
            </a:extLst>
          </p:cNvPr>
          <p:cNvSpPr>
            <a:spLocks noGrp="1"/>
          </p:cNvSpPr>
          <p:nvPr>
            <p:ph type="title"/>
          </p:nvPr>
        </p:nvSpPr>
        <p:spPr>
          <a:xfrm>
            <a:off x="7065899" y="277778"/>
            <a:ext cx="4993543" cy="1899912"/>
          </a:xfrm>
        </p:spPr>
        <p:txBody>
          <a:bodyPr>
            <a:noAutofit/>
          </a:bodyPr>
          <a:lstStyle/>
          <a:p>
            <a:r>
              <a:rPr lang="en-US" sz="3200" b="1" dirty="0">
                <a:latin typeface="+mn-lt"/>
              </a:rPr>
              <a:t>Innovation for health in action</a:t>
            </a:r>
            <a:br>
              <a:rPr lang="en-US" sz="3200" dirty="0">
                <a:latin typeface="+mn-lt"/>
              </a:rPr>
            </a:br>
            <a:r>
              <a:rPr lang="en-US" sz="3200" dirty="0">
                <a:latin typeface="+mn-lt"/>
              </a:rPr>
              <a:t>1. </a:t>
            </a:r>
            <a:r>
              <a:rPr lang="en-US" sz="3200" b="1" dirty="0">
                <a:latin typeface="+mn-lt"/>
              </a:rPr>
              <a:t>Solar-Powered Oxygen: </a:t>
            </a:r>
            <a:endParaRPr lang="en-US" sz="3200" dirty="0">
              <a:latin typeface="+mn-lt"/>
            </a:endParaRPr>
          </a:p>
        </p:txBody>
      </p:sp>
      <p:pic>
        <p:nvPicPr>
          <p:cNvPr id="4" name="Picture 3">
            <a:extLst>
              <a:ext uri="{FF2B5EF4-FFF2-40B4-BE49-F238E27FC236}">
                <a16:creationId xmlns:a16="http://schemas.microsoft.com/office/drawing/2014/main" id="{0FF98695-A3E0-8781-06B5-F16B476521ED}"/>
              </a:ext>
            </a:extLst>
          </p:cNvPr>
          <p:cNvPicPr>
            <a:picLocks noChangeAspect="1"/>
          </p:cNvPicPr>
          <p:nvPr/>
        </p:nvPicPr>
        <p:blipFill rotWithShape="1">
          <a:blip r:embed="rId3"/>
          <a:srcRect l="13303" r="19183" b="-1"/>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EF67AC0E-8765-1402-58EA-88E3C5D7AC3F}"/>
              </a:ext>
            </a:extLst>
          </p:cNvPr>
          <p:cNvSpPr>
            <a:spLocks noGrp="1"/>
          </p:cNvSpPr>
          <p:nvPr>
            <p:ph idx="1"/>
          </p:nvPr>
        </p:nvSpPr>
        <p:spPr>
          <a:xfrm>
            <a:off x="7531610" y="2434201"/>
            <a:ext cx="4206734" cy="4285576"/>
          </a:xfrm>
        </p:spPr>
        <p:txBody>
          <a:bodyPr>
            <a:normAutofit/>
          </a:bodyPr>
          <a:lstStyle/>
          <a:p>
            <a:r>
              <a:rPr lang="en-US" dirty="0"/>
              <a:t>Saving Lives with the WHO Innovation Scaling Framework.</a:t>
            </a:r>
          </a:p>
          <a:p>
            <a:r>
              <a:rPr lang="en-US" dirty="0"/>
              <a:t>This child is receiving oxygen through a solar-powered concentrator – an innovative solution that can save lives in places with frequent power shortages.</a:t>
            </a:r>
          </a:p>
          <a:p>
            <a:endParaRPr lang="en-US" sz="2000" dirty="0"/>
          </a:p>
        </p:txBody>
      </p:sp>
      <p:sp>
        <p:nvSpPr>
          <p:cNvPr id="5" name="Slide Number Placeholder 4">
            <a:extLst>
              <a:ext uri="{FF2B5EF4-FFF2-40B4-BE49-F238E27FC236}">
                <a16:creationId xmlns:a16="http://schemas.microsoft.com/office/drawing/2014/main" id="{0153F520-027D-A590-4764-B4AC84943E65}"/>
              </a:ext>
            </a:extLst>
          </p:cNvPr>
          <p:cNvSpPr>
            <a:spLocks noGrp="1"/>
          </p:cNvSpPr>
          <p:nvPr>
            <p:ph type="sldNum" sz="quarter" idx="12"/>
          </p:nvPr>
        </p:nvSpPr>
        <p:spPr/>
        <p:txBody>
          <a:bodyPr/>
          <a:lstStyle/>
          <a:p>
            <a:fld id="{AF685A82-3C8F-4A2D-B3E7-2D77F4BEA7AC}" type="slidenum">
              <a:rPr lang="en-US" smtClean="0"/>
              <a:t>22</a:t>
            </a:fld>
            <a:endParaRPr lang="en-US" dirty="0"/>
          </a:p>
        </p:txBody>
      </p:sp>
    </p:spTree>
    <p:extLst>
      <p:ext uri="{BB962C8B-B14F-4D97-AF65-F5344CB8AC3E}">
        <p14:creationId xmlns:p14="http://schemas.microsoft.com/office/powerpoint/2010/main" val="2729453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638440-83F0-BA27-9076-20DEAE406ACE}"/>
              </a:ext>
            </a:extLst>
          </p:cNvPr>
          <p:cNvPicPr>
            <a:picLocks noChangeAspect="1"/>
          </p:cNvPicPr>
          <p:nvPr/>
        </p:nvPicPr>
        <p:blipFill>
          <a:blip r:embed="rId3"/>
          <a:stretch>
            <a:fillRect/>
          </a:stretch>
        </p:blipFill>
        <p:spPr>
          <a:xfrm>
            <a:off x="5025917" y="2207843"/>
            <a:ext cx="6772678" cy="3809631"/>
          </a:xfrm>
          <a:prstGeom prst="rect">
            <a:avLst/>
          </a:prstGeom>
        </p:spPr>
      </p:pic>
      <p:sp>
        <p:nvSpPr>
          <p:cNvPr id="2" name="Title 1">
            <a:extLst>
              <a:ext uri="{FF2B5EF4-FFF2-40B4-BE49-F238E27FC236}">
                <a16:creationId xmlns:a16="http://schemas.microsoft.com/office/drawing/2014/main" id="{309ACC2D-BFCB-4216-7FF5-50281F4EFD77}"/>
              </a:ext>
            </a:extLst>
          </p:cNvPr>
          <p:cNvSpPr>
            <a:spLocks noGrp="1"/>
          </p:cNvSpPr>
          <p:nvPr>
            <p:ph type="title"/>
          </p:nvPr>
        </p:nvSpPr>
        <p:spPr>
          <a:xfrm>
            <a:off x="236280" y="290697"/>
            <a:ext cx="10515600" cy="1325563"/>
          </a:xfrm>
        </p:spPr>
        <p:txBody>
          <a:bodyPr>
            <a:normAutofit/>
          </a:bodyPr>
          <a:lstStyle/>
          <a:p>
            <a:r>
              <a:rPr lang="en-US" sz="3600" b="1" dirty="0">
                <a:latin typeface="+mn-lt"/>
              </a:rPr>
              <a:t>Innovation for health in action</a:t>
            </a:r>
            <a:br>
              <a:rPr lang="en-US" sz="3600" b="1" dirty="0">
                <a:latin typeface="+mn-lt"/>
              </a:rPr>
            </a:br>
            <a:r>
              <a:rPr lang="en-US" sz="3600" b="1" dirty="0">
                <a:latin typeface="+mn-lt"/>
              </a:rPr>
              <a:t>2. Contagious Kindness - Pay It Forward</a:t>
            </a:r>
          </a:p>
        </p:txBody>
      </p:sp>
      <p:sp>
        <p:nvSpPr>
          <p:cNvPr id="3" name="Content Placeholder 2">
            <a:extLst>
              <a:ext uri="{FF2B5EF4-FFF2-40B4-BE49-F238E27FC236}">
                <a16:creationId xmlns:a16="http://schemas.microsoft.com/office/drawing/2014/main" id="{D73CDF6D-8D55-E942-21C9-2D9E665C5F1E}"/>
              </a:ext>
            </a:extLst>
          </p:cNvPr>
          <p:cNvSpPr>
            <a:spLocks noGrp="1"/>
          </p:cNvSpPr>
          <p:nvPr>
            <p:ph idx="1"/>
          </p:nvPr>
        </p:nvSpPr>
        <p:spPr>
          <a:xfrm>
            <a:off x="236281" y="1793727"/>
            <a:ext cx="4686594" cy="4351338"/>
          </a:xfrm>
        </p:spPr>
        <p:txBody>
          <a:bodyPr/>
          <a:lstStyle/>
          <a:p>
            <a:r>
              <a:rPr lang="en-US" dirty="0"/>
              <a:t>The team behind Contagious Kindness have developed an innovative approach, which empowers individuals and builds community support by offering young men at risk a free point-of-care test for gonorrhea and chlamydia, along with the opportunity to donate a free test to another young man. </a:t>
            </a:r>
          </a:p>
        </p:txBody>
      </p:sp>
      <p:sp>
        <p:nvSpPr>
          <p:cNvPr id="5" name="Slide Number Placeholder 4">
            <a:extLst>
              <a:ext uri="{FF2B5EF4-FFF2-40B4-BE49-F238E27FC236}">
                <a16:creationId xmlns:a16="http://schemas.microsoft.com/office/drawing/2014/main" id="{272338BF-8C73-97BD-8E88-4E00E5A1FBA7}"/>
              </a:ext>
            </a:extLst>
          </p:cNvPr>
          <p:cNvSpPr>
            <a:spLocks noGrp="1"/>
          </p:cNvSpPr>
          <p:nvPr>
            <p:ph type="sldNum" sz="quarter" idx="12"/>
          </p:nvPr>
        </p:nvSpPr>
        <p:spPr/>
        <p:txBody>
          <a:bodyPr/>
          <a:lstStyle/>
          <a:p>
            <a:fld id="{AF685A82-3C8F-4A2D-B3E7-2D77F4BEA7AC}" type="slidenum">
              <a:rPr lang="en-US" smtClean="0"/>
              <a:t>23</a:t>
            </a:fld>
            <a:endParaRPr lang="en-US" dirty="0"/>
          </a:p>
        </p:txBody>
      </p:sp>
    </p:spTree>
    <p:extLst>
      <p:ext uri="{BB962C8B-B14F-4D97-AF65-F5344CB8AC3E}">
        <p14:creationId xmlns:p14="http://schemas.microsoft.com/office/powerpoint/2010/main" val="2849971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8AA5-B077-944C-40F3-BB669D824CD9}"/>
              </a:ext>
            </a:extLst>
          </p:cNvPr>
          <p:cNvSpPr>
            <a:spLocks noGrp="1"/>
          </p:cNvSpPr>
          <p:nvPr>
            <p:ph type="title"/>
          </p:nvPr>
        </p:nvSpPr>
        <p:spPr/>
        <p:txBody>
          <a:bodyPr>
            <a:normAutofit/>
          </a:bodyPr>
          <a:lstStyle/>
          <a:p>
            <a:r>
              <a:rPr lang="en-US" sz="4000" b="1" dirty="0">
                <a:latin typeface="+mn-lt"/>
              </a:rPr>
              <a:t>Innovation for health in action</a:t>
            </a:r>
            <a:br>
              <a:rPr lang="en-US" sz="4000" b="1" dirty="0">
                <a:latin typeface="+mn-lt"/>
              </a:rPr>
            </a:br>
            <a:r>
              <a:rPr lang="en-US" sz="4000" b="1" dirty="0">
                <a:latin typeface="+mn-lt"/>
              </a:rPr>
              <a:t>3. RX Radio - Children’s Voices</a:t>
            </a:r>
          </a:p>
        </p:txBody>
      </p:sp>
      <p:sp>
        <p:nvSpPr>
          <p:cNvPr id="3" name="Content Placeholder 2">
            <a:extLst>
              <a:ext uri="{FF2B5EF4-FFF2-40B4-BE49-F238E27FC236}">
                <a16:creationId xmlns:a16="http://schemas.microsoft.com/office/drawing/2014/main" id="{85A02A2F-1066-4B0C-4D7B-1F5EA654D5A5}"/>
              </a:ext>
            </a:extLst>
          </p:cNvPr>
          <p:cNvSpPr>
            <a:spLocks noGrp="1"/>
          </p:cNvSpPr>
          <p:nvPr>
            <p:ph idx="1"/>
          </p:nvPr>
        </p:nvSpPr>
        <p:spPr>
          <a:xfrm>
            <a:off x="978195" y="1825625"/>
            <a:ext cx="4263656" cy="4351338"/>
          </a:xfrm>
        </p:spPr>
        <p:txBody>
          <a:bodyPr>
            <a:normAutofit/>
          </a:bodyPr>
          <a:lstStyle/>
          <a:p>
            <a:pPr marL="0" indent="0">
              <a:buNone/>
            </a:pPr>
            <a:endParaRPr lang="en-US" dirty="0"/>
          </a:p>
          <a:p>
            <a:pPr marL="0" indent="0">
              <a:buNone/>
            </a:pPr>
            <a:r>
              <a:rPr lang="en-US" dirty="0"/>
              <a:t>RX Radio is a radio station that is run by and for children at the Red Cross Children’s Hospital in Cape Town.</a:t>
            </a:r>
          </a:p>
        </p:txBody>
      </p:sp>
      <p:pic>
        <p:nvPicPr>
          <p:cNvPr id="4" name="Picture 3">
            <a:extLst>
              <a:ext uri="{FF2B5EF4-FFF2-40B4-BE49-F238E27FC236}">
                <a16:creationId xmlns:a16="http://schemas.microsoft.com/office/drawing/2014/main" id="{59C4589A-0AAE-10DF-CFE1-BF2C735310BF}"/>
              </a:ext>
            </a:extLst>
          </p:cNvPr>
          <p:cNvPicPr>
            <a:picLocks noChangeAspect="1"/>
          </p:cNvPicPr>
          <p:nvPr/>
        </p:nvPicPr>
        <p:blipFill>
          <a:blip r:embed="rId3"/>
          <a:stretch>
            <a:fillRect/>
          </a:stretch>
        </p:blipFill>
        <p:spPr>
          <a:xfrm>
            <a:off x="5241851" y="2211571"/>
            <a:ext cx="6710327" cy="3774559"/>
          </a:xfrm>
          <a:prstGeom prst="rect">
            <a:avLst/>
          </a:prstGeom>
        </p:spPr>
      </p:pic>
      <p:sp>
        <p:nvSpPr>
          <p:cNvPr id="5" name="Slide Number Placeholder 4">
            <a:extLst>
              <a:ext uri="{FF2B5EF4-FFF2-40B4-BE49-F238E27FC236}">
                <a16:creationId xmlns:a16="http://schemas.microsoft.com/office/drawing/2014/main" id="{97460E4D-D15B-16FB-EC3F-DED9255111E4}"/>
              </a:ext>
            </a:extLst>
          </p:cNvPr>
          <p:cNvSpPr>
            <a:spLocks noGrp="1"/>
          </p:cNvSpPr>
          <p:nvPr>
            <p:ph type="sldNum" sz="quarter" idx="12"/>
          </p:nvPr>
        </p:nvSpPr>
        <p:spPr/>
        <p:txBody>
          <a:bodyPr/>
          <a:lstStyle/>
          <a:p>
            <a:fld id="{AF685A82-3C8F-4A2D-B3E7-2D77F4BEA7AC}" type="slidenum">
              <a:rPr lang="en-US" smtClean="0"/>
              <a:t>24</a:t>
            </a:fld>
            <a:endParaRPr lang="en-US" dirty="0"/>
          </a:p>
        </p:txBody>
      </p:sp>
    </p:spTree>
    <p:extLst>
      <p:ext uri="{BB962C8B-B14F-4D97-AF65-F5344CB8AC3E}">
        <p14:creationId xmlns:p14="http://schemas.microsoft.com/office/powerpoint/2010/main" val="382844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B38F-B313-A331-D16E-E52E9FE55FE1}"/>
              </a:ext>
            </a:extLst>
          </p:cNvPr>
          <p:cNvSpPr>
            <a:spLocks noGrp="1"/>
          </p:cNvSpPr>
          <p:nvPr>
            <p:ph type="title"/>
          </p:nvPr>
        </p:nvSpPr>
        <p:spPr>
          <a:xfrm>
            <a:off x="1653363" y="365760"/>
            <a:ext cx="9367203" cy="1188720"/>
          </a:xfrm>
        </p:spPr>
        <p:txBody>
          <a:bodyPr>
            <a:normAutofit/>
          </a:bodyPr>
          <a:lstStyle/>
          <a:p>
            <a:r>
              <a:rPr lang="en-US" b="1">
                <a:latin typeface="+mn-lt"/>
              </a:rPr>
              <a:t>Innovation for health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B80D9D9-DBDA-CDAA-4F83-3E0B3C619614}"/>
              </a:ext>
            </a:extLst>
          </p:cNvPr>
          <p:cNvSpPr>
            <a:spLocks noGrp="1"/>
          </p:cNvSpPr>
          <p:nvPr>
            <p:ph idx="1"/>
          </p:nvPr>
        </p:nvSpPr>
        <p:spPr>
          <a:xfrm>
            <a:off x="1169582" y="1554481"/>
            <a:ext cx="10366744" cy="4937760"/>
          </a:xfrm>
        </p:spPr>
        <p:txBody>
          <a:bodyPr anchor="t">
            <a:noAutofit/>
          </a:bodyPr>
          <a:lstStyle/>
          <a:p>
            <a:r>
              <a:rPr lang="en-US" sz="2700" b="1" dirty="0"/>
              <a:t>This term covers any breakthroughs, no matter how simple or advanced, that result in better medical courses of action and experiences for patients, including new and better:</a:t>
            </a:r>
          </a:p>
          <a:p>
            <a:pPr lvl="1"/>
            <a:r>
              <a:rPr lang="en-US" sz="2700" b="1" dirty="0"/>
              <a:t>Healthcare procedures</a:t>
            </a:r>
          </a:p>
          <a:p>
            <a:pPr lvl="1"/>
            <a:r>
              <a:rPr lang="en-US" sz="2700" b="1" dirty="0"/>
              <a:t>Processes</a:t>
            </a:r>
          </a:p>
          <a:p>
            <a:pPr lvl="1"/>
            <a:r>
              <a:rPr lang="en-US" sz="2700" b="1" dirty="0"/>
              <a:t>Commodities</a:t>
            </a:r>
          </a:p>
          <a:p>
            <a:pPr lvl="1"/>
            <a:r>
              <a:rPr lang="en-US" sz="2700" b="1" dirty="0"/>
              <a:t>Solutions</a:t>
            </a:r>
          </a:p>
          <a:p>
            <a:pPr lvl="1"/>
            <a:r>
              <a:rPr lang="en-US" sz="2700" b="1" dirty="0"/>
              <a:t>Distribution channels</a:t>
            </a:r>
          </a:p>
          <a:p>
            <a:pPr lvl="1"/>
            <a:r>
              <a:rPr lang="en-US" sz="2700" b="1" dirty="0"/>
              <a:t>Regulations</a:t>
            </a:r>
          </a:p>
          <a:p>
            <a:pPr lvl="1"/>
            <a:r>
              <a:rPr lang="en-US" sz="2700" b="1" dirty="0"/>
              <a:t>Strategies</a:t>
            </a:r>
          </a:p>
          <a:p>
            <a:pPr lvl="1"/>
            <a:r>
              <a:rPr lang="en-US" sz="2700" b="1" dirty="0"/>
              <a:t>Products</a:t>
            </a:r>
          </a:p>
        </p:txBody>
      </p:sp>
      <p:sp>
        <p:nvSpPr>
          <p:cNvPr id="4" name="Slide Number Placeholder 3">
            <a:extLst>
              <a:ext uri="{FF2B5EF4-FFF2-40B4-BE49-F238E27FC236}">
                <a16:creationId xmlns:a16="http://schemas.microsoft.com/office/drawing/2014/main" id="{B430DE74-C60D-3F6B-26E4-AFB00AFD5DEC}"/>
              </a:ext>
            </a:extLst>
          </p:cNvPr>
          <p:cNvSpPr>
            <a:spLocks noGrp="1"/>
          </p:cNvSpPr>
          <p:nvPr>
            <p:ph type="sldNum" sz="quarter" idx="12"/>
          </p:nvPr>
        </p:nvSpPr>
        <p:spPr/>
        <p:txBody>
          <a:bodyPr/>
          <a:lstStyle/>
          <a:p>
            <a:fld id="{AF685A82-3C8F-4A2D-B3E7-2D77F4BEA7AC}" type="slidenum">
              <a:rPr lang="en-US" smtClean="0"/>
              <a:t>25</a:t>
            </a:fld>
            <a:endParaRPr lang="en-US" dirty="0"/>
          </a:p>
        </p:txBody>
      </p:sp>
    </p:spTree>
    <p:extLst>
      <p:ext uri="{BB962C8B-B14F-4D97-AF65-F5344CB8AC3E}">
        <p14:creationId xmlns:p14="http://schemas.microsoft.com/office/powerpoint/2010/main" val="3835731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238D-2640-45F9-EC9F-FB517B4F71B6}"/>
              </a:ext>
            </a:extLst>
          </p:cNvPr>
          <p:cNvSpPr>
            <a:spLocks noGrp="1"/>
          </p:cNvSpPr>
          <p:nvPr>
            <p:ph type="title"/>
          </p:nvPr>
        </p:nvSpPr>
        <p:spPr>
          <a:xfrm>
            <a:off x="552893" y="194893"/>
            <a:ext cx="10515600" cy="1325563"/>
          </a:xfrm>
        </p:spPr>
        <p:txBody>
          <a:bodyPr>
            <a:normAutofit/>
          </a:bodyPr>
          <a:lstStyle/>
          <a:p>
            <a:r>
              <a:rPr lang="en-US" sz="4000" b="1" dirty="0">
                <a:latin typeface="+mn-lt"/>
              </a:rPr>
              <a:t>Why is healthcare innovation important?</a:t>
            </a:r>
          </a:p>
        </p:txBody>
      </p:sp>
      <p:graphicFrame>
        <p:nvGraphicFramePr>
          <p:cNvPr id="5" name="Content Placeholder 2">
            <a:extLst>
              <a:ext uri="{FF2B5EF4-FFF2-40B4-BE49-F238E27FC236}">
                <a16:creationId xmlns:a16="http://schemas.microsoft.com/office/drawing/2014/main" id="{7FC267E3-3D33-910A-D5D3-1087905EBA4A}"/>
              </a:ext>
            </a:extLst>
          </p:cNvPr>
          <p:cNvGraphicFramePr>
            <a:graphicFrameLocks noGrp="1"/>
          </p:cNvGraphicFramePr>
          <p:nvPr>
            <p:ph idx="1"/>
            <p:extLst>
              <p:ext uri="{D42A27DB-BD31-4B8C-83A1-F6EECF244321}">
                <p14:modId xmlns:p14="http://schemas.microsoft.com/office/powerpoint/2010/main" val="2129901611"/>
              </p:ext>
            </p:extLst>
          </p:nvPr>
        </p:nvGraphicFramePr>
        <p:xfrm>
          <a:off x="552893" y="1520456"/>
          <a:ext cx="11259879" cy="4795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E27C021-D039-0BD8-9D65-7ECD8267C99A}"/>
              </a:ext>
            </a:extLst>
          </p:cNvPr>
          <p:cNvSpPr>
            <a:spLocks noGrp="1"/>
          </p:cNvSpPr>
          <p:nvPr>
            <p:ph type="sldNum" sz="quarter" idx="12"/>
          </p:nvPr>
        </p:nvSpPr>
        <p:spPr/>
        <p:txBody>
          <a:bodyPr/>
          <a:lstStyle/>
          <a:p>
            <a:fld id="{AF685A82-3C8F-4A2D-B3E7-2D77F4BEA7AC}" type="slidenum">
              <a:rPr lang="en-US" smtClean="0"/>
              <a:t>26</a:t>
            </a:fld>
            <a:endParaRPr lang="en-US" dirty="0"/>
          </a:p>
        </p:txBody>
      </p:sp>
    </p:spTree>
    <p:extLst>
      <p:ext uri="{BB962C8B-B14F-4D97-AF65-F5344CB8AC3E}">
        <p14:creationId xmlns:p14="http://schemas.microsoft.com/office/powerpoint/2010/main" val="3177291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972B6-B96F-B865-34AF-40178521C2A5}"/>
              </a:ext>
            </a:extLst>
          </p:cNvPr>
          <p:cNvPicPr>
            <a:picLocks noChangeAspect="1"/>
          </p:cNvPicPr>
          <p:nvPr/>
        </p:nvPicPr>
        <p:blipFill rotWithShape="1">
          <a:blip r:embed="rId3"/>
          <a:srcRect l="13205" r="20567"/>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3C78F9-B5AA-8BA0-A458-75A71F94FBD3}"/>
              </a:ext>
            </a:extLst>
          </p:cNvPr>
          <p:cNvSpPr>
            <a:spLocks noGrp="1"/>
          </p:cNvSpPr>
          <p:nvPr>
            <p:ph type="title"/>
          </p:nvPr>
        </p:nvSpPr>
        <p:spPr>
          <a:xfrm>
            <a:off x="315937" y="375757"/>
            <a:ext cx="5266155" cy="1325563"/>
          </a:xfrm>
        </p:spPr>
        <p:txBody>
          <a:bodyPr>
            <a:normAutofit/>
          </a:bodyPr>
          <a:lstStyle/>
          <a:p>
            <a:r>
              <a:rPr lang="en-US" dirty="0">
                <a:latin typeface="+mn-lt"/>
              </a:rPr>
              <a:t>Health Facilities</a:t>
            </a:r>
          </a:p>
        </p:txBody>
      </p:sp>
      <p:graphicFrame>
        <p:nvGraphicFramePr>
          <p:cNvPr id="5" name="Content Placeholder 2">
            <a:extLst>
              <a:ext uri="{FF2B5EF4-FFF2-40B4-BE49-F238E27FC236}">
                <a16:creationId xmlns:a16="http://schemas.microsoft.com/office/drawing/2014/main" id="{BCA63EFB-9360-436F-C213-30F1D588C1B9}"/>
              </a:ext>
            </a:extLst>
          </p:cNvPr>
          <p:cNvGraphicFramePr>
            <a:graphicFrameLocks noGrp="1"/>
          </p:cNvGraphicFramePr>
          <p:nvPr>
            <p:ph idx="1"/>
          </p:nvPr>
        </p:nvGraphicFramePr>
        <p:xfrm>
          <a:off x="315938" y="1488559"/>
          <a:ext cx="5266155" cy="46884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08E14D6E-432A-4831-98BC-D80182234F63}"/>
              </a:ext>
            </a:extLst>
          </p:cNvPr>
          <p:cNvSpPr>
            <a:spLocks noGrp="1"/>
          </p:cNvSpPr>
          <p:nvPr>
            <p:ph type="sldNum" sz="quarter" idx="12"/>
          </p:nvPr>
        </p:nvSpPr>
        <p:spPr/>
        <p:txBody>
          <a:bodyPr/>
          <a:lstStyle/>
          <a:p>
            <a:fld id="{AF685A82-3C8F-4A2D-B3E7-2D77F4BEA7AC}" type="slidenum">
              <a:rPr lang="en-US" smtClean="0"/>
              <a:t>27</a:t>
            </a:fld>
            <a:endParaRPr lang="en-US" dirty="0"/>
          </a:p>
        </p:txBody>
      </p:sp>
    </p:spTree>
    <p:extLst>
      <p:ext uri="{BB962C8B-B14F-4D97-AF65-F5344CB8AC3E}">
        <p14:creationId xmlns:p14="http://schemas.microsoft.com/office/powerpoint/2010/main" val="324501759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71D2B9-6B70-F77D-8CD0-3E211FB5BE34}"/>
              </a:ext>
            </a:extLst>
          </p:cNvPr>
          <p:cNvSpPr>
            <a:spLocks noGrp="1"/>
          </p:cNvSpPr>
          <p:nvPr>
            <p:ph type="title"/>
          </p:nvPr>
        </p:nvSpPr>
        <p:spPr>
          <a:xfrm>
            <a:off x="649270" y="4615840"/>
            <a:ext cx="3885141" cy="1526741"/>
          </a:xfrm>
        </p:spPr>
        <p:txBody>
          <a:bodyPr>
            <a:normAutofit/>
          </a:bodyPr>
          <a:lstStyle/>
          <a:p>
            <a:pPr algn="r"/>
            <a:r>
              <a:rPr lang="en-US" sz="3000" b="1">
                <a:solidFill>
                  <a:schemeClr val="bg1"/>
                </a:solidFill>
                <a:latin typeface="+mn-lt"/>
              </a:rPr>
              <a:t>Sri Lankan Health Sector</a:t>
            </a:r>
          </a:p>
        </p:txBody>
      </p:sp>
      <p:pic>
        <p:nvPicPr>
          <p:cNvPr id="8" name="Picture 7">
            <a:extLst>
              <a:ext uri="{FF2B5EF4-FFF2-40B4-BE49-F238E27FC236}">
                <a16:creationId xmlns:a16="http://schemas.microsoft.com/office/drawing/2014/main" id="{AE3F261D-55BD-A555-2D18-60C95DAE16B2}"/>
              </a:ext>
            </a:extLst>
          </p:cNvPr>
          <p:cNvPicPr>
            <a:picLocks noChangeAspect="1"/>
          </p:cNvPicPr>
          <p:nvPr/>
        </p:nvPicPr>
        <p:blipFill rotWithShape="1">
          <a:blip r:embed="rId3"/>
          <a:srcRect l="249" r="17452" b="3"/>
          <a:stretch/>
        </p:blipFill>
        <p:spPr>
          <a:xfrm>
            <a:off x="6272621" y="378279"/>
            <a:ext cx="5559480" cy="3749040"/>
          </a:xfrm>
          <a:prstGeom prst="rect">
            <a:avLst/>
          </a:prstGeom>
        </p:spPr>
      </p:pic>
      <p:pic>
        <p:nvPicPr>
          <p:cNvPr id="7" name="Picture 6" descr="A room with desks and chairs&#10;&#10;Description automatically generated with low confidence">
            <a:extLst>
              <a:ext uri="{FF2B5EF4-FFF2-40B4-BE49-F238E27FC236}">
                <a16:creationId xmlns:a16="http://schemas.microsoft.com/office/drawing/2014/main" id="{A48AC53F-DACC-0C37-FBB4-E691E21C54D9}"/>
              </a:ext>
            </a:extLst>
          </p:cNvPr>
          <p:cNvPicPr>
            <a:picLocks noChangeAspect="1"/>
          </p:cNvPicPr>
          <p:nvPr/>
        </p:nvPicPr>
        <p:blipFill rotWithShape="1">
          <a:blip r:embed="rId4"/>
          <a:srcRect l="13394" r="1899" b="-2"/>
          <a:stretch/>
        </p:blipFill>
        <p:spPr>
          <a:xfrm>
            <a:off x="549045" y="378279"/>
            <a:ext cx="5546955" cy="3749040"/>
          </a:xfrm>
          <a:prstGeom prst="rect">
            <a:avLst/>
          </a:prstGeom>
        </p:spPr>
      </p:pic>
      <p:cxnSp>
        <p:nvCxnSpPr>
          <p:cNvPr id="60" name="Straight Connector 5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161D38-40F6-532A-072B-8DC37BC0D942}"/>
              </a:ext>
            </a:extLst>
          </p:cNvPr>
          <p:cNvSpPr>
            <a:spLocks noGrp="1"/>
          </p:cNvSpPr>
          <p:nvPr>
            <p:ph idx="1"/>
          </p:nvPr>
        </p:nvSpPr>
        <p:spPr>
          <a:xfrm>
            <a:off x="4945336" y="4615840"/>
            <a:ext cx="6609921" cy="1526741"/>
          </a:xfrm>
        </p:spPr>
        <p:txBody>
          <a:bodyPr anchor="ctr">
            <a:normAutofit fontScale="92500" lnSpcReduction="10000"/>
          </a:bodyPr>
          <a:lstStyle/>
          <a:p>
            <a:r>
              <a:rPr lang="en-US" sz="3100" dirty="0">
                <a:solidFill>
                  <a:schemeClr val="bg1"/>
                </a:solidFill>
              </a:rPr>
              <a:t>The private sector provides access to almost all types of care at a cost while the public sector provides free health services at the point of care</a:t>
            </a:r>
            <a:r>
              <a:rPr lang="en-US" sz="2200" dirty="0">
                <a:solidFill>
                  <a:schemeClr val="bg1"/>
                </a:solidFill>
              </a:rPr>
              <a:t>.</a:t>
            </a:r>
            <a:endParaRPr lang="en-US" sz="3100" dirty="0">
              <a:solidFill>
                <a:schemeClr val="bg1"/>
              </a:solidFill>
            </a:endParaRPr>
          </a:p>
        </p:txBody>
      </p:sp>
      <p:sp>
        <p:nvSpPr>
          <p:cNvPr id="4" name="Slide Number Placeholder 3">
            <a:extLst>
              <a:ext uri="{FF2B5EF4-FFF2-40B4-BE49-F238E27FC236}">
                <a16:creationId xmlns:a16="http://schemas.microsoft.com/office/drawing/2014/main" id="{3D8B63E4-98A1-33D4-7037-1428F0865340}"/>
              </a:ext>
            </a:extLst>
          </p:cNvPr>
          <p:cNvSpPr>
            <a:spLocks noGrp="1"/>
          </p:cNvSpPr>
          <p:nvPr>
            <p:ph type="sldNum" sz="quarter" idx="12"/>
          </p:nvPr>
        </p:nvSpPr>
        <p:spPr/>
        <p:txBody>
          <a:bodyPr/>
          <a:lstStyle/>
          <a:p>
            <a:fld id="{AF685A82-3C8F-4A2D-B3E7-2D77F4BEA7AC}" type="slidenum">
              <a:rPr lang="en-US" smtClean="0"/>
              <a:t>28</a:t>
            </a:fld>
            <a:endParaRPr lang="en-US" dirty="0"/>
          </a:p>
        </p:txBody>
      </p:sp>
    </p:spTree>
    <p:extLst>
      <p:ext uri="{BB962C8B-B14F-4D97-AF65-F5344CB8AC3E}">
        <p14:creationId xmlns:p14="http://schemas.microsoft.com/office/powerpoint/2010/main" val="2345953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3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3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a:extLst>
              <a:ext uri="{FF2B5EF4-FFF2-40B4-BE49-F238E27FC236}">
                <a16:creationId xmlns:a16="http://schemas.microsoft.com/office/drawing/2014/main" id="{33D85366-D354-72B1-4361-44069DBAD5F5}"/>
              </a:ext>
            </a:extLst>
          </p:cNvPr>
          <p:cNvSpPr>
            <a:spLocks noGrp="1"/>
          </p:cNvSpPr>
          <p:nvPr>
            <p:ph type="title"/>
          </p:nvPr>
        </p:nvSpPr>
        <p:spPr>
          <a:xfrm>
            <a:off x="535020" y="685800"/>
            <a:ext cx="2780271" cy="5105400"/>
          </a:xfrm>
        </p:spPr>
        <p:txBody>
          <a:bodyPr>
            <a:normAutofit/>
          </a:bodyPr>
          <a:lstStyle/>
          <a:p>
            <a:r>
              <a:rPr lang="en-US" sz="4000" b="1" dirty="0">
                <a:solidFill>
                  <a:srgbClr val="FFFFFF"/>
                </a:solidFill>
                <a:latin typeface="+mn-lt"/>
              </a:rPr>
              <a:t>Current Health Challenges of the Country </a:t>
            </a:r>
          </a:p>
        </p:txBody>
      </p:sp>
      <p:graphicFrame>
        <p:nvGraphicFramePr>
          <p:cNvPr id="22" name="Content Placeholder 2">
            <a:extLst>
              <a:ext uri="{FF2B5EF4-FFF2-40B4-BE49-F238E27FC236}">
                <a16:creationId xmlns:a16="http://schemas.microsoft.com/office/drawing/2014/main" id="{1B07C5EF-3B40-7C43-3F30-0543BBD7531F}"/>
              </a:ext>
            </a:extLst>
          </p:cNvPr>
          <p:cNvGraphicFramePr>
            <a:graphicFrameLocks noGrp="1"/>
          </p:cNvGraphicFramePr>
          <p:nvPr>
            <p:ph idx="1"/>
            <p:extLst>
              <p:ext uri="{D42A27DB-BD31-4B8C-83A1-F6EECF244321}">
                <p14:modId xmlns:p14="http://schemas.microsoft.com/office/powerpoint/2010/main" val="4051123034"/>
              </p:ext>
            </p:extLst>
          </p:nvPr>
        </p:nvGraphicFramePr>
        <p:xfrm>
          <a:off x="5010150" y="685800"/>
          <a:ext cx="7015273" cy="5183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9E2C5E4-4F3D-CDD3-10C9-895F78623350}"/>
              </a:ext>
            </a:extLst>
          </p:cNvPr>
          <p:cNvSpPr>
            <a:spLocks noGrp="1"/>
          </p:cNvSpPr>
          <p:nvPr>
            <p:ph type="sldNum" sz="quarter" idx="12"/>
          </p:nvPr>
        </p:nvSpPr>
        <p:spPr/>
        <p:txBody>
          <a:bodyPr/>
          <a:lstStyle/>
          <a:p>
            <a:fld id="{AF685A82-3C8F-4A2D-B3E7-2D77F4BEA7AC}" type="slidenum">
              <a:rPr lang="en-US" smtClean="0"/>
              <a:t>29</a:t>
            </a:fld>
            <a:endParaRPr lang="en-US" dirty="0"/>
          </a:p>
        </p:txBody>
      </p:sp>
    </p:spTree>
    <p:extLst>
      <p:ext uri="{BB962C8B-B14F-4D97-AF65-F5344CB8AC3E}">
        <p14:creationId xmlns:p14="http://schemas.microsoft.com/office/powerpoint/2010/main" val="327643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A4E5E4-1361-7C01-E47A-F0657AD8897A}"/>
              </a:ext>
            </a:extLst>
          </p:cNvPr>
          <p:cNvPicPr>
            <a:picLocks noChangeAspect="1"/>
          </p:cNvPicPr>
          <p:nvPr/>
        </p:nvPicPr>
        <p:blipFill rotWithShape="1">
          <a:blip r:embed="rId3">
            <a:alphaModFix amt="35000"/>
          </a:blip>
          <a:srcRect l="15771" r="23321" b="-1"/>
          <a:stretch/>
        </p:blipFill>
        <p:spPr>
          <a:xfrm>
            <a:off x="-8" y="-4"/>
            <a:ext cx="12192000" cy="6855958"/>
          </a:xfrm>
          <a:prstGeom prst="rect">
            <a:avLst/>
          </a:prstGeom>
        </p:spPr>
      </p:pic>
      <p:sp>
        <p:nvSpPr>
          <p:cNvPr id="2" name="Title 1">
            <a:extLst>
              <a:ext uri="{FF2B5EF4-FFF2-40B4-BE49-F238E27FC236}">
                <a16:creationId xmlns:a16="http://schemas.microsoft.com/office/drawing/2014/main" id="{A7A5C824-F017-F822-6E7F-15408BE41318}"/>
              </a:ext>
            </a:extLst>
          </p:cNvPr>
          <p:cNvSpPr>
            <a:spLocks noGrp="1"/>
          </p:cNvSpPr>
          <p:nvPr>
            <p:ph type="title"/>
          </p:nvPr>
        </p:nvSpPr>
        <p:spPr>
          <a:xfrm>
            <a:off x="4191584" y="4104407"/>
            <a:ext cx="5171646" cy="1477196"/>
          </a:xfrm>
          <a:prstGeom prst="ellipse">
            <a:avLst/>
          </a:prstGeom>
        </p:spPr>
        <p:txBody>
          <a:bodyPr vert="horz" lIns="91440" tIns="45720" rIns="91440" bIns="45720" rtlCol="0" anchor="t">
            <a:normAutofit/>
          </a:bodyPr>
          <a:lstStyle/>
          <a:p>
            <a:r>
              <a:rPr lang="en-US" sz="4800" b="1" kern="1200">
                <a:solidFill>
                  <a:schemeClr val="tx1"/>
                </a:solidFill>
                <a:latin typeface="+mj-lt"/>
                <a:ea typeface="+mj-ea"/>
                <a:cs typeface="+mj-cs"/>
              </a:rPr>
              <a:t>Sri Lanka</a:t>
            </a:r>
            <a:endParaRPr lang="en-US" sz="4800" b="1" kern="1200" dirty="0">
              <a:solidFill>
                <a:schemeClr val="tx1"/>
              </a:solidFill>
              <a:latin typeface="+mj-lt"/>
              <a:ea typeface="+mj-ea"/>
              <a:cs typeface="+mj-cs"/>
            </a:endParaRPr>
          </a:p>
        </p:txBody>
      </p:sp>
      <p:sp>
        <p:nvSpPr>
          <p:cNvPr id="20" name="Freeform: Shape 1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486D90-7E2B-A038-E03E-097A8DADECD7}"/>
              </a:ext>
            </a:extLst>
          </p:cNvPr>
          <p:cNvPicPr>
            <a:picLocks noChangeAspect="1"/>
          </p:cNvPicPr>
          <p:nvPr/>
        </p:nvPicPr>
        <p:blipFill rotWithShape="1">
          <a:blip r:embed="rId4"/>
          <a:srcRect t="8926" r="-1" b="854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Picture 6">
            <a:extLst>
              <a:ext uri="{FF2B5EF4-FFF2-40B4-BE49-F238E27FC236}">
                <a16:creationId xmlns:a16="http://schemas.microsoft.com/office/drawing/2014/main" id="{AEFFC160-338F-459F-CEFD-E0ADACF6232D}"/>
              </a:ext>
            </a:extLst>
          </p:cNvPr>
          <p:cNvPicPr>
            <a:picLocks noChangeAspect="1"/>
          </p:cNvPicPr>
          <p:nvPr/>
        </p:nvPicPr>
        <p:blipFill rotWithShape="1">
          <a:blip r:embed="rId5"/>
          <a:srcRect l="22614" r="25317"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4" name="Oval 2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2213176-1A21-FCBC-57BF-10116DC075CF}"/>
              </a:ext>
            </a:extLst>
          </p:cNvPr>
          <p:cNvPicPr>
            <a:picLocks noChangeAspect="1"/>
          </p:cNvPicPr>
          <p:nvPr/>
        </p:nvPicPr>
        <p:blipFill rotWithShape="1">
          <a:blip r:embed="rId6"/>
          <a:srcRect l="15279" r="17970"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6" name="Freeform: Shape 25">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C83E92D-6444-A5F6-9D53-CCE3A7499869}"/>
              </a:ext>
            </a:extLst>
          </p:cNvPr>
          <p:cNvPicPr>
            <a:picLocks noChangeAspect="1"/>
          </p:cNvPicPr>
          <p:nvPr/>
        </p:nvPicPr>
        <p:blipFill rotWithShape="1">
          <a:blip r:embed="rId7"/>
          <a:srcRect l="11831" r="23603"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8" name="Freeform: Shape 2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7BF6B75-D0C7-2A63-6F34-4855A327ECB0}"/>
              </a:ext>
            </a:extLst>
          </p:cNvPr>
          <p:cNvPicPr>
            <a:picLocks noChangeAspect="1"/>
          </p:cNvPicPr>
          <p:nvPr/>
        </p:nvPicPr>
        <p:blipFill rotWithShape="1">
          <a:blip r:embed="rId8"/>
          <a:srcRect l="22766" r="42468"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3" name="Slide Number Placeholder 2">
            <a:extLst>
              <a:ext uri="{FF2B5EF4-FFF2-40B4-BE49-F238E27FC236}">
                <a16:creationId xmlns:a16="http://schemas.microsoft.com/office/drawing/2014/main" id="{363962CD-585C-17A4-72CC-1E1EB9F608EC}"/>
              </a:ext>
            </a:extLst>
          </p:cNvPr>
          <p:cNvSpPr>
            <a:spLocks noGrp="1"/>
          </p:cNvSpPr>
          <p:nvPr>
            <p:ph type="sldNum" sz="quarter" idx="12"/>
          </p:nvPr>
        </p:nvSpPr>
        <p:spPr/>
        <p:txBody>
          <a:bodyPr/>
          <a:lstStyle/>
          <a:p>
            <a:fld id="{AF685A82-3C8F-4A2D-B3E7-2D77F4BEA7AC}" type="slidenum">
              <a:rPr lang="en-US" smtClean="0"/>
              <a:t>3</a:t>
            </a:fld>
            <a:endParaRPr lang="en-US" dirty="0"/>
          </a:p>
        </p:txBody>
      </p:sp>
    </p:spTree>
    <p:extLst>
      <p:ext uri="{BB962C8B-B14F-4D97-AF65-F5344CB8AC3E}">
        <p14:creationId xmlns:p14="http://schemas.microsoft.com/office/powerpoint/2010/main" val="28906122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0EDC9-B04A-A05F-10B2-7846FC07F79B}"/>
              </a:ext>
            </a:extLst>
          </p:cNvPr>
          <p:cNvPicPr>
            <a:picLocks noChangeAspect="1"/>
          </p:cNvPicPr>
          <p:nvPr/>
        </p:nvPicPr>
        <p:blipFill rotWithShape="1">
          <a:blip r:embed="rId2"/>
          <a:srcRect t="5853" r="-1" b="10482"/>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E571F8-51F4-2143-563D-50EBA064ED76}"/>
              </a:ext>
            </a:extLst>
          </p:cNvPr>
          <p:cNvSpPr>
            <a:spLocks noGrp="1"/>
          </p:cNvSpPr>
          <p:nvPr>
            <p:ph type="title"/>
          </p:nvPr>
        </p:nvSpPr>
        <p:spPr>
          <a:xfrm>
            <a:off x="618062" y="4185749"/>
            <a:ext cx="9265771" cy="622836"/>
          </a:xfrm>
        </p:spPr>
        <p:txBody>
          <a:bodyPr>
            <a:normAutofit/>
          </a:bodyPr>
          <a:lstStyle/>
          <a:p>
            <a:r>
              <a:rPr lang="en-US" sz="3600" b="1">
                <a:latin typeface="+mn-lt"/>
              </a:rPr>
              <a:t>Implementation</a:t>
            </a:r>
          </a:p>
        </p:txBody>
      </p:sp>
      <p:sp>
        <p:nvSpPr>
          <p:cNvPr id="3" name="Content Placeholder 2">
            <a:extLst>
              <a:ext uri="{FF2B5EF4-FFF2-40B4-BE49-F238E27FC236}">
                <a16:creationId xmlns:a16="http://schemas.microsoft.com/office/drawing/2014/main" id="{8DB67A39-1EC2-B946-5F52-77A0BFB715AA}"/>
              </a:ext>
            </a:extLst>
          </p:cNvPr>
          <p:cNvSpPr>
            <a:spLocks noGrp="1"/>
          </p:cNvSpPr>
          <p:nvPr>
            <p:ph idx="1"/>
          </p:nvPr>
        </p:nvSpPr>
        <p:spPr>
          <a:xfrm>
            <a:off x="618062" y="4808585"/>
            <a:ext cx="10248411" cy="1297576"/>
          </a:xfrm>
        </p:spPr>
        <p:txBody>
          <a:bodyPr>
            <a:normAutofit/>
          </a:bodyPr>
          <a:lstStyle/>
          <a:p>
            <a:pPr marL="0" indent="0">
              <a:buNone/>
            </a:pPr>
            <a:r>
              <a:rPr lang="en-US" dirty="0"/>
              <a:t>Implementation refers to the concrete activities and interventions undertaken to turn policy objectives into desired outcomes (Pressman and </a:t>
            </a:r>
            <a:r>
              <a:rPr lang="en-US" dirty="0" err="1"/>
              <a:t>Wildavsky</a:t>
            </a:r>
            <a:r>
              <a:rPr lang="en-US" dirty="0"/>
              <a:t>, 1973)</a:t>
            </a:r>
          </a:p>
        </p:txBody>
      </p:sp>
      <p:sp>
        <p:nvSpPr>
          <p:cNvPr id="5" name="Slide Number Placeholder 4">
            <a:extLst>
              <a:ext uri="{FF2B5EF4-FFF2-40B4-BE49-F238E27FC236}">
                <a16:creationId xmlns:a16="http://schemas.microsoft.com/office/drawing/2014/main" id="{AF7183F2-A00F-1A56-0B39-6F9F38E024D0}"/>
              </a:ext>
            </a:extLst>
          </p:cNvPr>
          <p:cNvSpPr>
            <a:spLocks noGrp="1"/>
          </p:cNvSpPr>
          <p:nvPr>
            <p:ph type="sldNum" sz="quarter" idx="12"/>
          </p:nvPr>
        </p:nvSpPr>
        <p:spPr/>
        <p:txBody>
          <a:bodyPr/>
          <a:lstStyle/>
          <a:p>
            <a:fld id="{AF685A82-3C8F-4A2D-B3E7-2D77F4BEA7AC}" type="slidenum">
              <a:rPr lang="en-US" smtClean="0"/>
              <a:t>30</a:t>
            </a:fld>
            <a:endParaRPr lang="en-US" dirty="0"/>
          </a:p>
        </p:txBody>
      </p:sp>
    </p:spTree>
    <p:extLst>
      <p:ext uri="{BB962C8B-B14F-4D97-AF65-F5344CB8AC3E}">
        <p14:creationId xmlns:p14="http://schemas.microsoft.com/office/powerpoint/2010/main" val="310608149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38068-BB3D-C419-B438-D1A4042612D7}"/>
              </a:ext>
            </a:extLst>
          </p:cNvPr>
          <p:cNvSpPr>
            <a:spLocks noGrp="1"/>
          </p:cNvSpPr>
          <p:nvPr>
            <p:ph type="title"/>
          </p:nvPr>
        </p:nvSpPr>
        <p:spPr>
          <a:xfrm>
            <a:off x="166827" y="98631"/>
            <a:ext cx="6882559" cy="1495425"/>
          </a:xfrm>
        </p:spPr>
        <p:txBody>
          <a:bodyPr>
            <a:normAutofit/>
          </a:bodyPr>
          <a:lstStyle/>
          <a:p>
            <a:r>
              <a:rPr lang="en-US" sz="4000" b="1" dirty="0">
                <a:latin typeface="+mn-lt"/>
              </a:rPr>
              <a:t>Barriers &amp; Issues- Client perspective</a:t>
            </a:r>
          </a:p>
        </p:txBody>
      </p:sp>
      <p:sp>
        <p:nvSpPr>
          <p:cNvPr id="3" name="Content Placeholder 2">
            <a:extLst>
              <a:ext uri="{FF2B5EF4-FFF2-40B4-BE49-F238E27FC236}">
                <a16:creationId xmlns:a16="http://schemas.microsoft.com/office/drawing/2014/main" id="{C5083527-6351-CEB1-2E44-554B38241285}"/>
              </a:ext>
            </a:extLst>
          </p:cNvPr>
          <p:cNvSpPr>
            <a:spLocks noGrp="1"/>
          </p:cNvSpPr>
          <p:nvPr>
            <p:ph idx="1"/>
          </p:nvPr>
        </p:nvSpPr>
        <p:spPr>
          <a:xfrm>
            <a:off x="836680" y="1692686"/>
            <a:ext cx="6002110" cy="4441415"/>
          </a:xfrm>
        </p:spPr>
        <p:txBody>
          <a:bodyPr>
            <a:normAutofit/>
          </a:bodyPr>
          <a:lstStyle/>
          <a:p>
            <a:r>
              <a:rPr lang="en-US" dirty="0"/>
              <a:t>Lack of responsiveness</a:t>
            </a:r>
          </a:p>
          <a:p>
            <a:r>
              <a:rPr lang="en-US" dirty="0"/>
              <a:t>Inequities in access to preventive health services</a:t>
            </a:r>
          </a:p>
          <a:p>
            <a:r>
              <a:rPr lang="en-US" dirty="0"/>
              <a:t>The Public has less access to information on Preventive Health</a:t>
            </a:r>
          </a:p>
          <a:p>
            <a:r>
              <a:rPr lang="en-US" dirty="0"/>
              <a:t>Inadequate public demand for preventive health services</a:t>
            </a:r>
          </a:p>
        </p:txBody>
      </p:sp>
      <p:pic>
        <p:nvPicPr>
          <p:cNvPr id="4" name="Picture 3">
            <a:extLst>
              <a:ext uri="{FF2B5EF4-FFF2-40B4-BE49-F238E27FC236}">
                <a16:creationId xmlns:a16="http://schemas.microsoft.com/office/drawing/2014/main" id="{8B575259-A4F9-9251-A2FB-0E8BCA28D44A}"/>
              </a:ext>
            </a:extLst>
          </p:cNvPr>
          <p:cNvPicPr>
            <a:picLocks noChangeAspect="1"/>
          </p:cNvPicPr>
          <p:nvPr/>
        </p:nvPicPr>
        <p:blipFill rotWithShape="1">
          <a:blip r:embed="rId2"/>
          <a:srcRect l="27874" r="25353" b="1"/>
          <a:stretch/>
        </p:blipFill>
        <p:spPr>
          <a:xfrm>
            <a:off x="7199440" y="10"/>
            <a:ext cx="4992560" cy="6857990"/>
          </a:xfrm>
          <a:prstGeom prst="rect">
            <a:avLst/>
          </a:prstGeom>
          <a:effectLst/>
        </p:spPr>
      </p:pic>
      <p:sp>
        <p:nvSpPr>
          <p:cNvPr id="5" name="Slide Number Placeholder 4">
            <a:extLst>
              <a:ext uri="{FF2B5EF4-FFF2-40B4-BE49-F238E27FC236}">
                <a16:creationId xmlns:a16="http://schemas.microsoft.com/office/drawing/2014/main" id="{8498176A-28FA-90DF-724C-F3238406F374}"/>
              </a:ext>
            </a:extLst>
          </p:cNvPr>
          <p:cNvSpPr>
            <a:spLocks noGrp="1"/>
          </p:cNvSpPr>
          <p:nvPr>
            <p:ph type="sldNum" sz="quarter" idx="12"/>
          </p:nvPr>
        </p:nvSpPr>
        <p:spPr/>
        <p:txBody>
          <a:bodyPr/>
          <a:lstStyle/>
          <a:p>
            <a:fld id="{AF685A82-3C8F-4A2D-B3E7-2D77F4BEA7AC}" type="slidenum">
              <a:rPr lang="en-US" smtClean="0"/>
              <a:t>31</a:t>
            </a:fld>
            <a:endParaRPr lang="en-US" dirty="0"/>
          </a:p>
        </p:txBody>
      </p:sp>
    </p:spTree>
    <p:extLst>
      <p:ext uri="{BB962C8B-B14F-4D97-AF65-F5344CB8AC3E}">
        <p14:creationId xmlns:p14="http://schemas.microsoft.com/office/powerpoint/2010/main" val="3943102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A12C-271D-FD44-DC3E-8F4ED25197AB}"/>
              </a:ext>
            </a:extLst>
          </p:cNvPr>
          <p:cNvSpPr>
            <a:spLocks noGrp="1"/>
          </p:cNvSpPr>
          <p:nvPr>
            <p:ph type="title"/>
          </p:nvPr>
        </p:nvSpPr>
        <p:spPr>
          <a:xfrm>
            <a:off x="668079" y="216269"/>
            <a:ext cx="10515600" cy="963945"/>
          </a:xfrm>
        </p:spPr>
        <p:txBody>
          <a:bodyPr>
            <a:normAutofit/>
          </a:bodyPr>
          <a:lstStyle/>
          <a:p>
            <a:r>
              <a:rPr lang="en-US" sz="4000" b="1" dirty="0">
                <a:latin typeface="+mn-lt"/>
              </a:rPr>
              <a:t>Barriers &amp;Issues - Stewardship</a:t>
            </a:r>
          </a:p>
        </p:txBody>
      </p:sp>
      <p:sp>
        <p:nvSpPr>
          <p:cNvPr id="3" name="Content Placeholder 2">
            <a:extLst>
              <a:ext uri="{FF2B5EF4-FFF2-40B4-BE49-F238E27FC236}">
                <a16:creationId xmlns:a16="http://schemas.microsoft.com/office/drawing/2014/main" id="{B02681C5-9FC3-3DCB-B2C6-3ECEB5D5CF6D}"/>
              </a:ext>
            </a:extLst>
          </p:cNvPr>
          <p:cNvSpPr>
            <a:spLocks noGrp="1"/>
          </p:cNvSpPr>
          <p:nvPr>
            <p:ph idx="1"/>
          </p:nvPr>
        </p:nvSpPr>
        <p:spPr>
          <a:xfrm>
            <a:off x="838199" y="1414130"/>
            <a:ext cx="11059633" cy="4640215"/>
          </a:xfrm>
        </p:spPr>
        <p:txBody>
          <a:bodyPr>
            <a:normAutofit/>
          </a:bodyPr>
          <a:lstStyle/>
          <a:p>
            <a:r>
              <a:rPr lang="en-US" dirty="0"/>
              <a:t>Poor Inter sectoral coordination among different preventive programs at the district, provincial &amp; national level</a:t>
            </a:r>
          </a:p>
          <a:p>
            <a:r>
              <a:rPr lang="en-US" dirty="0"/>
              <a:t>Poor Inter-ministerial coordination e.g., Ministry of Education</a:t>
            </a:r>
          </a:p>
          <a:p>
            <a:r>
              <a:rPr lang="en-US" dirty="0"/>
              <a:t>Provincial level managers &amp; central government communication issues</a:t>
            </a:r>
          </a:p>
          <a:p>
            <a:r>
              <a:rPr lang="en-US" dirty="0"/>
              <a:t>Certain preventive programs do not have policies</a:t>
            </a:r>
          </a:p>
          <a:p>
            <a:r>
              <a:rPr lang="en-US" dirty="0"/>
              <a:t>Issues in governance systems</a:t>
            </a:r>
          </a:p>
          <a:p>
            <a:r>
              <a:rPr lang="en-US" dirty="0"/>
              <a:t>Poor private sector in the involvement of preventive health service delivery</a:t>
            </a:r>
          </a:p>
          <a:p>
            <a:r>
              <a:rPr lang="en-US" dirty="0"/>
              <a:t>Lack of a coordinated mechanism on Global health issues</a:t>
            </a:r>
          </a:p>
        </p:txBody>
      </p:sp>
      <p:sp>
        <p:nvSpPr>
          <p:cNvPr id="4" name="Slide Number Placeholder 3">
            <a:extLst>
              <a:ext uri="{FF2B5EF4-FFF2-40B4-BE49-F238E27FC236}">
                <a16:creationId xmlns:a16="http://schemas.microsoft.com/office/drawing/2014/main" id="{27BBA72D-D305-13F5-5224-A59623EC1D48}"/>
              </a:ext>
            </a:extLst>
          </p:cNvPr>
          <p:cNvSpPr>
            <a:spLocks noGrp="1"/>
          </p:cNvSpPr>
          <p:nvPr>
            <p:ph type="sldNum" sz="quarter" idx="12"/>
          </p:nvPr>
        </p:nvSpPr>
        <p:spPr/>
        <p:txBody>
          <a:bodyPr/>
          <a:lstStyle/>
          <a:p>
            <a:fld id="{AF685A82-3C8F-4A2D-B3E7-2D77F4BEA7AC}" type="slidenum">
              <a:rPr lang="en-US" smtClean="0"/>
              <a:t>32</a:t>
            </a:fld>
            <a:endParaRPr lang="en-US" dirty="0"/>
          </a:p>
        </p:txBody>
      </p:sp>
    </p:spTree>
    <p:extLst>
      <p:ext uri="{BB962C8B-B14F-4D97-AF65-F5344CB8AC3E}">
        <p14:creationId xmlns:p14="http://schemas.microsoft.com/office/powerpoint/2010/main" val="136279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E387-CCBD-F11E-45C9-02B9975EAB73}"/>
              </a:ext>
            </a:extLst>
          </p:cNvPr>
          <p:cNvSpPr>
            <a:spLocks noGrp="1"/>
          </p:cNvSpPr>
          <p:nvPr>
            <p:ph type="title"/>
          </p:nvPr>
        </p:nvSpPr>
        <p:spPr>
          <a:xfrm>
            <a:off x="481014" y="3752849"/>
            <a:ext cx="2081434" cy="2452687"/>
          </a:xfrm>
        </p:spPr>
        <p:txBody>
          <a:bodyPr anchor="ctr">
            <a:normAutofit/>
          </a:bodyPr>
          <a:lstStyle/>
          <a:p>
            <a:r>
              <a:rPr lang="en-US" sz="3600" dirty="0">
                <a:latin typeface="+mn-lt"/>
              </a:rPr>
              <a:t>Other Barriers &amp;Issues</a:t>
            </a:r>
          </a:p>
        </p:txBody>
      </p:sp>
      <p:pic>
        <p:nvPicPr>
          <p:cNvPr id="4" name="Picture 3">
            <a:extLst>
              <a:ext uri="{FF2B5EF4-FFF2-40B4-BE49-F238E27FC236}">
                <a16:creationId xmlns:a16="http://schemas.microsoft.com/office/drawing/2014/main" id="{FDBD0C2D-A57B-1E58-4924-3464DB7ED3B5}"/>
              </a:ext>
            </a:extLst>
          </p:cNvPr>
          <p:cNvPicPr>
            <a:picLocks noChangeAspect="1"/>
          </p:cNvPicPr>
          <p:nvPr/>
        </p:nvPicPr>
        <p:blipFill rotWithShape="1">
          <a:blip r:embed="rId2"/>
          <a:srcRect t="23020" b="319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0935A9B-8B43-0FE4-3A3A-D004A9750E12}"/>
              </a:ext>
            </a:extLst>
          </p:cNvPr>
          <p:cNvSpPr>
            <a:spLocks noGrp="1"/>
          </p:cNvSpPr>
          <p:nvPr>
            <p:ph idx="1"/>
          </p:nvPr>
        </p:nvSpPr>
        <p:spPr>
          <a:xfrm>
            <a:off x="2562448" y="3429000"/>
            <a:ext cx="9484240" cy="2993065"/>
          </a:xfrm>
        </p:spPr>
        <p:txBody>
          <a:bodyPr anchor="ctr">
            <a:normAutofit fontScale="92500"/>
          </a:bodyPr>
          <a:lstStyle/>
          <a:p>
            <a:r>
              <a:rPr lang="en-US" dirty="0"/>
              <a:t>Lack of efficiency in information flow</a:t>
            </a:r>
          </a:p>
          <a:p>
            <a:r>
              <a:rPr lang="en-US" dirty="0"/>
              <a:t>Lack of focused research and operationalizing of research findings</a:t>
            </a:r>
          </a:p>
          <a:p>
            <a:r>
              <a:rPr lang="en-US" dirty="0"/>
              <a:t>Lack of information flow from private and civil society agencies</a:t>
            </a:r>
          </a:p>
          <a:p>
            <a:r>
              <a:rPr lang="en-US" dirty="0"/>
              <a:t>Financial issues in investments</a:t>
            </a:r>
          </a:p>
          <a:p>
            <a:r>
              <a:rPr lang="en-US" dirty="0"/>
              <a:t>Lack of professionals and expertise</a:t>
            </a:r>
          </a:p>
          <a:p>
            <a:r>
              <a:rPr lang="en-US" dirty="0"/>
              <a:t>Technological deficiencies </a:t>
            </a:r>
          </a:p>
        </p:txBody>
      </p:sp>
      <p:sp>
        <p:nvSpPr>
          <p:cNvPr id="5" name="Slide Number Placeholder 4">
            <a:extLst>
              <a:ext uri="{FF2B5EF4-FFF2-40B4-BE49-F238E27FC236}">
                <a16:creationId xmlns:a16="http://schemas.microsoft.com/office/drawing/2014/main" id="{162B3E84-FACE-EDD4-DADA-F11BF3352B9F}"/>
              </a:ext>
            </a:extLst>
          </p:cNvPr>
          <p:cNvSpPr>
            <a:spLocks noGrp="1"/>
          </p:cNvSpPr>
          <p:nvPr>
            <p:ph type="sldNum" sz="quarter" idx="12"/>
          </p:nvPr>
        </p:nvSpPr>
        <p:spPr/>
        <p:txBody>
          <a:bodyPr/>
          <a:lstStyle/>
          <a:p>
            <a:fld id="{AF685A82-3C8F-4A2D-B3E7-2D77F4BEA7AC}" type="slidenum">
              <a:rPr lang="en-US" smtClean="0"/>
              <a:t>33</a:t>
            </a:fld>
            <a:endParaRPr lang="en-US" dirty="0"/>
          </a:p>
        </p:txBody>
      </p:sp>
    </p:spTree>
    <p:extLst>
      <p:ext uri="{BB962C8B-B14F-4D97-AF65-F5344CB8AC3E}">
        <p14:creationId xmlns:p14="http://schemas.microsoft.com/office/powerpoint/2010/main" val="2695465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E776-7E49-5D96-35D8-AF44609668E2}"/>
              </a:ext>
            </a:extLst>
          </p:cNvPr>
          <p:cNvSpPr>
            <a:spLocks noGrp="1"/>
          </p:cNvSpPr>
          <p:nvPr>
            <p:ph type="title"/>
          </p:nvPr>
        </p:nvSpPr>
        <p:spPr/>
        <p:txBody>
          <a:bodyPr>
            <a:normAutofit/>
          </a:bodyPr>
          <a:lstStyle/>
          <a:p>
            <a:r>
              <a:rPr lang="en-US" sz="4000" b="1" dirty="0">
                <a:latin typeface="+mn-lt"/>
              </a:rPr>
              <a:t>Barriers &amp;Issues- Evaluation </a:t>
            </a:r>
          </a:p>
        </p:txBody>
      </p:sp>
      <p:sp>
        <p:nvSpPr>
          <p:cNvPr id="3" name="Content Placeholder 2">
            <a:extLst>
              <a:ext uri="{FF2B5EF4-FFF2-40B4-BE49-F238E27FC236}">
                <a16:creationId xmlns:a16="http://schemas.microsoft.com/office/drawing/2014/main" id="{162D3D31-A061-2B05-F3DA-BFAA9A9E4930}"/>
              </a:ext>
            </a:extLst>
          </p:cNvPr>
          <p:cNvSpPr>
            <a:spLocks noGrp="1"/>
          </p:cNvSpPr>
          <p:nvPr>
            <p:ph idx="1"/>
          </p:nvPr>
        </p:nvSpPr>
        <p:spPr/>
        <p:txBody>
          <a:bodyPr/>
          <a:lstStyle/>
          <a:p>
            <a:r>
              <a:rPr lang="en-US" dirty="0"/>
              <a:t>The purpose of evaluation is to determine what outcomes—both desired and undesired, anticipated and unanticipated—have occurred as a result of a policy or program (</a:t>
            </a:r>
            <a:r>
              <a:rPr lang="en-US" dirty="0" err="1"/>
              <a:t>Suchman</a:t>
            </a:r>
            <a:r>
              <a:rPr lang="en-US" dirty="0"/>
              <a:t>, 1967). </a:t>
            </a:r>
          </a:p>
        </p:txBody>
      </p:sp>
      <p:pic>
        <p:nvPicPr>
          <p:cNvPr id="4" name="Picture 3">
            <a:extLst>
              <a:ext uri="{FF2B5EF4-FFF2-40B4-BE49-F238E27FC236}">
                <a16:creationId xmlns:a16="http://schemas.microsoft.com/office/drawing/2014/main" id="{02612D17-BF68-C060-D6CB-DECF8BB586AE}"/>
              </a:ext>
            </a:extLst>
          </p:cNvPr>
          <p:cNvPicPr>
            <a:picLocks noChangeAspect="1"/>
          </p:cNvPicPr>
          <p:nvPr/>
        </p:nvPicPr>
        <p:blipFill>
          <a:blip r:embed="rId2"/>
          <a:stretch>
            <a:fillRect/>
          </a:stretch>
        </p:blipFill>
        <p:spPr>
          <a:xfrm>
            <a:off x="1566087" y="3387345"/>
            <a:ext cx="8039100" cy="2667000"/>
          </a:xfrm>
          <a:prstGeom prst="rect">
            <a:avLst/>
          </a:prstGeom>
        </p:spPr>
      </p:pic>
      <p:sp>
        <p:nvSpPr>
          <p:cNvPr id="5" name="Slide Number Placeholder 4">
            <a:extLst>
              <a:ext uri="{FF2B5EF4-FFF2-40B4-BE49-F238E27FC236}">
                <a16:creationId xmlns:a16="http://schemas.microsoft.com/office/drawing/2014/main" id="{BB269E69-4700-946C-F1E3-188906B25381}"/>
              </a:ext>
            </a:extLst>
          </p:cNvPr>
          <p:cNvSpPr>
            <a:spLocks noGrp="1"/>
          </p:cNvSpPr>
          <p:nvPr>
            <p:ph type="sldNum" sz="quarter" idx="12"/>
          </p:nvPr>
        </p:nvSpPr>
        <p:spPr/>
        <p:txBody>
          <a:bodyPr/>
          <a:lstStyle/>
          <a:p>
            <a:fld id="{AF685A82-3C8F-4A2D-B3E7-2D77F4BEA7AC}" type="slidenum">
              <a:rPr lang="en-US" smtClean="0"/>
              <a:t>34</a:t>
            </a:fld>
            <a:endParaRPr lang="en-US" dirty="0"/>
          </a:p>
        </p:txBody>
      </p:sp>
    </p:spTree>
    <p:extLst>
      <p:ext uri="{BB962C8B-B14F-4D97-AF65-F5344CB8AC3E}">
        <p14:creationId xmlns:p14="http://schemas.microsoft.com/office/powerpoint/2010/main" val="2039217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9E24-63FE-4CF6-DAD8-7E2639BDF726}"/>
              </a:ext>
            </a:extLst>
          </p:cNvPr>
          <p:cNvSpPr>
            <a:spLocks noGrp="1"/>
          </p:cNvSpPr>
          <p:nvPr>
            <p:ph type="title"/>
          </p:nvPr>
        </p:nvSpPr>
        <p:spPr>
          <a:xfrm>
            <a:off x="736474" y="1262119"/>
            <a:ext cx="7517218" cy="839390"/>
          </a:xfrm>
        </p:spPr>
        <p:txBody>
          <a:bodyPr anchor="t">
            <a:normAutofit/>
          </a:bodyPr>
          <a:lstStyle/>
          <a:p>
            <a:r>
              <a:rPr lang="en-US" sz="3200" b="1" dirty="0">
                <a:latin typeface="+mn-lt"/>
              </a:rPr>
              <a:t>Barriers &amp;Issues- Monitoring &amp; Evaluation</a:t>
            </a:r>
          </a:p>
        </p:txBody>
      </p:sp>
      <p:cxnSp>
        <p:nvCxnSpPr>
          <p:cNvPr id="29" name="Straight Connector 2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F12C267-D157-E9BE-68DC-B468D783E009}"/>
              </a:ext>
            </a:extLst>
          </p:cNvPr>
          <p:cNvPicPr>
            <a:picLocks noChangeAspect="1"/>
          </p:cNvPicPr>
          <p:nvPr/>
        </p:nvPicPr>
        <p:blipFill rotWithShape="1">
          <a:blip r:embed="rId2"/>
          <a:srcRect t="15011" b="719"/>
          <a:stretch/>
        </p:blipFill>
        <p:spPr>
          <a:xfrm>
            <a:off x="8024191" y="2455409"/>
            <a:ext cx="3452192" cy="1941866"/>
          </a:xfrm>
          <a:prstGeom prst="rect">
            <a:avLst/>
          </a:prstGeom>
        </p:spPr>
      </p:pic>
      <p:sp>
        <p:nvSpPr>
          <p:cNvPr id="3" name="Slide Number Placeholder 2">
            <a:extLst>
              <a:ext uri="{FF2B5EF4-FFF2-40B4-BE49-F238E27FC236}">
                <a16:creationId xmlns:a16="http://schemas.microsoft.com/office/drawing/2014/main" id="{94332EC6-E91D-3278-8021-6C497967EC1F}"/>
              </a:ext>
            </a:extLst>
          </p:cNvPr>
          <p:cNvSpPr>
            <a:spLocks noGrp="1"/>
          </p:cNvSpPr>
          <p:nvPr>
            <p:ph type="sldNum" sz="quarter" idx="12"/>
          </p:nvPr>
        </p:nvSpPr>
        <p:spPr>
          <a:xfrm>
            <a:off x="8610600" y="6356350"/>
            <a:ext cx="2743200" cy="365125"/>
          </a:xfrm>
        </p:spPr>
        <p:txBody>
          <a:bodyPr>
            <a:normAutofit/>
          </a:bodyPr>
          <a:lstStyle/>
          <a:p>
            <a:pPr>
              <a:spcAft>
                <a:spcPts val="600"/>
              </a:spcAft>
            </a:pPr>
            <a:fld id="{AF685A82-3C8F-4A2D-B3E7-2D77F4BEA7AC}" type="slidenum">
              <a:rPr lang="en-US" smtClean="0"/>
              <a:pPr>
                <a:spcAft>
                  <a:spcPts val="600"/>
                </a:spcAft>
              </a:pPr>
              <a:t>35</a:t>
            </a:fld>
            <a:endParaRPr lang="en-US"/>
          </a:p>
        </p:txBody>
      </p:sp>
      <p:graphicFrame>
        <p:nvGraphicFramePr>
          <p:cNvPr id="12" name="Content Placeholder 2">
            <a:extLst>
              <a:ext uri="{FF2B5EF4-FFF2-40B4-BE49-F238E27FC236}">
                <a16:creationId xmlns:a16="http://schemas.microsoft.com/office/drawing/2014/main" id="{43245AF4-6F0A-60D6-55C9-6292D0951E1F}"/>
              </a:ext>
            </a:extLst>
          </p:cNvPr>
          <p:cNvGraphicFramePr>
            <a:graphicFrameLocks noGrp="1"/>
          </p:cNvGraphicFramePr>
          <p:nvPr>
            <p:ph idx="1"/>
            <p:extLst>
              <p:ext uri="{D42A27DB-BD31-4B8C-83A1-F6EECF244321}">
                <p14:modId xmlns:p14="http://schemas.microsoft.com/office/powerpoint/2010/main" val="1992610475"/>
              </p:ext>
            </p:extLst>
          </p:nvPr>
        </p:nvGraphicFramePr>
        <p:xfrm>
          <a:off x="762000" y="2179674"/>
          <a:ext cx="7084828" cy="3974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0877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F0A52-5313-14CA-0739-94F15C9E1AE5}"/>
              </a:ext>
            </a:extLst>
          </p:cNvPr>
          <p:cNvSpPr>
            <a:spLocks noGrp="1"/>
          </p:cNvSpPr>
          <p:nvPr>
            <p:ph type="title"/>
          </p:nvPr>
        </p:nvSpPr>
        <p:spPr>
          <a:xfrm>
            <a:off x="838200" y="556995"/>
            <a:ext cx="10515600" cy="1133693"/>
          </a:xfrm>
        </p:spPr>
        <p:txBody>
          <a:bodyPr>
            <a:normAutofit/>
          </a:bodyPr>
          <a:lstStyle/>
          <a:p>
            <a:r>
              <a:rPr lang="en-US" sz="4000" b="1" dirty="0">
                <a:latin typeface="+mn-lt"/>
              </a:rPr>
              <a:t>Strategies/ Activities-Evaluation</a:t>
            </a:r>
          </a:p>
        </p:txBody>
      </p:sp>
      <p:graphicFrame>
        <p:nvGraphicFramePr>
          <p:cNvPr id="5" name="Content Placeholder 2">
            <a:extLst>
              <a:ext uri="{FF2B5EF4-FFF2-40B4-BE49-F238E27FC236}">
                <a16:creationId xmlns:a16="http://schemas.microsoft.com/office/drawing/2014/main" id="{4E1B2A05-40F7-D98C-86A3-B5D6CB227ED1}"/>
              </a:ext>
            </a:extLst>
          </p:cNvPr>
          <p:cNvGraphicFramePr>
            <a:graphicFrameLocks noGrp="1"/>
          </p:cNvGraphicFramePr>
          <p:nvPr>
            <p:ph idx="1"/>
            <p:extLst>
              <p:ext uri="{D42A27DB-BD31-4B8C-83A1-F6EECF244321}">
                <p14:modId xmlns:p14="http://schemas.microsoft.com/office/powerpoint/2010/main" val="13521986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B7CFD04-C252-85BA-A35D-467D3EE8E7B6}"/>
              </a:ext>
            </a:extLst>
          </p:cNvPr>
          <p:cNvSpPr>
            <a:spLocks noGrp="1"/>
          </p:cNvSpPr>
          <p:nvPr>
            <p:ph type="sldNum" sz="quarter" idx="12"/>
          </p:nvPr>
        </p:nvSpPr>
        <p:spPr/>
        <p:txBody>
          <a:bodyPr/>
          <a:lstStyle/>
          <a:p>
            <a:fld id="{AF685A82-3C8F-4A2D-B3E7-2D77F4BEA7AC}" type="slidenum">
              <a:rPr lang="en-US" smtClean="0"/>
              <a:t>36</a:t>
            </a:fld>
            <a:endParaRPr lang="en-US" dirty="0"/>
          </a:p>
        </p:txBody>
      </p:sp>
    </p:spTree>
    <p:extLst>
      <p:ext uri="{BB962C8B-B14F-4D97-AF65-F5344CB8AC3E}">
        <p14:creationId xmlns:p14="http://schemas.microsoft.com/office/powerpoint/2010/main" val="761167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F771-D59B-5F41-6217-70C4B330EBE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7FA203D-9A92-2FF0-5EAD-3A91CD6B8B18}"/>
              </a:ext>
            </a:extLst>
          </p:cNvPr>
          <p:cNvSpPr>
            <a:spLocks noGrp="1"/>
          </p:cNvSpPr>
          <p:nvPr>
            <p:ph idx="1"/>
          </p:nvPr>
        </p:nvSpPr>
        <p:spPr/>
        <p:txBody>
          <a:bodyPr/>
          <a:lstStyle/>
          <a:p>
            <a:pPr marL="457200" indent="-457200">
              <a:buAutoNum type="arabicPeriod"/>
            </a:pPr>
            <a:r>
              <a:rPr lang="en-US" sz="2400" dirty="0"/>
              <a:t>Knipe DW, Metcalfe C, Fernando R, Pearson M, </a:t>
            </a:r>
            <a:r>
              <a:rPr lang="en-US" sz="2400" dirty="0" err="1"/>
              <a:t>Konradsen</a:t>
            </a:r>
            <a:r>
              <a:rPr lang="en-US" sz="2400" dirty="0"/>
              <a:t> F, Eddleston M, Gunnell D: Suicide in Sri Lanka 1975-2012: age, period and cohort analysis of police and hospital data. BMC Public Health. </a:t>
            </a:r>
          </a:p>
          <a:p>
            <a:pPr marL="457200" indent="-457200">
              <a:buAutoNum type="arabicPeriod"/>
            </a:pPr>
            <a:r>
              <a:rPr lang="en-US" sz="2400" dirty="0"/>
              <a:t>3. </a:t>
            </a:r>
            <a:r>
              <a:rPr lang="en-US" sz="2400" dirty="0">
                <a:hlinkClick r:id="rId2"/>
              </a:rPr>
              <a:t>https://www.who.int/teams/digital-health-and-innovation/health-innovation-for-impact</a:t>
            </a:r>
            <a:endParaRPr lang="en-US" sz="2400" dirty="0"/>
          </a:p>
          <a:p>
            <a:pPr marL="457200" indent="-457200">
              <a:buAutoNum type="arabicPeriod"/>
            </a:pPr>
            <a:r>
              <a:rPr lang="en-US" sz="2400" dirty="0"/>
              <a:t>."Surgery in an ancient kingdom". www.SundayTimes.lk. Retrieved 15 June 2017</a:t>
            </a:r>
          </a:p>
        </p:txBody>
      </p:sp>
      <p:sp>
        <p:nvSpPr>
          <p:cNvPr id="4" name="Slide Number Placeholder 3">
            <a:extLst>
              <a:ext uri="{FF2B5EF4-FFF2-40B4-BE49-F238E27FC236}">
                <a16:creationId xmlns:a16="http://schemas.microsoft.com/office/drawing/2014/main" id="{F496DC67-B859-8166-8127-ED254BEDF2B8}"/>
              </a:ext>
            </a:extLst>
          </p:cNvPr>
          <p:cNvSpPr>
            <a:spLocks noGrp="1"/>
          </p:cNvSpPr>
          <p:nvPr>
            <p:ph type="sldNum" sz="quarter" idx="12"/>
          </p:nvPr>
        </p:nvSpPr>
        <p:spPr/>
        <p:txBody>
          <a:bodyPr/>
          <a:lstStyle/>
          <a:p>
            <a:fld id="{AF685A82-3C8F-4A2D-B3E7-2D77F4BEA7AC}" type="slidenum">
              <a:rPr lang="en-US" smtClean="0"/>
              <a:t>37</a:t>
            </a:fld>
            <a:endParaRPr lang="en-US" dirty="0"/>
          </a:p>
        </p:txBody>
      </p:sp>
    </p:spTree>
    <p:extLst>
      <p:ext uri="{BB962C8B-B14F-4D97-AF65-F5344CB8AC3E}">
        <p14:creationId xmlns:p14="http://schemas.microsoft.com/office/powerpoint/2010/main" val="314131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04A7B7-1AD1-3D27-D82D-786082BDA6B6}"/>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34C50-53E3-286B-1F1A-13D4C5AFA6E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tx1">
                    <a:lumMod val="85000"/>
                    <a:lumOff val="15000"/>
                  </a:schemeClr>
                </a:solidFill>
                <a:latin typeface="+mn-lt"/>
              </a:rPr>
              <a:t>Thank you</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BD9197B-823E-79E8-991C-CC6E209BE651}"/>
              </a:ext>
            </a:extLst>
          </p:cNvPr>
          <p:cNvSpPr>
            <a:spLocks noGrp="1"/>
          </p:cNvSpPr>
          <p:nvPr>
            <p:ph type="sldNum" sz="quarter" idx="12"/>
          </p:nvPr>
        </p:nvSpPr>
        <p:spPr/>
        <p:txBody>
          <a:bodyPr/>
          <a:lstStyle/>
          <a:p>
            <a:fld id="{AF685A82-3C8F-4A2D-B3E7-2D77F4BEA7AC}" type="slidenum">
              <a:rPr lang="en-US" smtClean="0"/>
              <a:t>38</a:t>
            </a:fld>
            <a:endParaRPr lang="en-US" dirty="0"/>
          </a:p>
        </p:txBody>
      </p:sp>
    </p:spTree>
    <p:extLst>
      <p:ext uri="{BB962C8B-B14F-4D97-AF65-F5344CB8AC3E}">
        <p14:creationId xmlns:p14="http://schemas.microsoft.com/office/powerpoint/2010/main" val="2944400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484C-18F2-2681-67D1-9E16AA284F8E}"/>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dirty="0">
                <a:solidFill>
                  <a:schemeClr val="tx1"/>
                </a:solidFill>
                <a:latin typeface="+mj-lt"/>
                <a:ea typeface="+mj-ea"/>
                <a:cs typeface="+mj-cs"/>
              </a:rPr>
              <a:t>Old Sri Lanka</a:t>
            </a:r>
          </a:p>
        </p:txBody>
      </p:sp>
      <p:pic>
        <p:nvPicPr>
          <p:cNvPr id="4" name="Picture 3">
            <a:extLst>
              <a:ext uri="{FF2B5EF4-FFF2-40B4-BE49-F238E27FC236}">
                <a16:creationId xmlns:a16="http://schemas.microsoft.com/office/drawing/2014/main" id="{735D976C-AD38-B71D-62AD-956C2E88CA36}"/>
              </a:ext>
            </a:extLst>
          </p:cNvPr>
          <p:cNvPicPr>
            <a:picLocks noChangeAspect="1"/>
          </p:cNvPicPr>
          <p:nvPr/>
        </p:nvPicPr>
        <p:blipFill rotWithShape="1">
          <a:blip r:embed="rId3"/>
          <a:srcRect l="14364" r="4642" b="-2"/>
          <a:stretch/>
        </p:blipFill>
        <p:spPr>
          <a:xfrm>
            <a:off x="20" y="10"/>
            <a:ext cx="6095974" cy="4252522"/>
          </a:xfrm>
          <a:prstGeom prst="rect">
            <a:avLst/>
          </a:prstGeom>
        </p:spPr>
      </p:pic>
      <p:pic>
        <p:nvPicPr>
          <p:cNvPr id="5" name="Picture 4">
            <a:extLst>
              <a:ext uri="{FF2B5EF4-FFF2-40B4-BE49-F238E27FC236}">
                <a16:creationId xmlns:a16="http://schemas.microsoft.com/office/drawing/2014/main" id="{21DEC62E-BD35-15E7-C5D5-C7CA144ED9D0}"/>
              </a:ext>
            </a:extLst>
          </p:cNvPr>
          <p:cNvPicPr>
            <a:picLocks noChangeAspect="1"/>
          </p:cNvPicPr>
          <p:nvPr/>
        </p:nvPicPr>
        <p:blipFill rotWithShape="1">
          <a:blip r:embed="rId4"/>
          <a:srcRect t="12513"/>
          <a:stretch/>
        </p:blipFill>
        <p:spPr>
          <a:xfrm>
            <a:off x="6095999" y="-681"/>
            <a:ext cx="6096001" cy="4253215"/>
          </a:xfrm>
          <a:prstGeom prst="rect">
            <a:avLst/>
          </a:prstGeom>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FBC15BC-7D1D-2204-E41E-15A99C288A55}"/>
              </a:ext>
            </a:extLst>
          </p:cNvPr>
          <p:cNvSpPr>
            <a:spLocks noGrp="1"/>
          </p:cNvSpPr>
          <p:nvPr>
            <p:ph type="sldNum" sz="quarter" idx="12"/>
          </p:nvPr>
        </p:nvSpPr>
        <p:spPr/>
        <p:txBody>
          <a:bodyPr/>
          <a:lstStyle/>
          <a:p>
            <a:fld id="{AF685A82-3C8F-4A2D-B3E7-2D77F4BEA7AC}" type="slidenum">
              <a:rPr lang="en-US" smtClean="0"/>
              <a:t>4</a:t>
            </a:fld>
            <a:endParaRPr lang="en-US" dirty="0"/>
          </a:p>
        </p:txBody>
      </p:sp>
    </p:spTree>
    <p:extLst>
      <p:ext uri="{BB962C8B-B14F-4D97-AF65-F5344CB8AC3E}">
        <p14:creationId xmlns:p14="http://schemas.microsoft.com/office/powerpoint/2010/main" val="213743478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E49C-F90C-0865-9C0A-307A6C0F99BF}"/>
              </a:ext>
            </a:extLst>
          </p:cNvPr>
          <p:cNvSpPr>
            <a:spLocks noGrp="1"/>
          </p:cNvSpPr>
          <p:nvPr>
            <p:ph type="title"/>
          </p:nvPr>
        </p:nvSpPr>
        <p:spPr/>
        <p:txBody>
          <a:bodyPr>
            <a:normAutofit/>
          </a:bodyPr>
          <a:lstStyle/>
          <a:p>
            <a:r>
              <a:rPr lang="en-US" sz="4000" b="1" dirty="0">
                <a:latin typeface="+mn-lt"/>
              </a:rPr>
              <a:t>Socio-demography of Sri Lanka </a:t>
            </a:r>
          </a:p>
        </p:txBody>
      </p:sp>
      <p:graphicFrame>
        <p:nvGraphicFramePr>
          <p:cNvPr id="5" name="Content Placeholder 2">
            <a:extLst>
              <a:ext uri="{FF2B5EF4-FFF2-40B4-BE49-F238E27FC236}">
                <a16:creationId xmlns:a16="http://schemas.microsoft.com/office/drawing/2014/main" id="{7485756A-B67A-55B3-AC6A-7FF71AD7DB4E}"/>
              </a:ext>
            </a:extLst>
          </p:cNvPr>
          <p:cNvGraphicFramePr>
            <a:graphicFrameLocks noGrp="1"/>
          </p:cNvGraphicFramePr>
          <p:nvPr>
            <p:ph idx="1"/>
            <p:extLst>
              <p:ext uri="{D42A27DB-BD31-4B8C-83A1-F6EECF244321}">
                <p14:modId xmlns:p14="http://schemas.microsoft.com/office/powerpoint/2010/main" val="3589620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C1FB7CF-2E52-3ED0-365E-1C3765E9EE7C}"/>
              </a:ext>
            </a:extLst>
          </p:cNvPr>
          <p:cNvSpPr>
            <a:spLocks noGrp="1"/>
          </p:cNvSpPr>
          <p:nvPr>
            <p:ph type="sldNum" sz="quarter" idx="12"/>
          </p:nvPr>
        </p:nvSpPr>
        <p:spPr/>
        <p:txBody>
          <a:bodyPr/>
          <a:lstStyle/>
          <a:p>
            <a:fld id="{AF685A82-3C8F-4A2D-B3E7-2D77F4BEA7AC}" type="slidenum">
              <a:rPr lang="en-US" smtClean="0"/>
              <a:t>5</a:t>
            </a:fld>
            <a:endParaRPr lang="en-US" dirty="0"/>
          </a:p>
        </p:txBody>
      </p:sp>
    </p:spTree>
    <p:extLst>
      <p:ext uri="{BB962C8B-B14F-4D97-AF65-F5344CB8AC3E}">
        <p14:creationId xmlns:p14="http://schemas.microsoft.com/office/powerpoint/2010/main" val="2151217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1E70530-E735-C996-C9F9-B17469C17649}"/>
              </a:ext>
            </a:extLst>
          </p:cNvPr>
          <p:cNvPicPr>
            <a:picLocks noChangeAspect="1"/>
          </p:cNvPicPr>
          <p:nvPr/>
        </p:nvPicPr>
        <p:blipFill rotWithShape="1">
          <a:blip r:embed="rId2"/>
          <a:srcRect t="7618" b="12877"/>
          <a:stretch/>
        </p:blipFill>
        <p:spPr>
          <a:xfrm>
            <a:off x="20" y="10"/>
            <a:ext cx="12191980" cy="6857990"/>
          </a:xfrm>
          <a:prstGeom prst="rect">
            <a:avLst/>
          </a:prstGeom>
        </p:spPr>
      </p:pic>
      <p:sp>
        <p:nvSpPr>
          <p:cNvPr id="52" name="Rectangle 4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EE8E7F-E5C0-FFB0-02A1-1BBB5A361A6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300" b="1" dirty="0">
                <a:solidFill>
                  <a:schemeClr val="tx1">
                    <a:lumMod val="85000"/>
                    <a:lumOff val="15000"/>
                  </a:schemeClr>
                </a:solidFill>
                <a:latin typeface="+mn-lt"/>
              </a:rPr>
              <a:t>Major Problems affected the Health and Economy of Sri Lanka</a:t>
            </a:r>
          </a:p>
        </p:txBody>
      </p:sp>
      <p:cxnSp>
        <p:nvCxnSpPr>
          <p:cNvPr id="53" name="Straight Connector 4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4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CF2B634-7604-0C21-6CD9-C3ED2347C01A}"/>
              </a:ext>
            </a:extLst>
          </p:cNvPr>
          <p:cNvSpPr>
            <a:spLocks noGrp="1"/>
          </p:cNvSpPr>
          <p:nvPr>
            <p:ph type="sldNum" sz="quarter" idx="12"/>
          </p:nvPr>
        </p:nvSpPr>
        <p:spPr/>
        <p:txBody>
          <a:bodyPr/>
          <a:lstStyle/>
          <a:p>
            <a:fld id="{AF685A82-3C8F-4A2D-B3E7-2D77F4BEA7AC}" type="slidenum">
              <a:rPr lang="en-US" smtClean="0"/>
              <a:t>6</a:t>
            </a:fld>
            <a:endParaRPr lang="en-US" dirty="0"/>
          </a:p>
        </p:txBody>
      </p:sp>
    </p:spTree>
    <p:extLst>
      <p:ext uri="{BB962C8B-B14F-4D97-AF65-F5344CB8AC3E}">
        <p14:creationId xmlns:p14="http://schemas.microsoft.com/office/powerpoint/2010/main" val="823186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1024B-F2B2-DC11-905F-D47C45C4F942}"/>
              </a:ext>
            </a:extLst>
          </p:cNvPr>
          <p:cNvPicPr>
            <a:picLocks noChangeAspect="1"/>
          </p:cNvPicPr>
          <p:nvPr/>
        </p:nvPicPr>
        <p:blipFill rotWithShape="1">
          <a:blip r:embed="rId3"/>
          <a:srcRect l="27015" r="31399" b="3"/>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6" name="Picture 5">
            <a:extLst>
              <a:ext uri="{FF2B5EF4-FFF2-40B4-BE49-F238E27FC236}">
                <a16:creationId xmlns:a16="http://schemas.microsoft.com/office/drawing/2014/main" id="{8F4C3D82-BD96-6CC4-9E0D-C8BCDE1208C5}"/>
              </a:ext>
            </a:extLst>
          </p:cNvPr>
          <p:cNvPicPr>
            <a:picLocks noChangeAspect="1"/>
          </p:cNvPicPr>
          <p:nvPr/>
        </p:nvPicPr>
        <p:blipFill rotWithShape="1">
          <a:blip r:embed="rId4"/>
          <a:srcRect l="8874" r="20962" b="2"/>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5" name="Picture 4">
            <a:extLst>
              <a:ext uri="{FF2B5EF4-FFF2-40B4-BE49-F238E27FC236}">
                <a16:creationId xmlns:a16="http://schemas.microsoft.com/office/drawing/2014/main" id="{87066381-0F3F-B3E3-19DC-ACF1F65AA7F1}"/>
              </a:ext>
            </a:extLst>
          </p:cNvPr>
          <p:cNvPicPr>
            <a:picLocks noChangeAspect="1"/>
          </p:cNvPicPr>
          <p:nvPr/>
        </p:nvPicPr>
        <p:blipFill rotWithShape="1">
          <a:blip r:embed="rId5"/>
          <a:srcRect l="37671" r="20455" b="-2"/>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8" name="Picture 7" descr="A group of people posing for a photo with flags&#10;&#10;Description automatically generated with medium confidence">
            <a:extLst>
              <a:ext uri="{FF2B5EF4-FFF2-40B4-BE49-F238E27FC236}">
                <a16:creationId xmlns:a16="http://schemas.microsoft.com/office/drawing/2014/main" id="{303E6A01-E5E3-3274-7949-06AADBA65998}"/>
              </a:ext>
            </a:extLst>
          </p:cNvPr>
          <p:cNvPicPr>
            <a:picLocks noChangeAspect="1"/>
          </p:cNvPicPr>
          <p:nvPr/>
        </p:nvPicPr>
        <p:blipFill rotWithShape="1">
          <a:blip r:embed="rId6"/>
          <a:srcRect l="28574" r="22938" b="3"/>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
        <p:nvSpPr>
          <p:cNvPr id="3" name="Content Placeholder 2">
            <a:extLst>
              <a:ext uri="{FF2B5EF4-FFF2-40B4-BE49-F238E27FC236}">
                <a16:creationId xmlns:a16="http://schemas.microsoft.com/office/drawing/2014/main" id="{3D352045-7C23-E5E4-305F-F434E475B9B6}"/>
              </a:ext>
            </a:extLst>
          </p:cNvPr>
          <p:cNvSpPr>
            <a:spLocks noGrp="1"/>
          </p:cNvSpPr>
          <p:nvPr>
            <p:ph idx="1"/>
          </p:nvPr>
        </p:nvSpPr>
        <p:spPr>
          <a:xfrm>
            <a:off x="2079034" y="4850533"/>
            <a:ext cx="8636590" cy="1097563"/>
          </a:xfrm>
        </p:spPr>
        <p:txBody>
          <a:bodyPr>
            <a:normAutofit/>
          </a:bodyPr>
          <a:lstStyle/>
          <a:p>
            <a:pPr marL="0" indent="0">
              <a:buNone/>
            </a:pPr>
            <a:r>
              <a:rPr lang="en-US" sz="4000" b="1" dirty="0">
                <a:solidFill>
                  <a:schemeClr val="tx1">
                    <a:alpha val="80000"/>
                  </a:schemeClr>
                </a:solidFill>
              </a:rPr>
              <a:t>The Sri Lankan Civil War (1983 -2009)</a:t>
            </a:r>
            <a:r>
              <a:rPr lang="en-US" sz="4000" dirty="0">
                <a:solidFill>
                  <a:schemeClr val="bg1">
                    <a:alpha val="80000"/>
                  </a:schemeClr>
                </a:solidFill>
              </a:rPr>
              <a:t>)</a:t>
            </a:r>
          </a:p>
        </p:txBody>
      </p:sp>
      <p:sp>
        <p:nvSpPr>
          <p:cNvPr id="2" name="Slide Number Placeholder 1">
            <a:extLst>
              <a:ext uri="{FF2B5EF4-FFF2-40B4-BE49-F238E27FC236}">
                <a16:creationId xmlns:a16="http://schemas.microsoft.com/office/drawing/2014/main" id="{1DE3CFC4-8613-6BAD-F476-DAECA8115BC1}"/>
              </a:ext>
            </a:extLst>
          </p:cNvPr>
          <p:cNvSpPr>
            <a:spLocks noGrp="1"/>
          </p:cNvSpPr>
          <p:nvPr>
            <p:ph type="sldNum" sz="quarter" idx="12"/>
          </p:nvPr>
        </p:nvSpPr>
        <p:spPr/>
        <p:txBody>
          <a:bodyPr/>
          <a:lstStyle/>
          <a:p>
            <a:fld id="{AF685A82-3C8F-4A2D-B3E7-2D77F4BEA7AC}" type="slidenum">
              <a:rPr lang="en-US" smtClean="0"/>
              <a:t>7</a:t>
            </a:fld>
            <a:endParaRPr lang="en-US" dirty="0"/>
          </a:p>
        </p:txBody>
      </p:sp>
    </p:spTree>
    <p:extLst>
      <p:ext uri="{BB962C8B-B14F-4D97-AF65-F5344CB8AC3E}">
        <p14:creationId xmlns:p14="http://schemas.microsoft.com/office/powerpoint/2010/main" val="78108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F6F47-1926-3D65-5071-8FD8C2FAA32E}"/>
              </a:ext>
            </a:extLst>
          </p:cNvPr>
          <p:cNvPicPr>
            <a:picLocks noChangeAspect="1"/>
          </p:cNvPicPr>
          <p:nvPr/>
        </p:nvPicPr>
        <p:blipFill>
          <a:blip r:embed="rId3"/>
          <a:stretch>
            <a:fillRect/>
          </a:stretch>
        </p:blipFill>
        <p:spPr>
          <a:xfrm>
            <a:off x="562639" y="1485926"/>
            <a:ext cx="11066721" cy="5334860"/>
          </a:xfrm>
          <a:prstGeom prst="rect">
            <a:avLst/>
          </a:prstGeom>
        </p:spPr>
      </p:pic>
      <p:sp>
        <p:nvSpPr>
          <p:cNvPr id="2" name="Title 1">
            <a:extLst>
              <a:ext uri="{FF2B5EF4-FFF2-40B4-BE49-F238E27FC236}">
                <a16:creationId xmlns:a16="http://schemas.microsoft.com/office/drawing/2014/main" id="{43C665E6-1732-55F9-D085-DC109A538F41}"/>
              </a:ext>
            </a:extLst>
          </p:cNvPr>
          <p:cNvSpPr>
            <a:spLocks noGrp="1"/>
          </p:cNvSpPr>
          <p:nvPr>
            <p:ph type="title"/>
          </p:nvPr>
        </p:nvSpPr>
        <p:spPr>
          <a:xfrm>
            <a:off x="562639" y="672747"/>
            <a:ext cx="11066721" cy="715556"/>
          </a:xfr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a:r>
              <a:rPr lang="en-US" sz="3600" b="1" dirty="0">
                <a:solidFill>
                  <a:srgbClr val="FFFF00"/>
                </a:solidFill>
                <a:latin typeface="+mn-lt"/>
              </a:rPr>
              <a:t>COVID-19 Pandemic</a:t>
            </a:r>
          </a:p>
        </p:txBody>
      </p:sp>
      <p:sp>
        <p:nvSpPr>
          <p:cNvPr id="3" name="Slide Number Placeholder 2">
            <a:extLst>
              <a:ext uri="{FF2B5EF4-FFF2-40B4-BE49-F238E27FC236}">
                <a16:creationId xmlns:a16="http://schemas.microsoft.com/office/drawing/2014/main" id="{561FDBCD-B167-907B-232B-3C7DA5BBB94E}"/>
              </a:ext>
            </a:extLst>
          </p:cNvPr>
          <p:cNvSpPr>
            <a:spLocks noGrp="1"/>
          </p:cNvSpPr>
          <p:nvPr>
            <p:ph type="sldNum" sz="quarter" idx="12"/>
          </p:nvPr>
        </p:nvSpPr>
        <p:spPr/>
        <p:txBody>
          <a:bodyPr/>
          <a:lstStyle/>
          <a:p>
            <a:fld id="{AF685A82-3C8F-4A2D-B3E7-2D77F4BEA7AC}" type="slidenum">
              <a:rPr lang="en-US" smtClean="0"/>
              <a:t>8</a:t>
            </a:fld>
            <a:endParaRPr lang="en-US" dirty="0"/>
          </a:p>
        </p:txBody>
      </p:sp>
    </p:spTree>
    <p:extLst>
      <p:ext uri="{BB962C8B-B14F-4D97-AF65-F5344CB8AC3E}">
        <p14:creationId xmlns:p14="http://schemas.microsoft.com/office/powerpoint/2010/main" val="2978620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47FB-D352-5683-AC73-C4F7C872C19B}"/>
              </a:ext>
            </a:extLst>
          </p:cNvPr>
          <p:cNvSpPr>
            <a:spLocks noGrp="1"/>
          </p:cNvSpPr>
          <p:nvPr>
            <p:ph type="title"/>
          </p:nvPr>
        </p:nvSpPr>
        <p:spPr>
          <a:xfrm>
            <a:off x="192490" y="4278409"/>
            <a:ext cx="2540078" cy="1920372"/>
          </a:xfrm>
        </p:spPr>
        <p:txBody>
          <a:bodyPr anchor="t">
            <a:normAutofit fontScale="90000"/>
          </a:bodyPr>
          <a:lstStyle/>
          <a:p>
            <a:r>
              <a:rPr lang="en-US" sz="4000" b="1" dirty="0">
                <a:latin typeface="+mn-lt"/>
              </a:rPr>
              <a:t>Sri Lanka’s sudden economic collapse </a:t>
            </a:r>
          </a:p>
        </p:txBody>
      </p:sp>
      <p:pic>
        <p:nvPicPr>
          <p:cNvPr id="4" name="Picture 3">
            <a:extLst>
              <a:ext uri="{FF2B5EF4-FFF2-40B4-BE49-F238E27FC236}">
                <a16:creationId xmlns:a16="http://schemas.microsoft.com/office/drawing/2014/main" id="{9F3BDC8A-0DA9-AFBC-8975-44E3F786FAB3}"/>
              </a:ext>
            </a:extLst>
          </p:cNvPr>
          <p:cNvPicPr>
            <a:picLocks noChangeAspect="1"/>
          </p:cNvPicPr>
          <p:nvPr/>
        </p:nvPicPr>
        <p:blipFill rotWithShape="1">
          <a:blip r:embed="rId3"/>
          <a:srcRect t="36723" b="1382"/>
          <a:stretch/>
        </p:blipFill>
        <p:spPr>
          <a:xfrm>
            <a:off x="20" y="432"/>
            <a:ext cx="12191980" cy="4244759"/>
          </a:xfrm>
          <a:prstGeom prst="rect">
            <a:avLst/>
          </a:prstGeom>
        </p:spPr>
      </p:pic>
      <p:sp>
        <p:nvSpPr>
          <p:cNvPr id="3" name="Content Placeholder 2">
            <a:extLst>
              <a:ext uri="{FF2B5EF4-FFF2-40B4-BE49-F238E27FC236}">
                <a16:creationId xmlns:a16="http://schemas.microsoft.com/office/drawing/2014/main" id="{9D3DC55A-7B9F-3AB5-0741-2ED89CF38A75}"/>
              </a:ext>
            </a:extLst>
          </p:cNvPr>
          <p:cNvSpPr>
            <a:spLocks noGrp="1"/>
          </p:cNvSpPr>
          <p:nvPr>
            <p:ph idx="1"/>
          </p:nvPr>
        </p:nvSpPr>
        <p:spPr>
          <a:xfrm>
            <a:off x="2498652" y="4426839"/>
            <a:ext cx="9266942" cy="1771943"/>
          </a:xfrm>
        </p:spPr>
        <p:txBody>
          <a:bodyPr>
            <a:noAutofit/>
          </a:bodyPr>
          <a:lstStyle/>
          <a:p>
            <a:pPr marL="0" indent="0">
              <a:buNone/>
            </a:pPr>
            <a:r>
              <a:rPr lang="en-US" sz="2400" dirty="0"/>
              <a:t>Threats to health from an economic crisis are multifold. </a:t>
            </a:r>
          </a:p>
          <a:p>
            <a:r>
              <a:rPr lang="en-US" sz="2400" dirty="0"/>
              <a:t>Stress and lack of health care can increase cardiovascular morbidities. </a:t>
            </a:r>
          </a:p>
          <a:p>
            <a:r>
              <a:rPr lang="en-US" sz="2400" dirty="0"/>
              <a:t>Malnutrition can affect generations of children. </a:t>
            </a:r>
          </a:p>
          <a:p>
            <a:r>
              <a:rPr lang="en-US" sz="2400" dirty="0"/>
              <a:t>Communicable diseases can increase due to rising costs of amenities</a:t>
            </a:r>
          </a:p>
        </p:txBody>
      </p:sp>
      <p:sp>
        <p:nvSpPr>
          <p:cNvPr id="5" name="Slide Number Placeholder 4">
            <a:extLst>
              <a:ext uri="{FF2B5EF4-FFF2-40B4-BE49-F238E27FC236}">
                <a16:creationId xmlns:a16="http://schemas.microsoft.com/office/drawing/2014/main" id="{AF695849-7AAC-B88D-9EBF-7B56433903BA}"/>
              </a:ext>
            </a:extLst>
          </p:cNvPr>
          <p:cNvSpPr>
            <a:spLocks noGrp="1"/>
          </p:cNvSpPr>
          <p:nvPr>
            <p:ph type="sldNum" sz="quarter" idx="12"/>
          </p:nvPr>
        </p:nvSpPr>
        <p:spPr/>
        <p:txBody>
          <a:bodyPr/>
          <a:lstStyle/>
          <a:p>
            <a:fld id="{AF685A82-3C8F-4A2D-B3E7-2D77F4BEA7AC}" type="slidenum">
              <a:rPr lang="en-US" smtClean="0"/>
              <a:t>9</a:t>
            </a:fld>
            <a:endParaRPr lang="en-US" dirty="0"/>
          </a:p>
        </p:txBody>
      </p:sp>
    </p:spTree>
    <p:extLst>
      <p:ext uri="{BB962C8B-B14F-4D97-AF65-F5344CB8AC3E}">
        <p14:creationId xmlns:p14="http://schemas.microsoft.com/office/powerpoint/2010/main" val="1258748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5904</TotalTime>
  <Words>2422</Words>
  <Application>Microsoft Office PowerPoint</Application>
  <PresentationFormat>Widescreen</PresentationFormat>
  <Paragraphs>229</Paragraphs>
  <Slides>38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Georgia</vt:lpstr>
      <vt:lpstr>Office Theme</vt:lpstr>
      <vt:lpstr>Introduction Module: Implementation and Evaluation     </vt:lpstr>
      <vt:lpstr>Objectives</vt:lpstr>
      <vt:lpstr>Sri Lanka</vt:lpstr>
      <vt:lpstr>Old Sri Lanka</vt:lpstr>
      <vt:lpstr>Socio-demography of Sri Lanka </vt:lpstr>
      <vt:lpstr>Major Problems affected the Health and Economy of Sri Lanka</vt:lpstr>
      <vt:lpstr>PowerPoint Presentation</vt:lpstr>
      <vt:lpstr>COVID-19 Pandemic</vt:lpstr>
      <vt:lpstr>Sri Lanka’s sudden economic collapse </vt:lpstr>
      <vt:lpstr>History of Health , Sri Lanka</vt:lpstr>
      <vt:lpstr>Ruins of a 2,000-year-old Mihintale hospital in the historical city of Anuradhapura3</vt:lpstr>
      <vt:lpstr>Health History-Sri Lanka</vt:lpstr>
      <vt:lpstr>History of Health , SriLanka</vt:lpstr>
      <vt:lpstr>Why care about the history</vt:lpstr>
      <vt:lpstr>History &amp; Innovation</vt:lpstr>
      <vt:lpstr>PowerPoint Presentation</vt:lpstr>
      <vt:lpstr>Innovations    The Solar Bottle Bulb </vt:lpstr>
      <vt:lpstr>1 dollar microscope </vt:lpstr>
      <vt:lpstr>Medical drones</vt:lpstr>
      <vt:lpstr>What is innovation in healthcare? </vt:lpstr>
      <vt:lpstr>Innovation in healthcare</vt:lpstr>
      <vt:lpstr>Innovation for health in action 1. Solar-Powered Oxygen: </vt:lpstr>
      <vt:lpstr>Innovation for health in action 2. Contagious Kindness - Pay It Forward</vt:lpstr>
      <vt:lpstr>Innovation for health in action 3. RX Radio - Children’s Voices</vt:lpstr>
      <vt:lpstr>Innovation for health </vt:lpstr>
      <vt:lpstr>Why is healthcare innovation important?</vt:lpstr>
      <vt:lpstr>Health Facilities</vt:lpstr>
      <vt:lpstr>Sri Lankan Health Sector</vt:lpstr>
      <vt:lpstr>Current Health Challenges of the Country </vt:lpstr>
      <vt:lpstr>Implementation</vt:lpstr>
      <vt:lpstr>Barriers &amp; Issues- Client perspective</vt:lpstr>
      <vt:lpstr>Barriers &amp;Issues - Stewardship</vt:lpstr>
      <vt:lpstr>Other Barriers &amp;Issues</vt:lpstr>
      <vt:lpstr>Barriers &amp;Issues- Evaluation </vt:lpstr>
      <vt:lpstr>Barriers &amp;Issues- Monitoring &amp; Evaluation</vt:lpstr>
      <vt:lpstr>Strategies/ Activities-Evaluation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57</cp:revision>
  <dcterms:created xsi:type="dcterms:W3CDTF">2023-01-29T19:25:54Z</dcterms:created>
  <dcterms:modified xsi:type="dcterms:W3CDTF">2023-10-20T21:44:00Z</dcterms:modified>
</cp:coreProperties>
</file>